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3" r:id="rId8"/>
    <p:sldId id="261" r:id="rId9"/>
    <p:sldId id="262" r:id="rId10"/>
    <p:sldId id="265" r:id="rId11"/>
    <p:sldId id="264" r:id="rId12"/>
    <p:sldId id="266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2021-10-09 at 12.46.11 AM"/>
          <p:cNvPicPr>
            <a:picLocks noChangeAspect="1"/>
          </p:cNvPicPr>
          <p:nvPr/>
        </p:nvPicPr>
        <p:blipFill>
          <a:blip r:embed="rId1"/>
          <a:srcRect t="2359" r="960"/>
          <a:stretch>
            <a:fillRect/>
          </a:stretch>
        </p:blipFill>
        <p:spPr>
          <a:xfrm>
            <a:off x="852170" y="803910"/>
            <a:ext cx="10224135" cy="5546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14780" y="5756910"/>
            <a:ext cx="22872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/>
              <a:t>Soma karthikeya</a:t>
            </a:r>
            <a:endParaRPr lang="en-US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1-10-09 at 12.49.42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760" y="90805"/>
            <a:ext cx="11598910" cy="6676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1-10-09 at 12.50.11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95" y="131445"/>
            <a:ext cx="11247120" cy="6391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1-10-09 at 12.46.32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9210" y="-35560"/>
            <a:ext cx="12304395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Screenshot 2021-10-09 at 12.46.52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23215" y="-37465"/>
            <a:ext cx="12827635" cy="7190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1-10-09 at 12.47.13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125" y="443865"/>
            <a:ext cx="10699750" cy="5970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1-10-09 at 12.47.37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535" y="464185"/>
            <a:ext cx="11156950" cy="6263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2021-10-09 at 12.48.04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4750" y="546735"/>
            <a:ext cx="10488930" cy="586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1-10-09 at 12.48.24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405" y="365125"/>
            <a:ext cx="11045825" cy="612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2021-10-09 at 12.48.43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405" y="147955"/>
            <a:ext cx="11045190" cy="6259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Screenshot 2021-10-09 at 12.49.14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735" y="220345"/>
            <a:ext cx="11605895" cy="6416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Presentation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tejasripattapu</dc:creator>
  <cp:lastModifiedBy>tejasripattapu</cp:lastModifiedBy>
  <cp:revision>2</cp:revision>
  <dcterms:created xsi:type="dcterms:W3CDTF">2021-10-08T19:36:34Z</dcterms:created>
  <dcterms:modified xsi:type="dcterms:W3CDTF">2021-10-08T19:36:34Z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