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A6DEE2-AD42-49F4-9B3D-F335AD281146}">
  <a:tblStyle styleId="{03A6DEE2-AD42-49F4-9B3D-F335AD28114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2af07db2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2af07db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2af07db27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2af07db27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2af07db27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2af07db27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2af07db2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2af07db2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2af07db27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2af07db27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2af07db2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2af07db2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2af07db2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2af07db2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2af07db2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2af07db2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2af07db2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2af07db2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2af07db2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2af07db2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40"/>
              <a:t>Theoretical Examination and Comparative Analysis of Reinforcement Learning Algorithms</a:t>
            </a:r>
            <a:endParaRPr sz="32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[1] "Omnidirectional-Wheel Conveyor Path Planning and Sorting using Reinforcement Learning Algorithms" (2022)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[2] "Offloading Mechanisms Based on Reinforcement Learning and Deep Learning Algorithms in the Fog Computing Environment" (2023)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[3] "A Comparative Study of Reinforcement Learning Algorithms for Distribution Network Reconfiguration With Deep Q-Learning-Based Action Sampling" (2023)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[4] "Learning from Oracle Demonstrations – A new approach to develop Autonomous Intersection Management control algorithms based on Multi-Agent Deep Reinforcement Learning" (2022)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[5] "A Survey of Domain-Specific Architectures for Reinforcement Learning" (2022)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[6] "Reinforcement Learning Models and Algorithms for Diabetes Management" (2023)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[7] "Adaptive Routing in Wireless Mesh Networks Using Hybrid Reinforcement Learning Algorithm" (2022)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[8] "Mastering the Working Sequence in Human-Robot Collaborative Assembly Based on Reinforcement Learning" (2020)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[9] "Automated Excavator Based on Reinforcement Learning and Multibody System Dynamics" (2020)</a:t>
            </a:r>
            <a:endParaRPr sz="650"/>
          </a:p>
        </p:txBody>
      </p:sp>
      <p:sp>
        <p:nvSpPr>
          <p:cNvPr id="142" name="Google Shape;142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[10] "Remaining Useful Life Estimation in Prognostics Using Deep Reinforcement Learning" (2023)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[11] "Discovering faster matrix multiplication algorithms with reinforcement learning" (2022)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[12] "An Overview of Reinforcement Learning Algorithms for Handover Management in 5G Ultra-Dense Small Cell Networks" (2022)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[13] "Reinforcement Learning-Based Cascade Motion Policy Design for Robust 3D Bipedal Locomotion" (2022)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[14] "Modern Value Based Reinforcement Learning: A Chronological Review" (2022)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[15] "Model Predictive Control-Based Reinforcement Learning Using Expected Sarsa" (2022)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[16] "Improving Post-Processing of Audio Event Detectors Using Reinforcement Learning" (2022)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[17] "RL-SPIHT: Reinforcement Learning-Based Adaptive Selection of Compression Ratios for 1-D SPIHT Algorithm" (2021)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[18] "Reinforcement Learning-Based Routing Protocols for Vehicular Ad Hoc Networks: A Comparative Survey" (2021)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[19] "Optimal Frequency Reuse and Power Control in Multi-UAV Wireless Networks: Hierarchical Multi-Agent Reinforcement Learning Perspective" (2022)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/>
              <a:t>[20] "A Swapping Target Q-Value Technique for Data Augmentation in Offline Reinforcement Learning" (2022)</a:t>
            </a:r>
            <a:endParaRPr sz="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6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Members Information</a:t>
            </a:r>
            <a:endParaRPr/>
          </a:p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2"/>
                </a:solidFill>
              </a:rPr>
              <a:t>AKHIL ABBURI-700746548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>
                <a:solidFill>
                  <a:schemeClr val="dk2"/>
                </a:solidFill>
              </a:rPr>
            </a:br>
            <a:r>
              <a:rPr b="1" i="1" lang="en-GB">
                <a:solidFill>
                  <a:schemeClr val="dk2"/>
                </a:solidFill>
              </a:rPr>
              <a:t>MANASA TELLA-700745577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2"/>
                </a:solidFill>
              </a:rPr>
              <a:t>PRATHIN REDDY JUNNUTHULA-700741496</a:t>
            </a:r>
            <a:endParaRPr b="1" i="1">
              <a:solidFill>
                <a:schemeClr val="dk2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 / Responsibilities and Contribution in project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325" y="2078875"/>
            <a:ext cx="7688400" cy="26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2"/>
                </a:solidFill>
              </a:rPr>
              <a:t>AKHIL ABBURI</a:t>
            </a:r>
            <a:endParaRPr b="1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Concentrated on understanding RL algorithms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Analyzed and documented the theoretical aspects of RL algorithms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2"/>
                </a:solidFill>
              </a:rPr>
              <a:t>MANASA TELLA</a:t>
            </a:r>
            <a:r>
              <a:rPr b="1" lang="en-GB"/>
              <a:t> </a:t>
            </a:r>
            <a:endParaRPr b="1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Spearheaded the comparative analysis efforts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Explored the relationship between hyperparameters and RL algorithm performance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2"/>
                </a:solidFill>
              </a:rPr>
              <a:t>PRATHIN REDDY JUNNUTHULA</a:t>
            </a:r>
            <a:endParaRPr b="1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Conducted research on how environmental factors influence the algorithms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Transformed theoretical findings into practical guidelines for practitioners.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Rapid growth and practical implementation of reinforcement learning (RL) algorithms across various domains.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Need for comprehensive, theoretically-grounded understanding due to RL's expansion from simulation environments to real-world settings.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-GB"/>
              <a:t>Significant theory-practice divide needs bridging for future advancements in RL algorithms.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8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In-depth theoretical evaluation of RL algorithms such as Q-Learning, Deep Q-Learning (DQN), REINFORCE, Actor-Critical methods (A2C, A3C), Proximal Policy Optimization (PPO), and Soft Actor-Critical (SAC), among others.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Comparative analysis of RL algorithms to understand their relative strengths and limitations for particular applications.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Examination of the relationship between hyperparameters and the performance of RL algorithms.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Analysis of the effect of environmental factors on these algorithms performance.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Formulation of guidelines for the efficient application of RL algorithms based on the theoretical understanding obtained.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-GB"/>
              <a:t>Laying groundwork for future research and development in reinforcement learning.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Related Work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Numerous foundational studies provide comprehensive overviews of RL, examining its fundamental concepts and algorithms.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Several empirical studies on the efficacy and comparative analyses of RL algorithms provide valuable insights.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Some works have investigated the theoretical underpinnings, providing insights to the inner workings of the algorithms.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-GB"/>
              <a:t>RL's practical implementations are abundant, shedding light on its adaptability and versatility.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8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Despite significant advancement, there exists a gap in the theoretical understanding of RL algorithms.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There are limited studies that provide a comprehensive theoretical and comparative analysis of RL algorithms.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Current understanding of the relationships between RL algorithms’ hyperparameters and their performances is insubstantial.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-GB"/>
              <a:t>There's a lack of comprehensive knowledge on the influence of environmental factors on the functionality of RL algorithms.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In-depth theoretical analysis of various RL algorithms.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Formulation of a methodical comparative framework.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Investigation of relationship between hyperparameters and their impact on RL algorithms' performance.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AutoNum type="arabicPeriod"/>
            </a:pPr>
            <a:r>
              <a:rPr lang="en-GB"/>
              <a:t>Analysis of influence of environmental factors in the functioning of the RL algorithms.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822950" y="215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{03A6DEE2-AD42-49F4-9B3D-F335AD281146}</a:tableStyleId>
              </a:tblPr>
              <a:tblGrid>
                <a:gridCol w="1372875"/>
                <a:gridCol w="908050"/>
                <a:gridCol w="1189100"/>
                <a:gridCol w="1167500"/>
                <a:gridCol w="1232350"/>
                <a:gridCol w="1005350"/>
                <a:gridCol w="10161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Algorithm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Q-Learning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DQN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REINFORCE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A2C, A3C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PPO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SAC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Strength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Off-policy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High-dimensional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Continuous actions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Balanced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Efficient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More exploration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Weakness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Stability issues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Over-generalization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 Variance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Computational complexity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Tuning complexity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Parameter tuning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Handling of action space dimension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Medium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Sensitivity to Hyperparameters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Moderate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Moderate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Moderate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High</a:t>
                      </a:r>
                      <a:endParaRPr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