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162-BE39-CC4F-5849-D6792F696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816AF-722B-50B4-D083-C38EFDF1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846C-ED7C-CE7D-897A-7AAF4FC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CC31B-76AC-6B60-9A9C-D9B937DB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2FD9-C03A-A94B-B21D-3E0D7052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1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7281-F523-3D7E-EC4C-2ED0A47E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74988-7D52-965B-4BF9-381A4C9E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82DDE-FA75-4238-76F8-305EF5D0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1CCC-1253-4B83-7285-138D6D6E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75C1-E073-356D-1C10-31B307CA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0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955A9-FA53-899C-4A88-9BD70E557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6D129-CB51-7486-AB90-A0422047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FA26-121C-5DCD-3256-63CBBD08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27EC-31D6-79CE-DE53-96270C6A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4E0A8-4A14-0E37-1716-81446D9E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1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DEDB-AFCA-C744-614A-5FD92B34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B0CB-A70E-F58E-5430-B2D0ED04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3B50-79F1-32BF-BAC8-0963200B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549D-71B9-88F4-68B9-C570B3CF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5B462-0955-ADDC-D4AE-2E8AE22D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F37-0F73-4701-11AF-F6671739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436D-1A6D-CA0F-1A62-4529C4A5C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DD4E-D784-1B43-3B73-816F31A6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6A10C-D3E9-4E4C-B3A3-C2EFC9BC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39F86-407B-C45A-6590-5B0228F2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4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672A-8BBF-BD4D-E3D4-25590E04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FE51-AF99-8904-B6D1-F2477B2ED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3824A-C340-ADC4-6369-548A44D1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FB86F-1AF0-4178-2A3F-475B2B8B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692AE-4DF3-2502-CE9E-5C18FD1D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E3DDE-412C-47F6-239D-F2567489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82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B0F0-B1DE-579A-33BF-45C5077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6DF8-E117-E9B7-3A85-07111A10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F0907-9CD4-343B-1742-109139DB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15416-7104-F823-4D93-2DB5C256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86DA4-997F-6681-9E0D-8B2FD1D64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F30C3-4472-CF2B-0F72-E7E48B02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E4D04-A6A5-83F2-C4C9-E844E262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7EB31-47C9-488E-2482-07C240BC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2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410F-490A-C1F7-1957-F007E59A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E140B-D10B-8544-8003-0DD5EF86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17EFB-7B9D-5B56-53B4-97C3946E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42616-4FAB-1EDA-CAFC-F866A6BE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9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447A5-62EA-5B7F-3551-ED36BA3E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388E8-9E06-731F-93B9-573D872D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9DE6C-671C-8187-6018-7C2DFA75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5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7BEE-5DE8-5D87-6CCC-39DBAA46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01C0-FF81-B5D6-63CB-B3220C92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861C-A29F-5B5F-47AE-CB65B5B1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F2DFA-19CC-09CF-143C-4AFD6D9D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B7F3-843C-000A-BBDF-A90AA7E7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73D79-FAD9-E901-A3A3-0916FAE5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9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8FA5-FA5C-106D-2F31-1E514352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2C8CC-77DC-E327-DF5C-84ED4F4C6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0E6B-85DC-2BE4-5070-668EB25F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74F73-3C35-4A75-67DD-9A5F2CC9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A2C4-4548-C559-3F0D-6F0E0483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78CD8-D6F2-62FF-8C52-1B4BE23A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6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6E22A-1EC1-6A54-3C1A-C65CFC10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8EF3-5536-4E77-1B39-828EBDAC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760D-EF8E-D28A-9C34-66EC5B24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1674-261D-478C-B81A-F6D28E29045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739A-F5A9-AA0B-1CB5-C6F91096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E9DE4-4558-EA7E-CFD5-C924B440B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85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DFF0-AE07-A623-DDAA-8ED9C12EB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CALCULATOR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1734F-93EE-1706-0B2E-87D1F462F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9504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Minimalist calculator for basic operations, optimized for all devices.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FD8A-9C4C-21EE-4DF1-D9338F8BCAD7}"/>
              </a:ext>
            </a:extLst>
          </p:cNvPr>
          <p:cNvSpPr txBox="1"/>
          <p:nvPr/>
        </p:nvSpPr>
        <p:spPr>
          <a:xfrm>
            <a:off x="2184400" y="178137"/>
            <a:ext cx="866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MLSA-KIET INTERNSHIP</a:t>
            </a:r>
            <a:endParaRPr lang="en-IN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9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7450-A5DE-A39D-83E6-9636B079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459" y="373930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chemeClr val="bg2">
                    <a:lumMod val="25000"/>
                  </a:schemeClr>
                </a:solidFill>
                <a:latin typeface="Aptos Display" panose="020B0004020202020204" pitchFamily="34" charset="0"/>
              </a:rPr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33318-CF4E-2759-07C4-9F3EDD045B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7080" y="1034330"/>
            <a:ext cx="9830920" cy="487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Basic Operations:</a:t>
            </a:r>
            <a:r>
              <a:rPr lang="en-US" sz="3200" dirty="0"/>
              <a:t> Addition, subtraction, multiplication, and division.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Special Functions:</a:t>
            </a:r>
            <a:r>
              <a:rPr lang="en-US" sz="3200" dirty="0"/>
              <a:t> Clear (AC), delete (DEL), percentage, and square root.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Responsive Design:</a:t>
            </a:r>
            <a:r>
              <a:rPr lang="en-US" sz="3200" dirty="0"/>
              <a:t> Optimized for desktop and mobile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Clean Aesthetic:</a:t>
            </a:r>
            <a:r>
              <a:rPr lang="en-US" sz="3200" dirty="0"/>
              <a:t> White and teal theme for a modern look.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8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3FB5-9C69-0072-EF87-6C5D98C5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94" y="641685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bg2">
                    <a:lumMod val="25000"/>
                  </a:schemeClr>
                </a:solidFill>
                <a:latin typeface="Aptos" panose="020B0004020202020204" pitchFamily="34" charset="0"/>
              </a:rPr>
              <a:t>User Usability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7BB546-F5D1-5175-7A30-23D4D917E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7594" y="1733905"/>
            <a:ext cx="1151681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Layout: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Intuitive number and function grouping for easy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Easy-to-Read Display: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current input and results clearly.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contrast colors and large, clickable buttons.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Mobile-Friendly: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Seamless adaptation to various screen sizes for on-the-go use. </a:t>
            </a:r>
          </a:p>
        </p:txBody>
      </p:sp>
    </p:spTree>
    <p:extLst>
      <p:ext uri="{BB962C8B-B14F-4D97-AF65-F5344CB8AC3E}">
        <p14:creationId xmlns:p14="http://schemas.microsoft.com/office/powerpoint/2010/main" val="60991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113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Bahnschrift SemiBold</vt:lpstr>
      <vt:lpstr>Calibri</vt:lpstr>
      <vt:lpstr>Calibri Light</vt:lpstr>
      <vt:lpstr>Office Theme</vt:lpstr>
      <vt:lpstr>CALCULATOR</vt:lpstr>
      <vt:lpstr>Features</vt:lpstr>
      <vt:lpstr>User Usability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Dubey</dc:creator>
  <cp:lastModifiedBy>Akshay Dubey</cp:lastModifiedBy>
  <cp:revision>3</cp:revision>
  <dcterms:created xsi:type="dcterms:W3CDTF">2024-10-28T17:12:25Z</dcterms:created>
  <dcterms:modified xsi:type="dcterms:W3CDTF">2024-10-29T07:14:24Z</dcterms:modified>
</cp:coreProperties>
</file>