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DC62-2DCD-5DB4-7D81-21806C9AD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5131B-90E0-0825-ECB6-0E3413795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8CF68-97E3-B392-AC08-5EE9D095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1D46-6C01-406D-965B-2CB34745BD6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3A98B-C6C5-83A9-AA7B-067744AE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BDD5E-EA1A-C063-1347-6C1187A9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8804-7220-40E1-B2DF-5FFEB6619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1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4006-E87B-FF93-011E-9C1D47B3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0F1D7-8BEB-CFC0-9C25-04A77E921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1BA3E-4EEB-3345-6E9E-704753B2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1D46-6C01-406D-965B-2CB34745BD6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DAA91-E9A4-579C-1C4F-D39740B6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9888B-3403-1619-5D52-0FB69296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8804-7220-40E1-B2DF-5FFEB6619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6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540FC-EF20-73A7-DDAD-F125FC2EC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2BB58-F4A8-BF50-CBCE-6F5315E63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7637F-EE55-0898-9477-374F476B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1D46-6C01-406D-965B-2CB34745BD6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B6E08-2069-F527-94EB-0C3D0A51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4E322-8341-0A4D-4141-C048C342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8804-7220-40E1-B2DF-5FFEB6619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0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9B11-F2B3-6F3A-FEA0-A2495FCC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DC6B-0ECC-FEFA-1C50-690AA2C45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7E84C-595E-2269-DA18-9F6BAE03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1D46-6C01-406D-965B-2CB34745BD6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9FB63-6FFB-A62C-E374-FFB17A6D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D557-FD44-F486-2E9D-6A100473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8804-7220-40E1-B2DF-5FFEB6619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04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7868-6B0E-6BDF-B4EA-9D241C89C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4D33C-8D77-4496-174F-3646D884E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7025D-A8D5-86E9-DFD0-E6B6CB2A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1D46-6C01-406D-965B-2CB34745BD6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95794-8D2C-CF98-BC81-03172C9E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A38D2-4E3D-AE34-E729-A35DEA07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8804-7220-40E1-B2DF-5FFEB6619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7530A-F2B9-218F-407C-F498C8BD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0EEB-E274-9894-AF13-75228191C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EFD78-9F47-8C59-4836-EE5068EF5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4CAFD-94AA-9A6C-2F0D-335DCE13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1D46-6C01-406D-965B-2CB34745BD6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FE89F-7B73-159F-0FA3-88DC89EF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8A307-D814-1442-40E7-920C7157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8804-7220-40E1-B2DF-5FFEB6619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4BFC-C60E-9051-0069-3BDECAFA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B3303-D899-B635-5998-D381146DD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39998-F40F-87AD-082F-CA4D25EA4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B9AD7-89A7-867C-71E2-96B4AD59B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25BA4-3FC6-01F5-B71A-7C86F4ED9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4631DB-6426-F5B9-58D2-DE12D30C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1D46-6C01-406D-965B-2CB34745BD6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9E351-6222-10A4-4956-F1A53E6B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F5318-B9DD-BD49-901F-EEF48387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8804-7220-40E1-B2DF-5FFEB6619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9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C704-1F4C-C411-1AD8-0E372B77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87925-0A3F-71FE-7076-4665D9FF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1D46-6C01-406D-965B-2CB34745BD6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15306-C875-39E6-8F6B-2410CA873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37C27-D583-2EBF-C270-74E23F41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8804-7220-40E1-B2DF-5FFEB6619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A129A3-74D3-13B9-9734-E6D90917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1D46-6C01-406D-965B-2CB34745BD6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00449-306C-0536-6A14-AF6A16EE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EC783-2139-BB91-81ED-FE1A0D27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8804-7220-40E1-B2DF-5FFEB6619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52D0-1587-B7B7-BD36-00B69546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35E2A-103A-6E3B-9532-620F9FA8F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5804B-017D-EC18-511A-45BD11D88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CCFE2-FD63-4F4E-9734-0291FED0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1D46-6C01-406D-965B-2CB34745BD6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BAA86-3AE8-8EC0-8C0E-7A8F75E5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E96E0-FDA1-074E-DD32-EF828CC8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8804-7220-40E1-B2DF-5FFEB6619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7AAA-89B2-434F-C21A-8FCD4BD6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75722-C2C3-86DF-6FF2-1FD4B6D38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E2356-B832-6ABC-422B-8E7525926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0AF75-078E-14F4-32A6-57E371C5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21D46-6C01-406D-965B-2CB34745BD6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12ED8-2FD6-2DB5-E61F-9A25B8ACF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CE9DE-3E93-DA63-5807-8714CE31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A8804-7220-40E1-B2DF-5FFEB6619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0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47A10-B5A8-7775-4BC4-D01EED75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1D025-9D76-82A1-F02C-878CBC2E6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C1D16-6D83-8B41-F62D-52F285315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21D46-6C01-406D-965B-2CB34745BD60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B2B5A-92BC-E0C4-3F65-6EA11F90F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096C1-0020-21DE-552A-1F30C2247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A8804-7220-40E1-B2DF-5FFEB6619B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4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A4D2F-4F85-4DFB-7B0A-63366A9B7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Face Recognition Attendance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B036F-D0DA-1C5E-4BAF-30AB2991B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AI-based automated attendance </a:t>
            </a:r>
          </a:p>
          <a:p>
            <a:r>
              <a:rPr lang="en-US" dirty="0"/>
              <a:t>system using Python and OpenCV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9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Face Recognition Attendance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Akhil Dasari</dc:creator>
  <cp:lastModifiedBy>Akhil Dasari</cp:lastModifiedBy>
  <cp:revision>1</cp:revision>
  <dcterms:created xsi:type="dcterms:W3CDTF">2025-04-03T05:08:17Z</dcterms:created>
  <dcterms:modified xsi:type="dcterms:W3CDTF">2025-04-03T05:08:17Z</dcterms:modified>
</cp:coreProperties>
</file>