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53" r:id="rId1"/>
  </p:sldMasterIdLst>
  <p:sldIdLst>
    <p:sldId id="276" r:id="rId2"/>
    <p:sldId id="277" r:id="rId3"/>
    <p:sldId id="265" r:id="rId4"/>
    <p:sldId id="256" r:id="rId5"/>
    <p:sldId id="258" r:id="rId6"/>
    <p:sldId id="259" r:id="rId7"/>
    <p:sldId id="260" r:id="rId8"/>
    <p:sldId id="284" r:id="rId9"/>
    <p:sldId id="262" r:id="rId10"/>
    <p:sldId id="288"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0" d="100"/>
          <a:sy n="80" d="100"/>
        </p:scale>
        <p:origin x="58"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A" userId="af96a035862db5f1" providerId="LiveId" clId="{D0EF838A-D3A0-4096-9C3E-8FF863A73C69}"/>
    <pc:docChg chg="undo custSel addSld delSld modSld modMainMaster">
      <pc:chgData name="AKHILA" userId="af96a035862db5f1" providerId="LiveId" clId="{D0EF838A-D3A0-4096-9C3E-8FF863A73C69}" dt="2022-01-06T04:33:54.002" v="2236"/>
      <pc:docMkLst>
        <pc:docMk/>
      </pc:docMkLst>
      <pc:sldChg chg="modSp mod setBg">
        <pc:chgData name="AKHILA" userId="af96a035862db5f1" providerId="LiveId" clId="{D0EF838A-D3A0-4096-9C3E-8FF863A73C69}" dt="2022-01-06T04:33:14.720" v="2233"/>
        <pc:sldMkLst>
          <pc:docMk/>
          <pc:sldMk cId="2537646611" sldId="256"/>
        </pc:sldMkLst>
        <pc:spChg chg="mod">
          <ac:chgData name="AKHILA" userId="af96a035862db5f1" providerId="LiveId" clId="{D0EF838A-D3A0-4096-9C3E-8FF863A73C69}" dt="2022-01-05T14:27:16.222" v="2094" actId="2711"/>
          <ac:spMkLst>
            <pc:docMk/>
            <pc:sldMk cId="2537646611" sldId="256"/>
            <ac:spMk id="5" creationId="{B35DDD3F-9161-4AFC-82B0-6790CBF0DDB9}"/>
          </ac:spMkLst>
        </pc:spChg>
      </pc:sldChg>
      <pc:sldChg chg="modSp mod">
        <pc:chgData name="AKHILA" userId="af96a035862db5f1" providerId="LiveId" clId="{D0EF838A-D3A0-4096-9C3E-8FF863A73C69}" dt="2022-01-05T16:57:27.751" v="2156" actId="20577"/>
        <pc:sldMkLst>
          <pc:docMk/>
          <pc:sldMk cId="4161190038" sldId="258"/>
        </pc:sldMkLst>
        <pc:spChg chg="mod">
          <ac:chgData name="AKHILA" userId="af96a035862db5f1" providerId="LiveId" clId="{D0EF838A-D3A0-4096-9C3E-8FF863A73C69}" dt="2022-01-05T16:57:27.751" v="2156" actId="20577"/>
          <ac:spMkLst>
            <pc:docMk/>
            <pc:sldMk cId="4161190038" sldId="258"/>
            <ac:spMk id="4" creationId="{DD0838C9-EBE4-46B7-980D-2E3A5D44B330}"/>
          </ac:spMkLst>
        </pc:spChg>
      </pc:sldChg>
      <pc:sldChg chg="modSp mod">
        <pc:chgData name="AKHILA" userId="af96a035862db5f1" providerId="LiveId" clId="{D0EF838A-D3A0-4096-9C3E-8FF863A73C69}" dt="2022-01-05T16:58:49.211" v="2157" actId="20577"/>
        <pc:sldMkLst>
          <pc:docMk/>
          <pc:sldMk cId="3678239963" sldId="259"/>
        </pc:sldMkLst>
        <pc:spChg chg="mod">
          <ac:chgData name="AKHILA" userId="af96a035862db5f1" providerId="LiveId" clId="{D0EF838A-D3A0-4096-9C3E-8FF863A73C69}" dt="2022-01-05T16:58:49.211" v="2157" actId="20577"/>
          <ac:spMkLst>
            <pc:docMk/>
            <pc:sldMk cId="3678239963" sldId="259"/>
            <ac:spMk id="4" creationId="{2250BD54-7C5F-4681-93ED-1867A701D626}"/>
          </ac:spMkLst>
        </pc:spChg>
      </pc:sldChg>
      <pc:sldChg chg="modSp add del mod">
        <pc:chgData name="AKHILA" userId="af96a035862db5f1" providerId="LiveId" clId="{D0EF838A-D3A0-4096-9C3E-8FF863A73C69}" dt="2022-01-05T14:27:35.398" v="2097" actId="1036"/>
        <pc:sldMkLst>
          <pc:docMk/>
          <pc:sldMk cId="335187895" sldId="260"/>
        </pc:sldMkLst>
        <pc:spChg chg="mod">
          <ac:chgData name="AKHILA" userId="af96a035862db5f1" providerId="LiveId" clId="{D0EF838A-D3A0-4096-9C3E-8FF863A73C69}" dt="2022-01-05T14:27:35.398" v="2097" actId="1036"/>
          <ac:spMkLst>
            <pc:docMk/>
            <pc:sldMk cId="335187895" sldId="260"/>
            <ac:spMk id="4" creationId="{47B0E3DA-F67B-40AF-9DBD-B82077D77C8E}"/>
          </ac:spMkLst>
        </pc:spChg>
      </pc:sldChg>
      <pc:sldChg chg="modSp del mod">
        <pc:chgData name="AKHILA" userId="af96a035862db5f1" providerId="LiveId" clId="{D0EF838A-D3A0-4096-9C3E-8FF863A73C69}" dt="2022-01-05T09:15:37.195" v="1348" actId="47"/>
        <pc:sldMkLst>
          <pc:docMk/>
          <pc:sldMk cId="1644133471" sldId="261"/>
        </pc:sldMkLst>
        <pc:spChg chg="mod">
          <ac:chgData name="AKHILA" userId="af96a035862db5f1" providerId="LiveId" clId="{D0EF838A-D3A0-4096-9C3E-8FF863A73C69}" dt="2022-01-05T09:15:29.246" v="1345" actId="21"/>
          <ac:spMkLst>
            <pc:docMk/>
            <pc:sldMk cId="1644133471" sldId="261"/>
            <ac:spMk id="4" creationId="{0225C5D7-E086-4E90-B3C0-45BC6AABE449}"/>
          </ac:spMkLst>
        </pc:spChg>
      </pc:sldChg>
      <pc:sldChg chg="modSp add del mod">
        <pc:chgData name="AKHILA" userId="af96a035862db5f1" providerId="LiveId" clId="{D0EF838A-D3A0-4096-9C3E-8FF863A73C69}" dt="2022-01-05T09:26:46.697" v="2031" actId="47"/>
        <pc:sldMkLst>
          <pc:docMk/>
          <pc:sldMk cId="1989741929" sldId="262"/>
        </pc:sldMkLst>
        <pc:spChg chg="mod">
          <ac:chgData name="AKHILA" userId="af96a035862db5f1" providerId="LiveId" clId="{D0EF838A-D3A0-4096-9C3E-8FF863A73C69}" dt="2022-01-05T09:26:13.763" v="2010" actId="20577"/>
          <ac:spMkLst>
            <pc:docMk/>
            <pc:sldMk cId="1989741929" sldId="262"/>
            <ac:spMk id="4" creationId="{710D7695-BB2D-4BC0-953D-3B29F393B699}"/>
          </ac:spMkLst>
        </pc:spChg>
      </pc:sldChg>
      <pc:sldChg chg="modSp mod">
        <pc:chgData name="AKHILA" userId="af96a035862db5f1" providerId="LiveId" clId="{D0EF838A-D3A0-4096-9C3E-8FF863A73C69}" dt="2022-01-05T16:50:58.886" v="2150" actId="20577"/>
        <pc:sldMkLst>
          <pc:docMk/>
          <pc:sldMk cId="2594739086" sldId="265"/>
        </pc:sldMkLst>
        <pc:spChg chg="mod">
          <ac:chgData name="AKHILA" userId="af96a035862db5f1" providerId="LiveId" clId="{D0EF838A-D3A0-4096-9C3E-8FF863A73C69}" dt="2022-01-05T14:37:11.902" v="2122" actId="1076"/>
          <ac:spMkLst>
            <pc:docMk/>
            <pc:sldMk cId="2594739086" sldId="265"/>
            <ac:spMk id="2" creationId="{79B5C1F8-091E-4A96-B8E1-C49B51ECBB4E}"/>
          </ac:spMkLst>
        </pc:spChg>
        <pc:spChg chg="mod">
          <ac:chgData name="AKHILA" userId="af96a035862db5f1" providerId="LiveId" clId="{D0EF838A-D3A0-4096-9C3E-8FF863A73C69}" dt="2022-01-05T16:50:58.886" v="2150" actId="20577"/>
          <ac:spMkLst>
            <pc:docMk/>
            <pc:sldMk cId="2594739086" sldId="265"/>
            <ac:spMk id="3" creationId="{AD02A1FA-2C50-443B-8E99-2B827622B5F3}"/>
          </ac:spMkLst>
        </pc:spChg>
      </pc:sldChg>
      <pc:sldChg chg="del">
        <pc:chgData name="AKHILA" userId="af96a035862db5f1" providerId="LiveId" clId="{D0EF838A-D3A0-4096-9C3E-8FF863A73C69}" dt="2022-01-05T09:26:39.129" v="2011" actId="47"/>
        <pc:sldMkLst>
          <pc:docMk/>
          <pc:sldMk cId="3679047215" sldId="266"/>
        </pc:sldMkLst>
      </pc:sldChg>
      <pc:sldChg chg="del">
        <pc:chgData name="AKHILA" userId="af96a035862db5f1" providerId="LiveId" clId="{D0EF838A-D3A0-4096-9C3E-8FF863A73C69}" dt="2022-01-05T09:26:41.373" v="2016" actId="47"/>
        <pc:sldMkLst>
          <pc:docMk/>
          <pc:sldMk cId="508415876" sldId="267"/>
        </pc:sldMkLst>
      </pc:sldChg>
      <pc:sldChg chg="del">
        <pc:chgData name="AKHILA" userId="af96a035862db5f1" providerId="LiveId" clId="{D0EF838A-D3A0-4096-9C3E-8FF863A73C69}" dt="2022-01-05T09:26:41.784" v="2017" actId="47"/>
        <pc:sldMkLst>
          <pc:docMk/>
          <pc:sldMk cId="567800069" sldId="268"/>
        </pc:sldMkLst>
      </pc:sldChg>
      <pc:sldChg chg="del">
        <pc:chgData name="AKHILA" userId="af96a035862db5f1" providerId="LiveId" clId="{D0EF838A-D3A0-4096-9C3E-8FF863A73C69}" dt="2022-01-05T09:26:42.047" v="2018" actId="47"/>
        <pc:sldMkLst>
          <pc:docMk/>
          <pc:sldMk cId="668942357" sldId="269"/>
        </pc:sldMkLst>
      </pc:sldChg>
      <pc:sldChg chg="del">
        <pc:chgData name="AKHILA" userId="af96a035862db5f1" providerId="LiveId" clId="{D0EF838A-D3A0-4096-9C3E-8FF863A73C69}" dt="2022-01-05T09:26:42.222" v="2019" actId="47"/>
        <pc:sldMkLst>
          <pc:docMk/>
          <pc:sldMk cId="3899498211" sldId="270"/>
        </pc:sldMkLst>
      </pc:sldChg>
      <pc:sldChg chg="del">
        <pc:chgData name="AKHILA" userId="af96a035862db5f1" providerId="LiveId" clId="{D0EF838A-D3A0-4096-9C3E-8FF863A73C69}" dt="2022-01-05T09:26:42.386" v="2020" actId="47"/>
        <pc:sldMkLst>
          <pc:docMk/>
          <pc:sldMk cId="147437910" sldId="271"/>
        </pc:sldMkLst>
      </pc:sldChg>
      <pc:sldChg chg="del">
        <pc:chgData name="AKHILA" userId="af96a035862db5f1" providerId="LiveId" clId="{D0EF838A-D3A0-4096-9C3E-8FF863A73C69}" dt="2022-01-05T09:26:42.526" v="2021" actId="47"/>
        <pc:sldMkLst>
          <pc:docMk/>
          <pc:sldMk cId="364395456" sldId="272"/>
        </pc:sldMkLst>
      </pc:sldChg>
      <pc:sldChg chg="del">
        <pc:chgData name="AKHILA" userId="af96a035862db5f1" providerId="LiveId" clId="{D0EF838A-D3A0-4096-9C3E-8FF863A73C69}" dt="2022-01-05T09:26:42.692" v="2022" actId="47"/>
        <pc:sldMkLst>
          <pc:docMk/>
          <pc:sldMk cId="908310523" sldId="273"/>
        </pc:sldMkLst>
      </pc:sldChg>
      <pc:sldChg chg="del">
        <pc:chgData name="AKHILA" userId="af96a035862db5f1" providerId="LiveId" clId="{D0EF838A-D3A0-4096-9C3E-8FF863A73C69}" dt="2022-01-05T09:26:42.814" v="2023" actId="47"/>
        <pc:sldMkLst>
          <pc:docMk/>
          <pc:sldMk cId="3521333531" sldId="274"/>
        </pc:sldMkLst>
      </pc:sldChg>
      <pc:sldChg chg="add del setBg">
        <pc:chgData name="AKHILA" userId="af96a035862db5f1" providerId="LiveId" clId="{D0EF838A-D3A0-4096-9C3E-8FF863A73C69}" dt="2022-01-06T04:33:54.002" v="2236"/>
        <pc:sldMkLst>
          <pc:docMk/>
          <pc:sldMk cId="1375618573" sldId="275"/>
        </pc:sldMkLst>
      </pc:sldChg>
      <pc:sldChg chg="addSp delSp modSp mod chgLayout">
        <pc:chgData name="AKHILA" userId="af96a035862db5f1" providerId="LiveId" clId="{D0EF838A-D3A0-4096-9C3E-8FF863A73C69}" dt="2022-01-06T04:28:48.060" v="2160" actId="6264"/>
        <pc:sldMkLst>
          <pc:docMk/>
          <pc:sldMk cId="2843854333" sldId="276"/>
        </pc:sldMkLst>
        <pc:spChg chg="mod ord">
          <ac:chgData name="AKHILA" userId="af96a035862db5f1" providerId="LiveId" clId="{D0EF838A-D3A0-4096-9C3E-8FF863A73C69}" dt="2022-01-06T04:28:48.060" v="2160" actId="6264"/>
          <ac:spMkLst>
            <pc:docMk/>
            <pc:sldMk cId="2843854333" sldId="276"/>
            <ac:spMk id="2" creationId="{67DECDF4-47B4-4994-A547-3D68B55DAF83}"/>
          </ac:spMkLst>
        </pc:spChg>
        <pc:spChg chg="mod ord">
          <ac:chgData name="AKHILA" userId="af96a035862db5f1" providerId="LiveId" clId="{D0EF838A-D3A0-4096-9C3E-8FF863A73C69}" dt="2022-01-06T04:28:48.060" v="2160" actId="6264"/>
          <ac:spMkLst>
            <pc:docMk/>
            <pc:sldMk cId="2843854333" sldId="276"/>
            <ac:spMk id="3" creationId="{FD6B8C23-D52E-466F-AE3B-56B92C774FB1}"/>
          </ac:spMkLst>
        </pc:spChg>
        <pc:spChg chg="add del mod">
          <ac:chgData name="AKHILA" userId="af96a035862db5f1" providerId="LiveId" clId="{D0EF838A-D3A0-4096-9C3E-8FF863A73C69}" dt="2022-01-06T04:28:48.060" v="2160" actId="6264"/>
          <ac:spMkLst>
            <pc:docMk/>
            <pc:sldMk cId="2843854333" sldId="276"/>
            <ac:spMk id="4" creationId="{C2FB01FB-0833-4B3E-A8B0-CF33D634C1FD}"/>
          </ac:spMkLst>
        </pc:spChg>
        <pc:spChg chg="add del mod">
          <ac:chgData name="AKHILA" userId="af96a035862db5f1" providerId="LiveId" clId="{D0EF838A-D3A0-4096-9C3E-8FF863A73C69}" dt="2022-01-06T04:28:48.060" v="2160" actId="6264"/>
          <ac:spMkLst>
            <pc:docMk/>
            <pc:sldMk cId="2843854333" sldId="276"/>
            <ac:spMk id="6" creationId="{AF0C4176-B38D-4181-8F54-2AD70DB36445}"/>
          </ac:spMkLst>
        </pc:spChg>
      </pc:sldChg>
      <pc:sldChg chg="modSp mod setBg">
        <pc:chgData name="AKHILA" userId="af96a035862db5f1" providerId="LiveId" clId="{D0EF838A-D3A0-4096-9C3E-8FF863A73C69}" dt="2022-01-05T09:33:59.446" v="2089"/>
        <pc:sldMkLst>
          <pc:docMk/>
          <pc:sldMk cId="3380905069" sldId="277"/>
        </pc:sldMkLst>
        <pc:spChg chg="mod">
          <ac:chgData name="AKHILA" userId="af96a035862db5f1" providerId="LiveId" clId="{D0EF838A-D3A0-4096-9C3E-8FF863A73C69}" dt="2022-01-05T09:32:31.385" v="2086" actId="20577"/>
          <ac:spMkLst>
            <pc:docMk/>
            <pc:sldMk cId="3380905069" sldId="277"/>
            <ac:spMk id="3" creationId="{3A9D4323-D41E-4BE1-9D6A-E1142BC56AB3}"/>
          </ac:spMkLst>
        </pc:spChg>
      </pc:sldChg>
      <pc:sldChg chg="del">
        <pc:chgData name="AKHILA" userId="af96a035862db5f1" providerId="LiveId" clId="{D0EF838A-D3A0-4096-9C3E-8FF863A73C69}" dt="2022-01-05T09:26:39.775" v="2012" actId="47"/>
        <pc:sldMkLst>
          <pc:docMk/>
          <pc:sldMk cId="2137418739" sldId="279"/>
        </pc:sldMkLst>
      </pc:sldChg>
      <pc:sldChg chg="del">
        <pc:chgData name="AKHILA" userId="af96a035862db5f1" providerId="LiveId" clId="{D0EF838A-D3A0-4096-9C3E-8FF863A73C69}" dt="2022-01-05T09:26:40.217" v="2013" actId="47"/>
        <pc:sldMkLst>
          <pc:docMk/>
          <pc:sldMk cId="3299519794" sldId="280"/>
        </pc:sldMkLst>
      </pc:sldChg>
      <pc:sldChg chg="del">
        <pc:chgData name="AKHILA" userId="af96a035862db5f1" providerId="LiveId" clId="{D0EF838A-D3A0-4096-9C3E-8FF863A73C69}" dt="2022-01-05T09:26:40.585" v="2014" actId="47"/>
        <pc:sldMkLst>
          <pc:docMk/>
          <pc:sldMk cId="1086256746" sldId="281"/>
        </pc:sldMkLst>
      </pc:sldChg>
      <pc:sldChg chg="del">
        <pc:chgData name="AKHILA" userId="af96a035862db5f1" providerId="LiveId" clId="{D0EF838A-D3A0-4096-9C3E-8FF863A73C69}" dt="2022-01-05T09:26:40.960" v="2015" actId="47"/>
        <pc:sldMkLst>
          <pc:docMk/>
          <pc:sldMk cId="3021071569" sldId="282"/>
        </pc:sldMkLst>
      </pc:sldChg>
      <pc:sldChg chg="del">
        <pc:chgData name="AKHILA" userId="af96a035862db5f1" providerId="LiveId" clId="{D0EF838A-D3A0-4096-9C3E-8FF863A73C69}" dt="2022-01-05T09:26:42.949" v="2024" actId="47"/>
        <pc:sldMkLst>
          <pc:docMk/>
          <pc:sldMk cId="2824977580" sldId="283"/>
        </pc:sldMkLst>
      </pc:sldChg>
      <pc:sldChg chg="new del">
        <pc:chgData name="AKHILA" userId="af96a035862db5f1" providerId="LiveId" clId="{D0EF838A-D3A0-4096-9C3E-8FF863A73C69}" dt="2022-01-05T08:56:00.170" v="569" actId="47"/>
        <pc:sldMkLst>
          <pc:docMk/>
          <pc:sldMk cId="550728449" sldId="284"/>
        </pc:sldMkLst>
      </pc:sldChg>
      <pc:sldChg chg="modSp new add del mod">
        <pc:chgData name="AKHILA" userId="af96a035862db5f1" providerId="LiveId" clId="{D0EF838A-D3A0-4096-9C3E-8FF863A73C69}" dt="2022-01-05T14:38:37.121" v="2133" actId="1076"/>
        <pc:sldMkLst>
          <pc:docMk/>
          <pc:sldMk cId="2227274177" sldId="284"/>
        </pc:sldMkLst>
        <pc:spChg chg="mod">
          <ac:chgData name="AKHILA" userId="af96a035862db5f1" providerId="LiveId" clId="{D0EF838A-D3A0-4096-9C3E-8FF863A73C69}" dt="2022-01-05T14:38:37.121" v="2133" actId="1076"/>
          <ac:spMkLst>
            <pc:docMk/>
            <pc:sldMk cId="2227274177" sldId="284"/>
            <ac:spMk id="2" creationId="{458C1009-A33F-480D-B361-8CF692035598}"/>
          </ac:spMkLst>
        </pc:spChg>
        <pc:spChg chg="mod">
          <ac:chgData name="AKHILA" userId="af96a035862db5f1" providerId="LiveId" clId="{D0EF838A-D3A0-4096-9C3E-8FF863A73C69}" dt="2022-01-05T09:21:33.235" v="1940" actId="2711"/>
          <ac:spMkLst>
            <pc:docMk/>
            <pc:sldMk cId="2227274177" sldId="284"/>
            <ac:spMk id="3" creationId="{5900BD29-F01C-4604-80D9-FD8AF0541FDA}"/>
          </ac:spMkLst>
        </pc:spChg>
      </pc:sldChg>
      <pc:sldChg chg="new del">
        <pc:chgData name="AKHILA" userId="af96a035862db5f1" providerId="LiveId" clId="{D0EF838A-D3A0-4096-9C3E-8FF863A73C69}" dt="2022-01-05T09:31:52.077" v="2063" actId="47"/>
        <pc:sldMkLst>
          <pc:docMk/>
          <pc:sldMk cId="3635475707" sldId="285"/>
        </pc:sldMkLst>
      </pc:sldChg>
      <pc:sldChg chg="addSp delSp modSp new del mod">
        <pc:chgData name="AKHILA" userId="af96a035862db5f1" providerId="LiveId" clId="{D0EF838A-D3A0-4096-9C3E-8FF863A73C69}" dt="2022-01-05T14:29:35.769" v="2116" actId="47"/>
        <pc:sldMkLst>
          <pc:docMk/>
          <pc:sldMk cId="1244029564" sldId="286"/>
        </pc:sldMkLst>
        <pc:spChg chg="mod">
          <ac:chgData name="AKHILA" userId="af96a035862db5f1" providerId="LiveId" clId="{D0EF838A-D3A0-4096-9C3E-8FF863A73C69}" dt="2022-01-05T09:35:25.884" v="2090" actId="113"/>
          <ac:spMkLst>
            <pc:docMk/>
            <pc:sldMk cId="1244029564" sldId="286"/>
            <ac:spMk id="2" creationId="{E9D389D6-ACD3-46D9-9FFC-23C92B9F88A3}"/>
          </ac:spMkLst>
        </pc:spChg>
        <pc:spChg chg="del">
          <ac:chgData name="AKHILA" userId="af96a035862db5f1" providerId="LiveId" clId="{D0EF838A-D3A0-4096-9C3E-8FF863A73C69}" dt="2022-01-05T09:30:53.911" v="2055" actId="931"/>
          <ac:spMkLst>
            <pc:docMk/>
            <pc:sldMk cId="1244029564" sldId="286"/>
            <ac:spMk id="3" creationId="{B3EEB04C-D8E8-4C97-B331-8CEEB1B0C2D5}"/>
          </ac:spMkLst>
        </pc:spChg>
        <pc:spChg chg="add mod">
          <ac:chgData name="AKHILA" userId="af96a035862db5f1" providerId="LiveId" clId="{D0EF838A-D3A0-4096-9C3E-8FF863A73C69}" dt="2022-01-05T14:27:44.284" v="2098" actId="478"/>
          <ac:spMkLst>
            <pc:docMk/>
            <pc:sldMk cId="1244029564" sldId="286"/>
            <ac:spMk id="4" creationId="{53DB49E2-35E2-4621-B217-B00C955CEFC3}"/>
          </ac:spMkLst>
        </pc:spChg>
        <pc:picChg chg="add del mod">
          <ac:chgData name="AKHILA" userId="af96a035862db5f1" providerId="LiveId" clId="{D0EF838A-D3A0-4096-9C3E-8FF863A73C69}" dt="2022-01-05T14:27:44.284" v="2098" actId="478"/>
          <ac:picMkLst>
            <pc:docMk/>
            <pc:sldMk cId="1244029564" sldId="286"/>
            <ac:picMk id="5" creationId="{010A82A9-3BE4-4F58-9133-E99390C2F6E2}"/>
          </ac:picMkLst>
        </pc:picChg>
        <pc:picChg chg="add mod">
          <ac:chgData name="AKHILA" userId="af96a035862db5f1" providerId="LiveId" clId="{D0EF838A-D3A0-4096-9C3E-8FF863A73C69}" dt="2022-01-05T14:27:58.183" v="2100" actId="1076"/>
          <ac:picMkLst>
            <pc:docMk/>
            <pc:sldMk cId="1244029564" sldId="286"/>
            <ac:picMk id="6" creationId="{F6FE633C-3D1D-45FE-B04C-401B8FCC26C8}"/>
          </ac:picMkLst>
        </pc:picChg>
      </pc:sldChg>
      <pc:sldChg chg="addSp delSp modSp new del mod">
        <pc:chgData name="AKHILA" userId="af96a035862db5f1" providerId="LiveId" clId="{D0EF838A-D3A0-4096-9C3E-8FF863A73C69}" dt="2022-01-05T14:29:37.916" v="2117" actId="47"/>
        <pc:sldMkLst>
          <pc:docMk/>
          <pc:sldMk cId="3440961385" sldId="287"/>
        </pc:sldMkLst>
        <pc:spChg chg="add del mod">
          <ac:chgData name="AKHILA" userId="af96a035862db5f1" providerId="LiveId" clId="{D0EF838A-D3A0-4096-9C3E-8FF863A73C69}" dt="2022-01-05T14:28:57.946" v="2107"/>
          <ac:spMkLst>
            <pc:docMk/>
            <pc:sldMk cId="3440961385" sldId="287"/>
            <ac:spMk id="2" creationId="{572E470A-A00F-4098-AF6A-77CE945BB4FF}"/>
          </ac:spMkLst>
        </pc:spChg>
      </pc:sldChg>
      <pc:sldChg chg="addSp delSp modSp new mod setBg modShow chgLayout">
        <pc:chgData name="AKHILA" userId="af96a035862db5f1" providerId="LiveId" clId="{D0EF838A-D3A0-4096-9C3E-8FF863A73C69}" dt="2022-01-05T14:44:58.570" v="2148"/>
        <pc:sldMkLst>
          <pc:docMk/>
          <pc:sldMk cId="3069263745" sldId="288"/>
        </pc:sldMkLst>
        <pc:spChg chg="mod ord">
          <ac:chgData name="AKHILA" userId="af96a035862db5f1" providerId="LiveId" clId="{D0EF838A-D3A0-4096-9C3E-8FF863A73C69}" dt="2022-01-05T14:44:22.017" v="2143" actId="6264"/>
          <ac:spMkLst>
            <pc:docMk/>
            <pc:sldMk cId="3069263745" sldId="288"/>
            <ac:spMk id="2" creationId="{CEACE3F2-E013-4C2C-B96B-5ABD815614B4}"/>
          </ac:spMkLst>
        </pc:spChg>
        <pc:spChg chg="del">
          <ac:chgData name="AKHILA" userId="af96a035862db5f1" providerId="LiveId" clId="{D0EF838A-D3A0-4096-9C3E-8FF863A73C69}" dt="2022-01-05T14:29:09.234" v="2108"/>
          <ac:spMkLst>
            <pc:docMk/>
            <pc:sldMk cId="3069263745" sldId="288"/>
            <ac:spMk id="3" creationId="{67E1BC58-609A-49ED-A00C-62F754A7B3BA}"/>
          </ac:spMkLst>
        </pc:spChg>
        <pc:spChg chg="add del mod">
          <ac:chgData name="AKHILA" userId="af96a035862db5f1" providerId="LiveId" clId="{D0EF838A-D3A0-4096-9C3E-8FF863A73C69}" dt="2022-01-05T14:42:47.996" v="2134" actId="6264"/>
          <ac:spMkLst>
            <pc:docMk/>
            <pc:sldMk cId="3069263745" sldId="288"/>
            <ac:spMk id="3" creationId="{C3316F65-4FEF-4C00-BC85-F185164CFD2F}"/>
          </ac:spMkLst>
        </pc:spChg>
        <pc:spChg chg="add del mod">
          <ac:chgData name="AKHILA" userId="af96a035862db5f1" providerId="LiveId" clId="{D0EF838A-D3A0-4096-9C3E-8FF863A73C69}" dt="2022-01-05T14:42:47.996" v="2134" actId="6264"/>
          <ac:spMkLst>
            <pc:docMk/>
            <pc:sldMk cId="3069263745" sldId="288"/>
            <ac:spMk id="5" creationId="{614B4E6B-6C90-4B48-8274-3B22C7A07A38}"/>
          </ac:spMkLst>
        </pc:spChg>
        <pc:spChg chg="add del mod">
          <ac:chgData name="AKHILA" userId="af96a035862db5f1" providerId="LiveId" clId="{D0EF838A-D3A0-4096-9C3E-8FF863A73C69}" dt="2022-01-05T14:42:53.656" v="2135" actId="6264"/>
          <ac:spMkLst>
            <pc:docMk/>
            <pc:sldMk cId="3069263745" sldId="288"/>
            <ac:spMk id="6" creationId="{25496A54-1617-4E2C-8416-A073BE8CE6B4}"/>
          </ac:spMkLst>
        </pc:spChg>
        <pc:spChg chg="add del mod">
          <ac:chgData name="AKHILA" userId="af96a035862db5f1" providerId="LiveId" clId="{D0EF838A-D3A0-4096-9C3E-8FF863A73C69}" dt="2022-01-05T14:42:53.656" v="2135" actId="6264"/>
          <ac:spMkLst>
            <pc:docMk/>
            <pc:sldMk cId="3069263745" sldId="288"/>
            <ac:spMk id="7" creationId="{EACD7913-BE57-4F67-B65E-3690405D639B}"/>
          </ac:spMkLst>
        </pc:spChg>
        <pc:spChg chg="add del mod">
          <ac:chgData name="AKHILA" userId="af96a035862db5f1" providerId="LiveId" clId="{D0EF838A-D3A0-4096-9C3E-8FF863A73C69}" dt="2022-01-05T14:43:04.084" v="2137" actId="6264"/>
          <ac:spMkLst>
            <pc:docMk/>
            <pc:sldMk cId="3069263745" sldId="288"/>
            <ac:spMk id="8" creationId="{B5C14780-1E06-442D-99BE-1615B856D5CB}"/>
          </ac:spMkLst>
        </pc:spChg>
        <pc:spChg chg="add del mod">
          <ac:chgData name="AKHILA" userId="af96a035862db5f1" providerId="LiveId" clId="{D0EF838A-D3A0-4096-9C3E-8FF863A73C69}" dt="2022-01-05T14:43:04.084" v="2137" actId="6264"/>
          <ac:spMkLst>
            <pc:docMk/>
            <pc:sldMk cId="3069263745" sldId="288"/>
            <ac:spMk id="9" creationId="{9961CE0E-3912-4D7B-B7EC-F1E1CFDC6774}"/>
          </ac:spMkLst>
        </pc:spChg>
        <pc:spChg chg="add del mod">
          <ac:chgData name="AKHILA" userId="af96a035862db5f1" providerId="LiveId" clId="{D0EF838A-D3A0-4096-9C3E-8FF863A73C69}" dt="2022-01-05T14:43:37.982" v="2138" actId="6264"/>
          <ac:spMkLst>
            <pc:docMk/>
            <pc:sldMk cId="3069263745" sldId="288"/>
            <ac:spMk id="10" creationId="{C018586F-D84F-4710-9EFE-9D0AF3FD4F17}"/>
          </ac:spMkLst>
        </pc:spChg>
        <pc:spChg chg="add del mod">
          <ac:chgData name="AKHILA" userId="af96a035862db5f1" providerId="LiveId" clId="{D0EF838A-D3A0-4096-9C3E-8FF863A73C69}" dt="2022-01-05T14:43:37.982" v="2138" actId="6264"/>
          <ac:spMkLst>
            <pc:docMk/>
            <pc:sldMk cId="3069263745" sldId="288"/>
            <ac:spMk id="11" creationId="{3B48682E-F8DB-49E1-B099-D4BB29E53060}"/>
          </ac:spMkLst>
        </pc:spChg>
        <pc:spChg chg="add del mod">
          <ac:chgData name="AKHILA" userId="af96a035862db5f1" providerId="LiveId" clId="{D0EF838A-D3A0-4096-9C3E-8FF863A73C69}" dt="2022-01-05T14:43:51.882" v="2140" actId="6264"/>
          <ac:spMkLst>
            <pc:docMk/>
            <pc:sldMk cId="3069263745" sldId="288"/>
            <ac:spMk id="12" creationId="{DD8DD79C-22CC-473A-BB6B-96AC0C41EE7C}"/>
          </ac:spMkLst>
        </pc:spChg>
        <pc:spChg chg="add del mod">
          <ac:chgData name="AKHILA" userId="af96a035862db5f1" providerId="LiveId" clId="{D0EF838A-D3A0-4096-9C3E-8FF863A73C69}" dt="2022-01-05T14:43:51.882" v="2140" actId="6264"/>
          <ac:spMkLst>
            <pc:docMk/>
            <pc:sldMk cId="3069263745" sldId="288"/>
            <ac:spMk id="13" creationId="{91BF672E-2712-4A20-9C31-A7C08E894030}"/>
          </ac:spMkLst>
        </pc:spChg>
        <pc:spChg chg="add del mod">
          <ac:chgData name="AKHILA" userId="af96a035862db5f1" providerId="LiveId" clId="{D0EF838A-D3A0-4096-9C3E-8FF863A73C69}" dt="2022-01-05T14:44:03.522" v="2141" actId="6264"/>
          <ac:spMkLst>
            <pc:docMk/>
            <pc:sldMk cId="3069263745" sldId="288"/>
            <ac:spMk id="14" creationId="{CAA9E189-1CEF-47E6-99EF-16B44EF3AA3E}"/>
          </ac:spMkLst>
        </pc:spChg>
        <pc:spChg chg="add del mod">
          <ac:chgData name="AKHILA" userId="af96a035862db5f1" providerId="LiveId" clId="{D0EF838A-D3A0-4096-9C3E-8FF863A73C69}" dt="2022-01-05T14:44:03.522" v="2141" actId="6264"/>
          <ac:spMkLst>
            <pc:docMk/>
            <pc:sldMk cId="3069263745" sldId="288"/>
            <ac:spMk id="15" creationId="{80E022A6-85B8-4FF7-90F9-2250039DFA7E}"/>
          </ac:spMkLst>
        </pc:spChg>
        <pc:spChg chg="add del mod">
          <ac:chgData name="AKHILA" userId="af96a035862db5f1" providerId="LiveId" clId="{D0EF838A-D3A0-4096-9C3E-8FF863A73C69}" dt="2022-01-05T14:44:16.509" v="2142" actId="6264"/>
          <ac:spMkLst>
            <pc:docMk/>
            <pc:sldMk cId="3069263745" sldId="288"/>
            <ac:spMk id="16" creationId="{B2710237-27D8-4D68-BFD2-CB5879BCF9E5}"/>
          </ac:spMkLst>
        </pc:spChg>
        <pc:spChg chg="add del mod">
          <ac:chgData name="AKHILA" userId="af96a035862db5f1" providerId="LiveId" clId="{D0EF838A-D3A0-4096-9C3E-8FF863A73C69}" dt="2022-01-05T14:44:16.509" v="2142" actId="6264"/>
          <ac:spMkLst>
            <pc:docMk/>
            <pc:sldMk cId="3069263745" sldId="288"/>
            <ac:spMk id="17" creationId="{C27A4757-914D-4904-94A4-DC6FD4763781}"/>
          </ac:spMkLst>
        </pc:spChg>
        <pc:spChg chg="add del mod">
          <ac:chgData name="AKHILA" userId="af96a035862db5f1" providerId="LiveId" clId="{D0EF838A-D3A0-4096-9C3E-8FF863A73C69}" dt="2022-01-05T14:44:22.017" v="2143" actId="6264"/>
          <ac:spMkLst>
            <pc:docMk/>
            <pc:sldMk cId="3069263745" sldId="288"/>
            <ac:spMk id="18" creationId="{F7C582D7-BCEA-4F3B-A071-C63D90A1B913}"/>
          </ac:spMkLst>
        </pc:spChg>
        <pc:spChg chg="add del mod">
          <ac:chgData name="AKHILA" userId="af96a035862db5f1" providerId="LiveId" clId="{D0EF838A-D3A0-4096-9C3E-8FF863A73C69}" dt="2022-01-05T14:44:22.017" v="2143" actId="6264"/>
          <ac:spMkLst>
            <pc:docMk/>
            <pc:sldMk cId="3069263745" sldId="288"/>
            <ac:spMk id="19" creationId="{28A1C61A-A881-4893-B1A8-9AD27FA40501}"/>
          </ac:spMkLst>
        </pc:spChg>
        <pc:picChg chg="add mod ord">
          <ac:chgData name="AKHILA" userId="af96a035862db5f1" providerId="LiveId" clId="{D0EF838A-D3A0-4096-9C3E-8FF863A73C69}" dt="2022-01-05T14:44:22.017" v="2143" actId="6264"/>
          <ac:picMkLst>
            <pc:docMk/>
            <pc:sldMk cId="3069263745" sldId="288"/>
            <ac:picMk id="4" creationId="{51A1BE8E-C5B0-4DA5-B8FA-9DCDD81C4EBD}"/>
          </ac:picMkLst>
        </pc:picChg>
      </pc:sldChg>
      <pc:sldMasterChg chg="setBg modSldLayout">
        <pc:chgData name="AKHILA" userId="af96a035862db5f1" providerId="LiveId" clId="{D0EF838A-D3A0-4096-9C3E-8FF863A73C69}" dt="2022-01-06T04:33:14.720" v="2233"/>
        <pc:sldMasterMkLst>
          <pc:docMk/>
          <pc:sldMasterMk cId="807709927" sldId="2147484453"/>
        </pc:sldMasterMkLst>
        <pc:sldLayoutChg chg="setBg">
          <pc:chgData name="AKHILA" userId="af96a035862db5f1" providerId="LiveId" clId="{D0EF838A-D3A0-4096-9C3E-8FF863A73C69}" dt="2022-01-06T04:33:14.720" v="2233"/>
          <pc:sldLayoutMkLst>
            <pc:docMk/>
            <pc:sldMasterMk cId="807709927" sldId="2147484453"/>
            <pc:sldLayoutMk cId="1949403482" sldId="2147484454"/>
          </pc:sldLayoutMkLst>
        </pc:sldLayoutChg>
        <pc:sldLayoutChg chg="setBg">
          <pc:chgData name="AKHILA" userId="af96a035862db5f1" providerId="LiveId" clId="{D0EF838A-D3A0-4096-9C3E-8FF863A73C69}" dt="2022-01-06T04:33:14.720" v="2233"/>
          <pc:sldLayoutMkLst>
            <pc:docMk/>
            <pc:sldMasterMk cId="807709927" sldId="2147484453"/>
            <pc:sldLayoutMk cId="1835301400" sldId="2147484455"/>
          </pc:sldLayoutMkLst>
        </pc:sldLayoutChg>
        <pc:sldLayoutChg chg="setBg">
          <pc:chgData name="AKHILA" userId="af96a035862db5f1" providerId="LiveId" clId="{D0EF838A-D3A0-4096-9C3E-8FF863A73C69}" dt="2022-01-06T04:33:14.720" v="2233"/>
          <pc:sldLayoutMkLst>
            <pc:docMk/>
            <pc:sldMasterMk cId="807709927" sldId="2147484453"/>
            <pc:sldLayoutMk cId="1343767832" sldId="2147484456"/>
          </pc:sldLayoutMkLst>
        </pc:sldLayoutChg>
        <pc:sldLayoutChg chg="setBg">
          <pc:chgData name="AKHILA" userId="af96a035862db5f1" providerId="LiveId" clId="{D0EF838A-D3A0-4096-9C3E-8FF863A73C69}" dt="2022-01-06T04:33:14.720" v="2233"/>
          <pc:sldLayoutMkLst>
            <pc:docMk/>
            <pc:sldMasterMk cId="807709927" sldId="2147484453"/>
            <pc:sldLayoutMk cId="3892283780" sldId="2147484457"/>
          </pc:sldLayoutMkLst>
        </pc:sldLayoutChg>
        <pc:sldLayoutChg chg="setBg">
          <pc:chgData name="AKHILA" userId="af96a035862db5f1" providerId="LiveId" clId="{D0EF838A-D3A0-4096-9C3E-8FF863A73C69}" dt="2022-01-06T04:33:14.720" v="2233"/>
          <pc:sldLayoutMkLst>
            <pc:docMk/>
            <pc:sldMasterMk cId="807709927" sldId="2147484453"/>
            <pc:sldLayoutMk cId="1878336365" sldId="2147484458"/>
          </pc:sldLayoutMkLst>
        </pc:sldLayoutChg>
        <pc:sldLayoutChg chg="setBg">
          <pc:chgData name="AKHILA" userId="af96a035862db5f1" providerId="LiveId" clId="{D0EF838A-D3A0-4096-9C3E-8FF863A73C69}" dt="2022-01-06T04:33:14.720" v="2233"/>
          <pc:sldLayoutMkLst>
            <pc:docMk/>
            <pc:sldMasterMk cId="807709927" sldId="2147484453"/>
            <pc:sldLayoutMk cId="3473220764" sldId="2147484459"/>
          </pc:sldLayoutMkLst>
        </pc:sldLayoutChg>
        <pc:sldLayoutChg chg="setBg">
          <pc:chgData name="AKHILA" userId="af96a035862db5f1" providerId="LiveId" clId="{D0EF838A-D3A0-4096-9C3E-8FF863A73C69}" dt="2022-01-06T04:33:14.720" v="2233"/>
          <pc:sldLayoutMkLst>
            <pc:docMk/>
            <pc:sldMasterMk cId="807709927" sldId="2147484453"/>
            <pc:sldLayoutMk cId="3717825994" sldId="2147484460"/>
          </pc:sldLayoutMkLst>
        </pc:sldLayoutChg>
        <pc:sldLayoutChg chg="setBg">
          <pc:chgData name="AKHILA" userId="af96a035862db5f1" providerId="LiveId" clId="{D0EF838A-D3A0-4096-9C3E-8FF863A73C69}" dt="2022-01-06T04:33:14.720" v="2233"/>
          <pc:sldLayoutMkLst>
            <pc:docMk/>
            <pc:sldMasterMk cId="807709927" sldId="2147484453"/>
            <pc:sldLayoutMk cId="1530490504" sldId="2147484461"/>
          </pc:sldLayoutMkLst>
        </pc:sldLayoutChg>
        <pc:sldLayoutChg chg="setBg">
          <pc:chgData name="AKHILA" userId="af96a035862db5f1" providerId="LiveId" clId="{D0EF838A-D3A0-4096-9C3E-8FF863A73C69}" dt="2022-01-06T04:33:14.720" v="2233"/>
          <pc:sldLayoutMkLst>
            <pc:docMk/>
            <pc:sldMasterMk cId="807709927" sldId="2147484453"/>
            <pc:sldLayoutMk cId="3114807807" sldId="2147484462"/>
          </pc:sldLayoutMkLst>
        </pc:sldLayoutChg>
        <pc:sldLayoutChg chg="setBg">
          <pc:chgData name="AKHILA" userId="af96a035862db5f1" providerId="LiveId" clId="{D0EF838A-D3A0-4096-9C3E-8FF863A73C69}" dt="2022-01-06T04:33:14.720" v="2233"/>
          <pc:sldLayoutMkLst>
            <pc:docMk/>
            <pc:sldMasterMk cId="807709927" sldId="2147484453"/>
            <pc:sldLayoutMk cId="84311525" sldId="2147484463"/>
          </pc:sldLayoutMkLst>
        </pc:sldLayoutChg>
        <pc:sldLayoutChg chg="setBg">
          <pc:chgData name="AKHILA" userId="af96a035862db5f1" providerId="LiveId" clId="{D0EF838A-D3A0-4096-9C3E-8FF863A73C69}" dt="2022-01-06T04:33:14.720" v="2233"/>
          <pc:sldLayoutMkLst>
            <pc:docMk/>
            <pc:sldMasterMk cId="807709927" sldId="2147484453"/>
            <pc:sldLayoutMk cId="2753042477" sldId="2147484464"/>
          </pc:sldLayoutMkLst>
        </pc:sldLayoutChg>
        <pc:sldLayoutChg chg="setBg">
          <pc:chgData name="AKHILA" userId="af96a035862db5f1" providerId="LiveId" clId="{D0EF838A-D3A0-4096-9C3E-8FF863A73C69}" dt="2022-01-06T04:33:14.720" v="2233"/>
          <pc:sldLayoutMkLst>
            <pc:docMk/>
            <pc:sldMasterMk cId="807709927" sldId="2147484453"/>
            <pc:sldLayoutMk cId="2415581168" sldId="2147484465"/>
          </pc:sldLayoutMkLst>
        </pc:sldLayoutChg>
        <pc:sldLayoutChg chg="setBg">
          <pc:chgData name="AKHILA" userId="af96a035862db5f1" providerId="LiveId" clId="{D0EF838A-D3A0-4096-9C3E-8FF863A73C69}" dt="2022-01-06T04:33:14.720" v="2233"/>
          <pc:sldLayoutMkLst>
            <pc:docMk/>
            <pc:sldMasterMk cId="807709927" sldId="2147484453"/>
            <pc:sldLayoutMk cId="4269467082" sldId="2147484466"/>
          </pc:sldLayoutMkLst>
        </pc:sldLayoutChg>
        <pc:sldLayoutChg chg="setBg">
          <pc:chgData name="AKHILA" userId="af96a035862db5f1" providerId="LiveId" clId="{D0EF838A-D3A0-4096-9C3E-8FF863A73C69}" dt="2022-01-06T04:33:14.720" v="2233"/>
          <pc:sldLayoutMkLst>
            <pc:docMk/>
            <pc:sldMasterMk cId="807709927" sldId="2147484453"/>
            <pc:sldLayoutMk cId="4024975422" sldId="2147484467"/>
          </pc:sldLayoutMkLst>
        </pc:sldLayoutChg>
        <pc:sldLayoutChg chg="setBg">
          <pc:chgData name="AKHILA" userId="af96a035862db5f1" providerId="LiveId" clId="{D0EF838A-D3A0-4096-9C3E-8FF863A73C69}" dt="2022-01-06T04:33:14.720" v="2233"/>
          <pc:sldLayoutMkLst>
            <pc:docMk/>
            <pc:sldMasterMk cId="807709927" sldId="2147484453"/>
            <pc:sldLayoutMk cId="3755005536" sldId="2147484468"/>
          </pc:sldLayoutMkLst>
        </pc:sldLayoutChg>
        <pc:sldLayoutChg chg="setBg">
          <pc:chgData name="AKHILA" userId="af96a035862db5f1" providerId="LiveId" clId="{D0EF838A-D3A0-4096-9C3E-8FF863A73C69}" dt="2022-01-06T04:33:14.720" v="2233"/>
          <pc:sldLayoutMkLst>
            <pc:docMk/>
            <pc:sldMasterMk cId="807709927" sldId="2147484453"/>
            <pc:sldLayoutMk cId="3027675216" sldId="2147484469"/>
          </pc:sldLayoutMkLst>
        </pc:sldLayoutChg>
        <pc:sldLayoutChg chg="setBg">
          <pc:chgData name="AKHILA" userId="af96a035862db5f1" providerId="LiveId" clId="{D0EF838A-D3A0-4096-9C3E-8FF863A73C69}" dt="2022-01-06T04:33:14.720" v="2233"/>
          <pc:sldLayoutMkLst>
            <pc:docMk/>
            <pc:sldMasterMk cId="807709927" sldId="2147484453"/>
            <pc:sldLayoutMk cId="68800091" sldId="2147484470"/>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882DDF-B4B7-425C-8E92-FBB0F64A8BEE}" type="datetimeFigureOut">
              <a:rPr lang="en-IN" smtClean="0"/>
              <a:t>06-01-2022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A884F1A-6616-4B98-967A-3E62808DC0B8}" type="slidenum">
              <a:rPr lang="en-IN" smtClean="0"/>
              <a:t>‹#›</a:t>
            </a:fld>
            <a:endParaRPr lang="en-IN" dirty="0"/>
          </a:p>
        </p:txBody>
      </p:sp>
    </p:spTree>
    <p:extLst>
      <p:ext uri="{BB962C8B-B14F-4D97-AF65-F5344CB8AC3E}">
        <p14:creationId xmlns:p14="http://schemas.microsoft.com/office/powerpoint/2010/main" val="1949403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882DDF-B4B7-425C-8E92-FBB0F64A8BEE}" type="datetimeFigureOut">
              <a:rPr lang="en-IN" smtClean="0"/>
              <a:t>06-01-2022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A884F1A-6616-4B98-967A-3E62808DC0B8}" type="slidenum">
              <a:rPr lang="en-IN" smtClean="0"/>
              <a:t>‹#›</a:t>
            </a:fld>
            <a:endParaRPr lang="en-IN" dirty="0"/>
          </a:p>
        </p:txBody>
      </p:sp>
    </p:spTree>
    <p:extLst>
      <p:ext uri="{BB962C8B-B14F-4D97-AF65-F5344CB8AC3E}">
        <p14:creationId xmlns:p14="http://schemas.microsoft.com/office/powerpoint/2010/main" val="84311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882DDF-B4B7-425C-8E92-FBB0F64A8BEE}" type="datetimeFigureOut">
              <a:rPr lang="en-IN" smtClean="0"/>
              <a:t>06-01-2022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A884F1A-6616-4B98-967A-3E62808DC0B8}" type="slidenum">
              <a:rPr lang="en-IN" smtClean="0"/>
              <a:t>‹#›</a:t>
            </a:fld>
            <a:endParaRPr lang="en-IN" dirty="0"/>
          </a:p>
        </p:txBody>
      </p:sp>
    </p:spTree>
    <p:extLst>
      <p:ext uri="{BB962C8B-B14F-4D97-AF65-F5344CB8AC3E}">
        <p14:creationId xmlns:p14="http://schemas.microsoft.com/office/powerpoint/2010/main" val="2753042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882DDF-B4B7-425C-8E92-FBB0F64A8BEE}" type="datetimeFigureOut">
              <a:rPr lang="en-IN" smtClean="0"/>
              <a:t>06-01-2022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A884F1A-6616-4B98-967A-3E62808DC0B8}" type="slidenum">
              <a:rPr lang="en-IN" smtClean="0"/>
              <a:t>‹#›</a:t>
            </a:fld>
            <a:endParaRPr lang="en-IN"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15581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882DDF-B4B7-425C-8E92-FBB0F64A8BEE}" type="datetimeFigureOut">
              <a:rPr lang="en-IN" smtClean="0"/>
              <a:t>06-01-2022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A884F1A-6616-4B98-967A-3E62808DC0B8}" type="slidenum">
              <a:rPr lang="en-IN" smtClean="0"/>
              <a:t>‹#›</a:t>
            </a:fld>
            <a:endParaRPr lang="en-IN" dirty="0"/>
          </a:p>
        </p:txBody>
      </p:sp>
    </p:spTree>
    <p:extLst>
      <p:ext uri="{BB962C8B-B14F-4D97-AF65-F5344CB8AC3E}">
        <p14:creationId xmlns:p14="http://schemas.microsoft.com/office/powerpoint/2010/main" val="4269467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0882DDF-B4B7-425C-8E92-FBB0F64A8BEE}" type="datetimeFigureOut">
              <a:rPr lang="en-IN" smtClean="0"/>
              <a:t>06-01-2022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A884F1A-6616-4B98-967A-3E62808DC0B8}" type="slidenum">
              <a:rPr lang="en-IN" smtClean="0"/>
              <a:t>‹#›</a:t>
            </a:fld>
            <a:endParaRPr lang="en-IN" dirty="0"/>
          </a:p>
        </p:txBody>
      </p:sp>
    </p:spTree>
    <p:extLst>
      <p:ext uri="{BB962C8B-B14F-4D97-AF65-F5344CB8AC3E}">
        <p14:creationId xmlns:p14="http://schemas.microsoft.com/office/powerpoint/2010/main" val="4024975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0882DDF-B4B7-425C-8E92-FBB0F64A8BEE}" type="datetimeFigureOut">
              <a:rPr lang="en-IN" smtClean="0"/>
              <a:t>06-01-2022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A884F1A-6616-4B98-967A-3E62808DC0B8}" type="slidenum">
              <a:rPr lang="en-IN" smtClean="0"/>
              <a:t>‹#›</a:t>
            </a:fld>
            <a:endParaRPr lang="en-IN" dirty="0"/>
          </a:p>
        </p:txBody>
      </p:sp>
    </p:spTree>
    <p:extLst>
      <p:ext uri="{BB962C8B-B14F-4D97-AF65-F5344CB8AC3E}">
        <p14:creationId xmlns:p14="http://schemas.microsoft.com/office/powerpoint/2010/main" val="3755005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882DDF-B4B7-425C-8E92-FBB0F64A8BEE}" type="datetimeFigureOut">
              <a:rPr lang="en-IN" smtClean="0"/>
              <a:t>06-01-2022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A884F1A-6616-4B98-967A-3E62808DC0B8}" type="slidenum">
              <a:rPr lang="en-IN" smtClean="0"/>
              <a:t>‹#›</a:t>
            </a:fld>
            <a:endParaRPr lang="en-IN" dirty="0"/>
          </a:p>
        </p:txBody>
      </p:sp>
    </p:spTree>
    <p:extLst>
      <p:ext uri="{BB962C8B-B14F-4D97-AF65-F5344CB8AC3E}">
        <p14:creationId xmlns:p14="http://schemas.microsoft.com/office/powerpoint/2010/main" val="3027675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882DDF-B4B7-425C-8E92-FBB0F64A8BEE}" type="datetimeFigureOut">
              <a:rPr lang="en-IN" smtClean="0"/>
              <a:t>06-01-2022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A884F1A-6616-4B98-967A-3E62808DC0B8}" type="slidenum">
              <a:rPr lang="en-IN" smtClean="0"/>
              <a:t>‹#›</a:t>
            </a:fld>
            <a:endParaRPr lang="en-IN" dirty="0"/>
          </a:p>
        </p:txBody>
      </p:sp>
    </p:spTree>
    <p:extLst>
      <p:ext uri="{BB962C8B-B14F-4D97-AF65-F5344CB8AC3E}">
        <p14:creationId xmlns:p14="http://schemas.microsoft.com/office/powerpoint/2010/main" val="68800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882DDF-B4B7-425C-8E92-FBB0F64A8BEE}" type="datetimeFigureOut">
              <a:rPr lang="en-IN" smtClean="0"/>
              <a:t>06-01-2022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A884F1A-6616-4B98-967A-3E62808DC0B8}" type="slidenum">
              <a:rPr lang="en-IN" smtClean="0"/>
              <a:t>‹#›</a:t>
            </a:fld>
            <a:endParaRPr lang="en-IN" dirty="0"/>
          </a:p>
        </p:txBody>
      </p:sp>
    </p:spTree>
    <p:extLst>
      <p:ext uri="{BB962C8B-B14F-4D97-AF65-F5344CB8AC3E}">
        <p14:creationId xmlns:p14="http://schemas.microsoft.com/office/powerpoint/2010/main" val="1835301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82DDF-B4B7-425C-8E92-FBB0F64A8BEE}" type="datetimeFigureOut">
              <a:rPr lang="en-IN" smtClean="0"/>
              <a:t>06-01-2022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A884F1A-6616-4B98-967A-3E62808DC0B8}" type="slidenum">
              <a:rPr lang="en-IN" smtClean="0"/>
              <a:t>‹#›</a:t>
            </a:fld>
            <a:endParaRPr lang="en-IN" dirty="0"/>
          </a:p>
        </p:txBody>
      </p:sp>
    </p:spTree>
    <p:extLst>
      <p:ext uri="{BB962C8B-B14F-4D97-AF65-F5344CB8AC3E}">
        <p14:creationId xmlns:p14="http://schemas.microsoft.com/office/powerpoint/2010/main" val="134376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882DDF-B4B7-425C-8E92-FBB0F64A8BEE}" type="datetimeFigureOut">
              <a:rPr lang="en-IN" smtClean="0"/>
              <a:t>06-01-2022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A884F1A-6616-4B98-967A-3E62808DC0B8}" type="slidenum">
              <a:rPr lang="en-IN" smtClean="0"/>
              <a:t>‹#›</a:t>
            </a:fld>
            <a:endParaRPr lang="en-IN" dirty="0"/>
          </a:p>
        </p:txBody>
      </p:sp>
    </p:spTree>
    <p:extLst>
      <p:ext uri="{BB962C8B-B14F-4D97-AF65-F5344CB8AC3E}">
        <p14:creationId xmlns:p14="http://schemas.microsoft.com/office/powerpoint/2010/main" val="3892283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882DDF-B4B7-425C-8E92-FBB0F64A8BEE}" type="datetimeFigureOut">
              <a:rPr lang="en-IN" smtClean="0"/>
              <a:t>06-01-2022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A884F1A-6616-4B98-967A-3E62808DC0B8}" type="slidenum">
              <a:rPr lang="en-IN" smtClean="0"/>
              <a:t>‹#›</a:t>
            </a:fld>
            <a:endParaRPr lang="en-IN" dirty="0"/>
          </a:p>
        </p:txBody>
      </p:sp>
    </p:spTree>
    <p:extLst>
      <p:ext uri="{BB962C8B-B14F-4D97-AF65-F5344CB8AC3E}">
        <p14:creationId xmlns:p14="http://schemas.microsoft.com/office/powerpoint/2010/main" val="1878336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882DDF-B4B7-425C-8E92-FBB0F64A8BEE}" type="datetimeFigureOut">
              <a:rPr lang="en-IN" smtClean="0"/>
              <a:t>06-01-2022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A884F1A-6616-4B98-967A-3E62808DC0B8}" type="slidenum">
              <a:rPr lang="en-IN" smtClean="0"/>
              <a:t>‹#›</a:t>
            </a:fld>
            <a:endParaRPr lang="en-IN" dirty="0"/>
          </a:p>
        </p:txBody>
      </p:sp>
    </p:spTree>
    <p:extLst>
      <p:ext uri="{BB962C8B-B14F-4D97-AF65-F5344CB8AC3E}">
        <p14:creationId xmlns:p14="http://schemas.microsoft.com/office/powerpoint/2010/main" val="3473220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0882DDF-B4B7-425C-8E92-FBB0F64A8BEE}" type="datetimeFigureOut">
              <a:rPr lang="en-IN" smtClean="0"/>
              <a:t>06-01-2022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A884F1A-6616-4B98-967A-3E62808DC0B8}" type="slidenum">
              <a:rPr lang="en-IN" smtClean="0"/>
              <a:t>‹#›</a:t>
            </a:fld>
            <a:endParaRPr lang="en-IN" dirty="0"/>
          </a:p>
        </p:txBody>
      </p:sp>
    </p:spTree>
    <p:extLst>
      <p:ext uri="{BB962C8B-B14F-4D97-AF65-F5344CB8AC3E}">
        <p14:creationId xmlns:p14="http://schemas.microsoft.com/office/powerpoint/2010/main" val="3717825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882DDF-B4B7-425C-8E92-FBB0F64A8BEE}" type="datetimeFigureOut">
              <a:rPr lang="en-IN" smtClean="0"/>
              <a:t>06-01-2022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A884F1A-6616-4B98-967A-3E62808DC0B8}" type="slidenum">
              <a:rPr lang="en-IN" smtClean="0"/>
              <a:t>‹#›</a:t>
            </a:fld>
            <a:endParaRPr lang="en-IN" dirty="0"/>
          </a:p>
        </p:txBody>
      </p:sp>
    </p:spTree>
    <p:extLst>
      <p:ext uri="{BB962C8B-B14F-4D97-AF65-F5344CB8AC3E}">
        <p14:creationId xmlns:p14="http://schemas.microsoft.com/office/powerpoint/2010/main" val="1530490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882DDF-B4B7-425C-8E92-FBB0F64A8BEE}" type="datetimeFigureOut">
              <a:rPr lang="en-IN" smtClean="0"/>
              <a:t>06-01-2022</a:t>
            </a:fld>
            <a:endParaRPr lang="en-IN"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884F1A-6616-4B98-967A-3E62808DC0B8}" type="slidenum">
              <a:rPr lang="en-IN" smtClean="0"/>
              <a:t>‹#›</a:t>
            </a:fld>
            <a:endParaRPr lang="en-IN" dirty="0"/>
          </a:p>
        </p:txBody>
      </p:sp>
    </p:spTree>
    <p:extLst>
      <p:ext uri="{BB962C8B-B14F-4D97-AF65-F5344CB8AC3E}">
        <p14:creationId xmlns:p14="http://schemas.microsoft.com/office/powerpoint/2010/main" val="3114807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40000"/>
            <a:lumOff val="60000"/>
            <a:alpha val="97000"/>
          </a:schemeClr>
        </a:soli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0882DDF-B4B7-425C-8E92-FBB0F64A8BEE}" type="datetimeFigureOut">
              <a:rPr lang="en-IN" smtClean="0"/>
              <a:t>06-01-2022</a:t>
            </a:fld>
            <a:endParaRPr lang="en-IN"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A884F1A-6616-4B98-967A-3E62808DC0B8}" type="slidenum">
              <a:rPr lang="en-IN" smtClean="0"/>
              <a:t>‹#›</a:t>
            </a:fld>
            <a:endParaRPr lang="en-IN" dirty="0"/>
          </a:p>
        </p:txBody>
      </p:sp>
    </p:spTree>
    <p:extLst>
      <p:ext uri="{BB962C8B-B14F-4D97-AF65-F5344CB8AC3E}">
        <p14:creationId xmlns:p14="http://schemas.microsoft.com/office/powerpoint/2010/main" val="807709927"/>
      </p:ext>
    </p:extLst>
  </p:cSld>
  <p:clrMap bg1="lt1" tx1="dk1" bg2="lt2" tx2="dk2" accent1="accent1" accent2="accent2" accent3="accent3" accent4="accent4" accent5="accent5" accent6="accent6" hlink="hlink" folHlink="folHlink"/>
  <p:sldLayoutIdLst>
    <p:sldLayoutId id="2147484454" r:id="rId1"/>
    <p:sldLayoutId id="2147484455" r:id="rId2"/>
    <p:sldLayoutId id="2147484456" r:id="rId3"/>
    <p:sldLayoutId id="2147484457" r:id="rId4"/>
    <p:sldLayoutId id="2147484458" r:id="rId5"/>
    <p:sldLayoutId id="2147484459" r:id="rId6"/>
    <p:sldLayoutId id="2147484460" r:id="rId7"/>
    <p:sldLayoutId id="2147484461" r:id="rId8"/>
    <p:sldLayoutId id="2147484462" r:id="rId9"/>
    <p:sldLayoutId id="2147484463" r:id="rId10"/>
    <p:sldLayoutId id="2147484464" r:id="rId11"/>
    <p:sldLayoutId id="2147484465" r:id="rId12"/>
    <p:sldLayoutId id="2147484466" r:id="rId13"/>
    <p:sldLayoutId id="2147484467" r:id="rId14"/>
    <p:sldLayoutId id="2147484468" r:id="rId15"/>
    <p:sldLayoutId id="2147484469" r:id="rId16"/>
    <p:sldLayoutId id="214748447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ECDF4-47B4-4994-A547-3D68B55DAF83}"/>
              </a:ext>
            </a:extLst>
          </p:cNvPr>
          <p:cNvSpPr>
            <a:spLocks noGrp="1"/>
          </p:cNvSpPr>
          <p:nvPr>
            <p:ph type="title"/>
          </p:nvPr>
        </p:nvSpPr>
        <p:spPr/>
        <p:txBody>
          <a:bodyPr>
            <a:normAutofit/>
          </a:bodyPr>
          <a:lstStyle/>
          <a:p>
            <a:r>
              <a:rPr lang="en-US" sz="3200" b="1">
                <a:latin typeface="Times New Roman" panose="02020603050405020304" pitchFamily="18" charset="0"/>
                <a:cs typeface="Times New Roman" panose="02020603050405020304" pitchFamily="18" charset="0"/>
              </a:rPr>
              <a:t>CROP YIELD PREDICTION USING MACHINE LEARNING ALGORITHM</a:t>
            </a:r>
            <a:br>
              <a:rPr lang="en-US"/>
            </a:br>
            <a:endParaRPr lang="en-IN" dirty="0"/>
          </a:p>
        </p:txBody>
      </p:sp>
      <p:sp>
        <p:nvSpPr>
          <p:cNvPr id="3" name="Content Placeholder 2">
            <a:extLst>
              <a:ext uri="{FF2B5EF4-FFF2-40B4-BE49-F238E27FC236}">
                <a16:creationId xmlns:a16="http://schemas.microsoft.com/office/drawing/2014/main" id="{FD6B8C23-D52E-466F-AE3B-56B92C774FB1}"/>
              </a:ext>
            </a:extLst>
          </p:cNvPr>
          <p:cNvSpPr>
            <a:spLocks noGrp="1"/>
          </p:cNvSpPr>
          <p:nvPr>
            <p:ph sz="quarter" idx="13"/>
          </p:nvPr>
        </p:nvSpPr>
        <p:spPr>
          <a:xfrm>
            <a:off x="1038686" y="4092606"/>
            <a:ext cx="10238913" cy="2765394"/>
          </a:xfrm>
        </p:spPr>
        <p:txBody>
          <a:bodyPr vert="horz" lIns="91440" tIns="45720" rIns="91440" bIns="45720" rtlCol="0" anchor="t">
            <a:normAutofit fontScale="25000" lnSpcReduction="20000"/>
          </a:bodyPr>
          <a:lstStyle/>
          <a:p>
            <a:pPr marL="0" indent="0">
              <a:buNone/>
            </a:pPr>
            <a:r>
              <a:rPr lang="en-IN" sz="8000" b="1" dirty="0">
                <a:latin typeface="Times New Roman" panose="02020603050405020304" pitchFamily="18" charset="0"/>
                <a:cs typeface="Times New Roman" panose="02020603050405020304" pitchFamily="18" charset="0"/>
              </a:rPr>
              <a:t> </a:t>
            </a:r>
            <a:r>
              <a:rPr lang="en-US" sz="7200" b="1" dirty="0">
                <a:latin typeface="Times New Roman" panose="02020603050405020304" pitchFamily="18" charset="0"/>
                <a:cs typeface="Times New Roman" panose="02020603050405020304" pitchFamily="18" charset="0"/>
              </a:rPr>
              <a:t>UNDER THE GUIDENCE OF</a:t>
            </a:r>
            <a:r>
              <a:rPr lang="en-IN" sz="7200" b="1" dirty="0">
                <a:latin typeface="Times New Roman" panose="02020603050405020304" pitchFamily="18" charset="0"/>
                <a:cs typeface="Times New Roman" panose="02020603050405020304" pitchFamily="18" charset="0"/>
              </a:rPr>
              <a:t> :  </a:t>
            </a:r>
            <a:r>
              <a:rPr lang="en-IN" sz="8000" b="1" dirty="0">
                <a:latin typeface="Times New Roman" panose="02020603050405020304" pitchFamily="18" charset="0"/>
                <a:cs typeface="Times New Roman" panose="02020603050405020304" pitchFamily="18" charset="0"/>
              </a:rPr>
              <a:t>                                 </a:t>
            </a:r>
            <a:r>
              <a:rPr lang="en-IN" sz="3600" b="1" dirty="0"/>
              <a:t>              </a:t>
            </a:r>
            <a:r>
              <a:rPr lang="en-IN" sz="8000" b="1" dirty="0">
                <a:latin typeface="Times New Roman" panose="02020603050405020304" pitchFamily="18" charset="0"/>
                <a:cs typeface="Times New Roman" panose="02020603050405020304" pitchFamily="18" charset="0"/>
              </a:rPr>
              <a:t>PRESENTEES :</a:t>
            </a:r>
            <a:endParaRPr lang="en-IN" sz="8000" dirty="0"/>
          </a:p>
          <a:p>
            <a:pPr marL="0" indent="0">
              <a:buNone/>
            </a:pPr>
            <a:r>
              <a:rPr lang="en-IN" sz="6400" dirty="0"/>
              <a:t>  </a:t>
            </a:r>
            <a:r>
              <a:rPr lang="en-IN" sz="6400" dirty="0">
                <a:latin typeface="Times New Roman" panose="02020603050405020304" pitchFamily="18" charset="0"/>
                <a:cs typeface="Times New Roman" panose="02020603050405020304" pitchFamily="18" charset="0"/>
              </a:rPr>
              <a:t>Dr . M Vamsi KRISHNA                                                                           </a:t>
            </a:r>
            <a:r>
              <a:rPr lang="en-IN" sz="6400" dirty="0"/>
              <a:t>AKHILA NAGULA         -18RJ1A05G0</a:t>
            </a:r>
          </a:p>
          <a:p>
            <a:pPr marL="0" indent="0">
              <a:buNone/>
            </a:pPr>
            <a:r>
              <a:rPr lang="en-IN" sz="6400" dirty="0"/>
              <a:t>                                                                                                               SHIVA BAIKANI            -18RJ1A05J1</a:t>
            </a:r>
          </a:p>
          <a:p>
            <a:pPr marL="0" indent="0">
              <a:buNone/>
            </a:pPr>
            <a:r>
              <a:rPr lang="en-IN" sz="6400" dirty="0"/>
              <a:t>                                                                                                               VAISHNAV KRISHNA    -18RJ1A05E2</a:t>
            </a:r>
          </a:p>
          <a:p>
            <a:pPr marL="0" indent="0">
              <a:buNone/>
            </a:pPr>
            <a:r>
              <a:rPr lang="en-IN" sz="6000" dirty="0"/>
              <a:t>                                                                                                                                                                                                                                                                                                                                                                                                                                                                                                              </a:t>
            </a:r>
          </a:p>
          <a:p>
            <a:pPr marL="0" indent="0">
              <a:buNone/>
            </a:pPr>
            <a:endParaRPr lang="en-US" sz="6000" b="1" dirty="0">
              <a:latin typeface="Times New Roman" panose="02020603050405020304" pitchFamily="18" charset="0"/>
              <a:cs typeface="Times New Roman" panose="02020603050405020304" pitchFamily="18" charset="0"/>
            </a:endParaRPr>
          </a:p>
          <a:p>
            <a:pPr marL="0" indent="0">
              <a:buNone/>
            </a:pPr>
            <a:r>
              <a:rPr lang="en-IN" sz="6400" dirty="0"/>
              <a:t>                                                                                            </a:t>
            </a:r>
          </a:p>
          <a:p>
            <a:pPr marL="0" indent="0">
              <a:buNone/>
            </a:pPr>
            <a:r>
              <a:rPr lang="en-IN" dirty="0"/>
              <a:t>                                                                                                                                                                                                                                                                                                                                                                                                                                                                                                              </a:t>
            </a:r>
          </a:p>
          <a:p>
            <a:pPr marL="0" indent="0">
              <a:buNone/>
            </a:pPr>
            <a:r>
              <a:rPr lang="en-IN" dirty="0"/>
              <a:t>                                                                                                      </a:t>
            </a:r>
          </a:p>
          <a:p>
            <a:pPr marL="0" indent="0">
              <a:buNone/>
            </a:pPr>
            <a:r>
              <a:rPr lang="en-IN" dirty="0"/>
              <a:t>                                                                                                    </a:t>
            </a:r>
          </a:p>
          <a:p>
            <a:endParaRPr lang="en-IN" dirty="0"/>
          </a:p>
        </p:txBody>
      </p:sp>
      <p:pic>
        <p:nvPicPr>
          <p:cNvPr id="5" name="Picture 4">
            <a:extLst>
              <a:ext uri="{FF2B5EF4-FFF2-40B4-BE49-F238E27FC236}">
                <a16:creationId xmlns:a16="http://schemas.microsoft.com/office/drawing/2014/main" id="{EA9DD116-86D8-4821-B898-76083806E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8366" y="1855434"/>
            <a:ext cx="2523871" cy="1988598"/>
          </a:xfrm>
          <a:prstGeom prst="rect">
            <a:avLst/>
          </a:prstGeom>
        </p:spPr>
      </p:pic>
    </p:spTree>
    <p:extLst>
      <p:ext uri="{BB962C8B-B14F-4D97-AF65-F5344CB8AC3E}">
        <p14:creationId xmlns:p14="http://schemas.microsoft.com/office/powerpoint/2010/main" val="2843854333"/>
      </p:ext>
    </p:extLst>
  </p:cSld>
  <p:clrMapOvr>
    <a:masterClrMapping/>
  </p:clrMapOvr>
  <mc:AlternateContent xmlns:mc="http://schemas.openxmlformats.org/markup-compatibility/2006" xmlns:p14="http://schemas.microsoft.com/office/powerpoint/2010/main">
    <mc:Choice Requires="p14">
      <p:transition p14:dur="10" advTm="3853"/>
    </mc:Choice>
    <mc:Fallback xmlns="">
      <p:transition advTm="385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CE3F2-E013-4C2C-B96B-5ABD815614B4}"/>
              </a:ext>
            </a:extLst>
          </p:cNvPr>
          <p:cNvSpPr>
            <a:spLocks noGrp="1"/>
          </p:cNvSpPr>
          <p:nvPr>
            <p:ph type="title"/>
          </p:nvPr>
        </p:nvSpPr>
        <p:spPr>
          <a:xfrm>
            <a:off x="913775" y="618517"/>
            <a:ext cx="10364451" cy="1596177"/>
          </a:xfrm>
        </p:spPr>
        <p:txBody>
          <a:bodyPr/>
          <a:lstStyle/>
          <a:p>
            <a:r>
              <a:rPr lang="en-IN" dirty="0"/>
              <a:t>SYSTEM ARCHITECTURE</a:t>
            </a:r>
          </a:p>
        </p:txBody>
      </p:sp>
      <p:pic>
        <p:nvPicPr>
          <p:cNvPr id="4" name="Content Placeholder 3">
            <a:extLst>
              <a:ext uri="{FF2B5EF4-FFF2-40B4-BE49-F238E27FC236}">
                <a16:creationId xmlns:a16="http://schemas.microsoft.com/office/drawing/2014/main" id="{51A1BE8E-C5B0-4DA5-B8FA-9DCDD81C4EBD}"/>
              </a:ext>
            </a:extLst>
          </p:cNvPr>
          <p:cNvPicPr>
            <a:picLocks noGrp="1" noChangeAspect="1"/>
          </p:cNvPicPr>
          <p:nvPr>
            <p:ph sz="quarter" idx="13"/>
          </p:nvPr>
        </p:nvPicPr>
        <p:blipFill>
          <a:blip r:embed="rId2"/>
          <a:srcRect/>
          <a:stretch>
            <a:fillRect/>
          </a:stretch>
        </p:blipFill>
        <p:spPr bwMode="auto">
          <a:xfrm>
            <a:off x="3230187" y="2846719"/>
            <a:ext cx="5731625" cy="2464724"/>
          </a:xfrm>
          <a:noFill/>
          <a:ln w="9525">
            <a:noFill/>
            <a:miter lim="800000"/>
            <a:headEnd/>
            <a:tailEnd/>
          </a:ln>
        </p:spPr>
      </p:pic>
    </p:spTree>
    <p:extLst>
      <p:ext uri="{BB962C8B-B14F-4D97-AF65-F5344CB8AC3E}">
        <p14:creationId xmlns:p14="http://schemas.microsoft.com/office/powerpoint/2010/main" val="306926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alpha val="97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652D8B7-5F1E-4F24-8A8C-32376509F9D0}"/>
              </a:ext>
            </a:extLst>
          </p:cNvPr>
          <p:cNvSpPr/>
          <p:nvPr/>
        </p:nvSpPr>
        <p:spPr>
          <a:xfrm>
            <a:off x="3422073" y="2659559"/>
            <a:ext cx="4765964" cy="923330"/>
          </a:xfrm>
          <a:prstGeom prst="rect">
            <a:avLst/>
          </a:prstGeom>
        </p:spPr>
        <p:txBody>
          <a:bodyPr wrap="square">
            <a:spAutoFit/>
          </a:bodyPr>
          <a:lstStyle/>
          <a:p>
            <a:pPr algn="ctr"/>
            <a:r>
              <a:rPr lang="en-US" sz="54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375618573"/>
      </p:ext>
    </p:extLst>
  </p:cSld>
  <p:clrMapOvr>
    <a:masterClrMapping/>
  </p:clrMapOvr>
  <mc:AlternateContent xmlns:mc="http://schemas.openxmlformats.org/markup-compatibility/2006" xmlns:p14="http://schemas.microsoft.com/office/powerpoint/2010/main">
    <mc:Choice Requires="p14">
      <p:transition p14:dur="0" advTm="1228"/>
    </mc:Choice>
    <mc:Fallback xmlns="">
      <p:transition advTm="122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EC40A-B5D9-4FBC-B096-F550738A89A6}"/>
              </a:ext>
            </a:extLst>
          </p:cNvPr>
          <p:cNvSpPr>
            <a:spLocks noGrp="1"/>
          </p:cNvSpPr>
          <p:nvPr>
            <p:ph type="title"/>
          </p:nvPr>
        </p:nvSpPr>
        <p:spPr>
          <a:xfrm>
            <a:off x="-1" y="-230819"/>
            <a:ext cx="11278227" cy="1464815"/>
          </a:xfrm>
        </p:spPr>
        <p:txBody>
          <a:bodyPr/>
          <a:lstStyle/>
          <a:p>
            <a:r>
              <a:rPr lang="en-US" b="1" dirty="0">
                <a:latin typeface="Times New Roman" panose="02020603050405020304" pitchFamily="18" charset="0"/>
                <a:cs typeface="Times New Roman" panose="02020603050405020304" pitchFamily="18" charset="0"/>
              </a:rPr>
              <a:t>contents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9D4323-D41E-4BE1-9D6A-E1142BC56AB3}"/>
              </a:ext>
            </a:extLst>
          </p:cNvPr>
          <p:cNvSpPr>
            <a:spLocks noGrp="1"/>
          </p:cNvSpPr>
          <p:nvPr>
            <p:ph sz="quarter" idx="13"/>
          </p:nvPr>
        </p:nvSpPr>
        <p:spPr>
          <a:xfrm>
            <a:off x="913774" y="1233996"/>
            <a:ext cx="10364454" cy="5708342"/>
          </a:xfrm>
        </p:spPr>
        <p:txBody>
          <a:bodyPr>
            <a:normAutofit/>
          </a:bodyPr>
          <a:lstStyle/>
          <a:p>
            <a:r>
              <a:rPr lang="en-US" sz="1600" dirty="0"/>
              <a:t>Abstract</a:t>
            </a:r>
          </a:p>
          <a:p>
            <a:r>
              <a:rPr lang="en-US" sz="1600" dirty="0"/>
              <a:t>Introduction</a:t>
            </a:r>
          </a:p>
          <a:p>
            <a:r>
              <a:rPr lang="en-US" sz="1600" dirty="0"/>
              <a:t>Existing system</a:t>
            </a:r>
          </a:p>
          <a:p>
            <a:r>
              <a:rPr lang="en-US" sz="1600" dirty="0"/>
              <a:t>Disadvantages</a:t>
            </a:r>
          </a:p>
          <a:p>
            <a:r>
              <a:rPr lang="en-US" sz="1600" dirty="0"/>
              <a:t>Proposed system</a:t>
            </a:r>
          </a:p>
          <a:p>
            <a:r>
              <a:rPr lang="en-US" sz="1600" dirty="0"/>
              <a:t>Advantages</a:t>
            </a:r>
          </a:p>
          <a:p>
            <a:r>
              <a:rPr lang="en-US" sz="1600" dirty="0"/>
              <a:t>System requirements</a:t>
            </a:r>
          </a:p>
          <a:p>
            <a:r>
              <a:rPr lang="en-US" sz="1600" dirty="0"/>
              <a:t>System Architecture</a:t>
            </a:r>
          </a:p>
          <a:p>
            <a:endParaRPr lang="en-US" sz="1800"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380905069"/>
      </p:ext>
    </p:extLst>
  </p:cSld>
  <p:clrMapOvr>
    <a:masterClrMapping/>
  </p:clrMapOvr>
  <mc:AlternateContent xmlns:mc="http://schemas.openxmlformats.org/markup-compatibility/2006" xmlns:p14="http://schemas.microsoft.com/office/powerpoint/2010/main">
    <mc:Choice Requires="p14">
      <p:transition p14:dur="0" advTm="19404"/>
    </mc:Choice>
    <mc:Fallback xmlns="">
      <p:transition advTm="1940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5C1F8-091E-4A96-B8E1-C49B51ECBB4E}"/>
              </a:ext>
            </a:extLst>
          </p:cNvPr>
          <p:cNvSpPr>
            <a:spLocks noGrp="1"/>
          </p:cNvSpPr>
          <p:nvPr>
            <p:ph type="title"/>
          </p:nvPr>
        </p:nvSpPr>
        <p:spPr>
          <a:xfrm>
            <a:off x="914087" y="152091"/>
            <a:ext cx="10364451" cy="1596177"/>
          </a:xfrm>
        </p:spPr>
        <p:txBody>
          <a:bodyPr>
            <a:normAutofit/>
          </a:bodyPr>
          <a:lstStyle/>
          <a:p>
            <a:pPr algn="l"/>
            <a:r>
              <a:rPr lang="en-IN" sz="3200" b="1" dirty="0">
                <a:latin typeface="Times New Roman" panose="02020603050405020304" pitchFamily="18" charset="0"/>
                <a:cs typeface="Times New Roman" panose="02020603050405020304" pitchFamily="18" charset="0"/>
              </a:rPr>
              <a:t>                                      ABSTRACT</a:t>
            </a:r>
          </a:p>
        </p:txBody>
      </p:sp>
      <p:sp>
        <p:nvSpPr>
          <p:cNvPr id="3" name="Content Placeholder 2">
            <a:extLst>
              <a:ext uri="{FF2B5EF4-FFF2-40B4-BE49-F238E27FC236}">
                <a16:creationId xmlns:a16="http://schemas.microsoft.com/office/drawing/2014/main" id="{AD02A1FA-2C50-443B-8E99-2B827622B5F3}"/>
              </a:ext>
            </a:extLst>
          </p:cNvPr>
          <p:cNvSpPr>
            <a:spLocks noGrp="1"/>
          </p:cNvSpPr>
          <p:nvPr>
            <p:ph sz="quarter" idx="13"/>
          </p:nvPr>
        </p:nvSpPr>
        <p:spPr>
          <a:xfrm>
            <a:off x="914087" y="1864547"/>
            <a:ext cx="10363826" cy="4213524"/>
          </a:xfrm>
        </p:spPr>
        <p:txBody>
          <a:bodyPr>
            <a:normAutofit fontScale="40000" lnSpcReduction="20000"/>
          </a:bodyPr>
          <a:lstStyle/>
          <a:p>
            <a:pPr algn="just">
              <a:lnSpc>
                <a:spcPct val="150000"/>
              </a:lnSpc>
            </a:pPr>
            <a:r>
              <a:rPr lang="en-US" sz="6000" cap="none" dirty="0">
                <a:solidFill>
                  <a:srgbClr val="333333"/>
                </a:solidFill>
                <a:effectLst/>
                <a:latin typeface="Times New Roman" panose="02020603050405020304" pitchFamily="18" charset="0"/>
                <a:ea typeface="Times New Roman" panose="02020603050405020304" pitchFamily="18" charset="0"/>
              </a:rPr>
              <a:t>Agriculture is one of the major and the least paid occupation in </a:t>
            </a:r>
            <a:r>
              <a:rPr lang="en-US" sz="6000" cap="none" dirty="0">
                <a:solidFill>
                  <a:srgbClr val="333333"/>
                </a:solidFill>
                <a:latin typeface="Times New Roman" panose="02020603050405020304" pitchFamily="18" charset="0"/>
                <a:ea typeface="Times New Roman" panose="02020603050405020304" pitchFamily="18" charset="0"/>
              </a:rPr>
              <a:t>I</a:t>
            </a:r>
            <a:r>
              <a:rPr lang="en-US" sz="6000" cap="none" dirty="0">
                <a:solidFill>
                  <a:srgbClr val="333333"/>
                </a:solidFill>
                <a:effectLst/>
                <a:latin typeface="Times New Roman" panose="02020603050405020304" pitchFamily="18" charset="0"/>
                <a:ea typeface="Times New Roman" panose="02020603050405020304" pitchFamily="18" charset="0"/>
              </a:rPr>
              <a:t>ndia. </a:t>
            </a:r>
          </a:p>
          <a:p>
            <a:pPr algn="just">
              <a:lnSpc>
                <a:spcPct val="150000"/>
              </a:lnSpc>
            </a:pPr>
            <a:r>
              <a:rPr lang="en-US" sz="6000" cap="none" dirty="0">
                <a:solidFill>
                  <a:srgbClr val="333333"/>
                </a:solidFill>
                <a:effectLst/>
                <a:latin typeface="Times New Roman" panose="02020603050405020304" pitchFamily="18" charset="0"/>
                <a:ea typeface="Times New Roman" panose="02020603050405020304" pitchFamily="18" charset="0"/>
              </a:rPr>
              <a:t>Machine learning can bring a boom in the agriculture field by changing the income scenario through growing the optimum crop</a:t>
            </a:r>
            <a:r>
              <a:rPr lang="en-US" sz="6000" dirty="0">
                <a:solidFill>
                  <a:srgbClr val="333333"/>
                </a:solidFill>
                <a:effectLst/>
                <a:latin typeface="Times New Roman" panose="02020603050405020304" pitchFamily="18" charset="0"/>
                <a:ea typeface="Times New Roman" panose="02020603050405020304" pitchFamily="18" charset="0"/>
              </a:rPr>
              <a:t>. </a:t>
            </a:r>
          </a:p>
          <a:p>
            <a:r>
              <a:rPr lang="en-US" sz="6000" cap="none" dirty="0">
                <a:solidFill>
                  <a:srgbClr val="333333"/>
                </a:solidFill>
                <a:effectLst/>
                <a:latin typeface="Times New Roman" panose="02020603050405020304" pitchFamily="18" charset="0"/>
                <a:ea typeface="Times New Roman" panose="02020603050405020304" pitchFamily="18" charset="0"/>
              </a:rPr>
              <a:t>It focuses on predicting the yield of the crop by applying various machine learning techniques. The outcome of these techniques is compared on the basis of mean absolute error.</a:t>
            </a:r>
          </a:p>
          <a:p>
            <a:r>
              <a:rPr lang="en-US" sz="6000" cap="none"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The prediction made by machine learning algorithms will help the farmers to decide which crop to grow to get the maximum yield by considering factors like temperature, rainfall, area, etc.</a:t>
            </a:r>
            <a:endParaRPr lang="en-IN" sz="6000" cap="none"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cap="none" dirty="0"/>
          </a:p>
        </p:txBody>
      </p:sp>
    </p:spTree>
    <p:extLst>
      <p:ext uri="{BB962C8B-B14F-4D97-AF65-F5344CB8AC3E}">
        <p14:creationId xmlns:p14="http://schemas.microsoft.com/office/powerpoint/2010/main" val="2594739086"/>
      </p:ext>
    </p:extLst>
  </p:cSld>
  <p:clrMapOvr>
    <a:masterClrMapping/>
  </p:clrMapOvr>
  <mc:AlternateContent xmlns:mc="http://schemas.openxmlformats.org/markup-compatibility/2006" xmlns:p14="http://schemas.microsoft.com/office/powerpoint/2010/main">
    <mc:Choice Requires="p14">
      <p:transition p14:dur="0" advTm="317"/>
    </mc:Choice>
    <mc:Fallback xmlns="">
      <p:transition advTm="31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35DDD3F-9161-4AFC-82B0-6790CBF0DDB9}"/>
              </a:ext>
            </a:extLst>
          </p:cNvPr>
          <p:cNvSpPr/>
          <p:nvPr/>
        </p:nvSpPr>
        <p:spPr>
          <a:xfrm>
            <a:off x="253623" y="447191"/>
            <a:ext cx="10878912" cy="6476196"/>
          </a:xfrm>
          <a:prstGeom prst="rect">
            <a:avLst/>
          </a:prstGeom>
        </p:spPr>
        <p:txBody>
          <a:bodyPr wrap="square">
            <a:spAutoFit/>
          </a:bodyPr>
          <a:lstStyle/>
          <a:p>
            <a:pPr lvl="0" algn="just">
              <a:lnSpc>
                <a:spcPct val="107000"/>
              </a:lnSpc>
            </a:pPr>
            <a:r>
              <a:rPr lang="en-US" sz="3200" b="1" dirty="0">
                <a:latin typeface="Calibri"/>
                <a:ea typeface="Calibri"/>
                <a:cs typeface="Calibri"/>
                <a:sym typeface="Calibri"/>
              </a:rPr>
              <a:t>                                        </a:t>
            </a:r>
            <a:r>
              <a:rPr lang="en-US" sz="3200" b="1" dirty="0">
                <a:latin typeface="Times New Roman" panose="02020603050405020304" pitchFamily="18" charset="0"/>
                <a:ea typeface="Calibri"/>
                <a:cs typeface="Times New Roman" panose="02020603050405020304" pitchFamily="18" charset="0"/>
                <a:sym typeface="Calibri"/>
              </a:rPr>
              <a:t>INTRODUCTION</a:t>
            </a:r>
          </a:p>
          <a:p>
            <a:pPr lvl="0" algn="just">
              <a:lnSpc>
                <a:spcPct val="107000"/>
              </a:lnSpc>
            </a:pPr>
            <a:endParaRPr lang="en-US" sz="3200" dirty="0"/>
          </a:p>
          <a:p>
            <a:pPr marL="285750" lvl="0" indent="-285750" algn="just">
              <a:lnSpc>
                <a:spcPct val="150000"/>
              </a:lnSpc>
              <a:spcBef>
                <a:spcPts val="800"/>
              </a:spcBef>
              <a:buSzPts val="2000"/>
              <a:buFont typeface="Arial" panose="020B0604020202020204" pitchFamily="34" charset="0"/>
              <a:buChar char="•"/>
            </a:pPr>
            <a:r>
              <a:rPr lang="en-US" sz="2400" dirty="0">
                <a:latin typeface="Times New Roman" panose="02020603050405020304" pitchFamily="18" charset="0"/>
                <a:ea typeface="Calibri"/>
                <a:cs typeface="Times New Roman" panose="02020603050405020304" pitchFamily="18" charset="0"/>
                <a:sym typeface="Calibri"/>
              </a:rPr>
              <a:t>Agriculture is considered as the main and the foremost culture practiced in India.</a:t>
            </a:r>
          </a:p>
          <a:p>
            <a:pPr marL="285750" lvl="0" indent="-285750" algn="just">
              <a:lnSpc>
                <a:spcPct val="150000"/>
              </a:lnSpc>
              <a:spcBef>
                <a:spcPts val="800"/>
              </a:spcBef>
              <a:buSzPts val="2000"/>
              <a:buFont typeface="Arial" panose="020B0604020202020204" pitchFamily="34" charset="0"/>
              <a:buChar char="•"/>
            </a:pPr>
            <a:r>
              <a:rPr lang="en-US" sz="2400" dirty="0">
                <a:latin typeface="Times New Roman" panose="02020603050405020304" pitchFamily="18" charset="0"/>
                <a:ea typeface="Calibri"/>
                <a:cs typeface="Times New Roman" panose="02020603050405020304" pitchFamily="18" charset="0"/>
                <a:sym typeface="Calibri"/>
              </a:rPr>
              <a:t>Since there are invention of new innovative technologies and techniques but its not getting used properly in agriculture field.</a:t>
            </a:r>
          </a:p>
          <a:p>
            <a:pPr marL="285750" lvl="0" indent="-285750" algn="just">
              <a:lnSpc>
                <a:spcPct val="150000"/>
              </a:lnSpc>
              <a:spcBef>
                <a:spcPts val="800"/>
              </a:spcBef>
              <a:buSzPts val="2000"/>
              <a:buFont typeface="Arial" panose="020B0604020202020204" pitchFamily="34" charset="0"/>
              <a:buChar char="•"/>
            </a:pPr>
            <a:r>
              <a:rPr lang="en-US" sz="2400" dirty="0">
                <a:latin typeface="Times New Roman" panose="02020603050405020304" pitchFamily="18" charset="0"/>
                <a:ea typeface="Calibri"/>
                <a:cs typeface="Times New Roman" panose="02020603050405020304" pitchFamily="18" charset="0"/>
                <a:sym typeface="Calibri"/>
              </a:rPr>
              <a:t>Now a days, some farmers don’t have awareness about the crop which suits their soils as per soil quality, soil nutrients and soil composition. Depending upon these parameters they may choose a crop which will not give them as expected production rate. Hence, some of the farmers chooses the suicide over it for paying off the loan which is not surely the right solution for it.</a:t>
            </a:r>
          </a:p>
          <a:p>
            <a:pPr marL="285750" lvl="0" indent="-285750" algn="just">
              <a:lnSpc>
                <a:spcPct val="150000"/>
              </a:lnSpc>
              <a:spcBef>
                <a:spcPts val="800"/>
              </a:spcBef>
              <a:buSzPts val="2000"/>
              <a:buFont typeface="Arial" panose="020B0604020202020204" pitchFamily="34" charset="0"/>
              <a:buChar char="•"/>
            </a:pPr>
            <a:endParaRPr lang="en-US" sz="2400" dirty="0">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2537646611"/>
      </p:ext>
    </p:extLst>
  </p:cSld>
  <p:clrMapOvr>
    <a:masterClrMapping/>
  </p:clrMapOvr>
  <mc:AlternateContent xmlns:mc="http://schemas.openxmlformats.org/markup-compatibility/2006" xmlns:p14="http://schemas.microsoft.com/office/powerpoint/2010/main">
    <mc:Choice Requires="p14">
      <p:transition p14:dur="0" advTm="158"/>
    </mc:Choice>
    <mc:Fallback xmlns="">
      <p:transition advTm="15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0838C9-EBE4-46B7-980D-2E3A5D44B330}"/>
              </a:ext>
            </a:extLst>
          </p:cNvPr>
          <p:cNvSpPr/>
          <p:nvPr/>
        </p:nvSpPr>
        <p:spPr>
          <a:xfrm>
            <a:off x="585928" y="334920"/>
            <a:ext cx="10682708" cy="4841710"/>
          </a:xfrm>
          <a:prstGeom prst="rect">
            <a:avLst/>
          </a:prstGeom>
        </p:spPr>
        <p:txBody>
          <a:bodyPr wrap="square">
            <a:spAutoFit/>
          </a:bodyPr>
          <a:lstStyle/>
          <a:p>
            <a:pPr lvl="0" algn="just">
              <a:lnSpc>
                <a:spcPct val="107000"/>
              </a:lnSpc>
            </a:pPr>
            <a:r>
              <a:rPr lang="en-US" sz="2800" b="1" dirty="0">
                <a:latin typeface="Times New Roman" panose="02020603050405020304" pitchFamily="18" charset="0"/>
                <a:ea typeface="Calibri"/>
                <a:cs typeface="Times New Roman" panose="02020603050405020304" pitchFamily="18" charset="0"/>
                <a:sym typeface="Calibri"/>
              </a:rPr>
              <a:t>                                    EXISTING SYSTEM</a:t>
            </a:r>
          </a:p>
          <a:p>
            <a:pPr marL="285750" lvl="0" indent="-285750" algn="just">
              <a:spcBef>
                <a:spcPts val="800"/>
              </a:spcBef>
              <a:buSzPts val="2000"/>
              <a:buFont typeface="Arial" panose="020B0604020202020204" pitchFamily="34" charset="0"/>
              <a:buChar char="•"/>
            </a:pPr>
            <a:endParaRPr lang="en-US" sz="2800" b="1" dirty="0">
              <a:latin typeface="Times New Roman" panose="02020603050405020304" pitchFamily="18" charset="0"/>
              <a:ea typeface="Calibri"/>
              <a:cs typeface="Times New Roman" panose="02020603050405020304" pitchFamily="18" charset="0"/>
              <a:sym typeface="Calibri"/>
            </a:endParaRPr>
          </a:p>
          <a:p>
            <a:pPr marL="285750" lvl="0" indent="-285750" algn="just">
              <a:spcBef>
                <a:spcPts val="800"/>
              </a:spcBef>
              <a:buSzPts val="2000"/>
              <a:buFont typeface="Arial" panose="020B0604020202020204" pitchFamily="34" charset="0"/>
              <a:buChar char="•"/>
            </a:pPr>
            <a:r>
              <a:rPr lang="en-US" sz="2800" b="1" dirty="0">
                <a:latin typeface="Times New Roman" panose="02020603050405020304" pitchFamily="18" charset="0"/>
                <a:ea typeface="Calibri"/>
                <a:cs typeface="Times New Roman" panose="02020603050405020304" pitchFamily="18" charset="0"/>
                <a:sym typeface="Calibri"/>
              </a:rPr>
              <a:t> </a:t>
            </a:r>
            <a:r>
              <a:rPr lang="en-US" sz="2800" dirty="0">
                <a:latin typeface="Times New Roman" panose="02020603050405020304" pitchFamily="18" charset="0"/>
                <a:ea typeface="Calibri"/>
                <a:cs typeface="Times New Roman" panose="02020603050405020304" pitchFamily="18" charset="0"/>
                <a:sym typeface="Calibri"/>
              </a:rPr>
              <a:t>In existing system farmers not connected with any technology and analysis.</a:t>
            </a:r>
          </a:p>
          <a:p>
            <a:pPr marL="285750" lvl="0" indent="-285750" algn="just">
              <a:spcBef>
                <a:spcPts val="800"/>
              </a:spcBef>
              <a:buSzPts val="2000"/>
              <a:buFont typeface="Arial" panose="020B0604020202020204" pitchFamily="34" charset="0"/>
              <a:buChar char="•"/>
            </a:pPr>
            <a:r>
              <a:rPr lang="en-US" sz="2800" dirty="0">
                <a:latin typeface="Times New Roman" panose="02020603050405020304" pitchFamily="18" charset="0"/>
                <a:ea typeface="Calibri"/>
                <a:cs typeface="Times New Roman" panose="02020603050405020304" pitchFamily="18" charset="0"/>
                <a:sym typeface="Calibri"/>
              </a:rPr>
              <a:t>In traditional system farmers uses “trail and error” method. Farmer experiments on land with different crops, water availability, etc. and after many such “tries”, farmer probably gets the crop production as expected.</a:t>
            </a:r>
          </a:p>
          <a:p>
            <a:pPr marL="285750" lvl="0" indent="-285750" algn="just">
              <a:spcBef>
                <a:spcPts val="800"/>
              </a:spcBef>
              <a:buSzPts val="2000"/>
              <a:buFont typeface="Arial" panose="020B0604020202020204" pitchFamily="34" charset="0"/>
              <a:buChar char="•"/>
            </a:pPr>
            <a:r>
              <a:rPr lang="en-US" sz="2800" dirty="0">
                <a:latin typeface="Times New Roman" panose="02020603050405020304" pitchFamily="18" charset="0"/>
                <a:ea typeface="Calibri"/>
                <a:cs typeface="Times New Roman" panose="02020603050405020304" pitchFamily="18" charset="0"/>
                <a:sym typeface="Calibri"/>
              </a:rPr>
              <a:t>There are many review papers on crop yield prediction. But no such system exists as of now.</a:t>
            </a:r>
          </a:p>
        </p:txBody>
      </p:sp>
    </p:spTree>
    <p:extLst>
      <p:ext uri="{BB962C8B-B14F-4D97-AF65-F5344CB8AC3E}">
        <p14:creationId xmlns:p14="http://schemas.microsoft.com/office/powerpoint/2010/main" val="4161190038"/>
      </p:ext>
    </p:extLst>
  </p:cSld>
  <p:clrMapOvr>
    <a:masterClrMapping/>
  </p:clrMapOvr>
  <mc:AlternateContent xmlns:mc="http://schemas.openxmlformats.org/markup-compatibility/2006" xmlns:p14="http://schemas.microsoft.com/office/powerpoint/2010/main">
    <mc:Choice Requires="p14">
      <p:transition p14:dur="0" advTm="148"/>
    </mc:Choice>
    <mc:Fallback xmlns="">
      <p:transition advTm="14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50BD54-7C5F-4681-93ED-1867A701D626}"/>
              </a:ext>
            </a:extLst>
          </p:cNvPr>
          <p:cNvSpPr/>
          <p:nvPr/>
        </p:nvSpPr>
        <p:spPr>
          <a:xfrm>
            <a:off x="1129553" y="968188"/>
            <a:ext cx="10157012" cy="3745384"/>
          </a:xfrm>
          <a:prstGeom prst="rect">
            <a:avLst/>
          </a:prstGeom>
        </p:spPr>
        <p:txBody>
          <a:bodyPr wrap="square">
            <a:spAutoFit/>
          </a:bodyPr>
          <a:lstStyle/>
          <a:p>
            <a:pPr lvl="0" algn="just">
              <a:lnSpc>
                <a:spcPct val="107000"/>
              </a:lnSpc>
            </a:pPr>
            <a:r>
              <a:rPr lang="en-US" sz="3200" b="1" dirty="0">
                <a:latin typeface="Times New Roman" panose="02020603050405020304" pitchFamily="18" charset="0"/>
                <a:ea typeface="Calibri"/>
                <a:cs typeface="Times New Roman" panose="02020603050405020304" pitchFamily="18" charset="0"/>
                <a:sym typeface="Calibri"/>
              </a:rPr>
              <a:t>                           DISADVANTAGES</a:t>
            </a:r>
          </a:p>
          <a:p>
            <a:pPr marL="457200" lvl="0" indent="-457200" algn="just">
              <a:lnSpc>
                <a:spcPct val="107000"/>
              </a:lnSpc>
              <a:buFont typeface="Arial" panose="020B0604020202020204" pitchFamily="34" charset="0"/>
              <a:buChar char="•"/>
            </a:pPr>
            <a:endParaRPr lang="en-US" sz="3200" dirty="0">
              <a:latin typeface="Times New Roman" panose="02020603050405020304" pitchFamily="18" charset="0"/>
              <a:ea typeface="Calibri"/>
              <a:cs typeface="Times New Roman" panose="02020603050405020304" pitchFamily="18" charset="0"/>
              <a:sym typeface="Calibri"/>
            </a:endParaRPr>
          </a:p>
          <a:p>
            <a:pPr marL="457200" lvl="0" indent="-457200" algn="just">
              <a:lnSpc>
                <a:spcPct val="107000"/>
              </a:lnSpc>
              <a:buFont typeface="Arial" panose="020B0604020202020204" pitchFamily="34" charset="0"/>
              <a:buChar char="•"/>
            </a:pPr>
            <a:r>
              <a:rPr lang="en-US" sz="3200" dirty="0">
                <a:latin typeface="Times New Roman" panose="02020603050405020304" pitchFamily="18" charset="0"/>
                <a:ea typeface="Calibri"/>
                <a:cs typeface="Times New Roman" panose="02020603050405020304" pitchFamily="18" charset="0"/>
                <a:sym typeface="Calibri"/>
              </a:rPr>
              <a:t>High chance of time and money loss.</a:t>
            </a:r>
          </a:p>
          <a:p>
            <a:pPr marL="457200" lvl="0" indent="-457200" algn="just">
              <a:lnSpc>
                <a:spcPct val="107000"/>
              </a:lnSpc>
              <a:buFont typeface="Arial" panose="020B0604020202020204" pitchFamily="34" charset="0"/>
              <a:buChar char="•"/>
            </a:pPr>
            <a:r>
              <a:rPr lang="en-US" sz="3200" dirty="0">
                <a:latin typeface="Times New Roman" panose="02020603050405020304" pitchFamily="18" charset="0"/>
                <a:ea typeface="Calibri"/>
                <a:cs typeface="Times New Roman" panose="02020603050405020304" pitchFamily="18" charset="0"/>
                <a:sym typeface="Calibri"/>
              </a:rPr>
              <a:t>Particularly when growing new crops, farmers may face risks of either  market failure or production problems.</a:t>
            </a:r>
          </a:p>
          <a:p>
            <a:pPr marL="457200" lvl="0" indent="-457200" algn="just">
              <a:lnSpc>
                <a:spcPct val="107000"/>
              </a:lnSpc>
              <a:buFont typeface="Arial" panose="020B0604020202020204" pitchFamily="34" charset="0"/>
              <a:buChar char="•"/>
            </a:pPr>
            <a:r>
              <a:rPr lang="en-US" sz="3200" dirty="0">
                <a:latin typeface="Times New Roman" panose="02020603050405020304" pitchFamily="18" charset="0"/>
                <a:ea typeface="Calibri"/>
                <a:cs typeface="Times New Roman" panose="02020603050405020304" pitchFamily="18" charset="0"/>
                <a:sym typeface="Calibri"/>
              </a:rPr>
              <a:t>There exist high uncertainty about the crop yield.</a:t>
            </a:r>
          </a:p>
          <a:p>
            <a:pPr marL="457200" lvl="0" indent="-457200" algn="just">
              <a:lnSpc>
                <a:spcPct val="107000"/>
              </a:lnSpc>
              <a:buFont typeface="Arial" panose="020B0604020202020204" pitchFamily="34" charset="0"/>
              <a:buChar char="•"/>
            </a:pPr>
            <a:endParaRPr lang="en-US" sz="3200" dirty="0">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3678239963"/>
      </p:ext>
    </p:extLst>
  </p:cSld>
  <p:clrMapOvr>
    <a:masterClrMapping/>
  </p:clrMapOvr>
  <mc:AlternateContent xmlns:mc="http://schemas.openxmlformats.org/markup-compatibility/2006" xmlns:p14="http://schemas.microsoft.com/office/powerpoint/2010/main">
    <mc:Choice Requires="p14">
      <p:transition p14:dur="0" advTm="133"/>
    </mc:Choice>
    <mc:Fallback xmlns="">
      <p:transition advTm="13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B0E3DA-F67B-40AF-9DBD-B82077D77C8E}"/>
              </a:ext>
            </a:extLst>
          </p:cNvPr>
          <p:cNvSpPr/>
          <p:nvPr/>
        </p:nvSpPr>
        <p:spPr>
          <a:xfrm>
            <a:off x="441882" y="1116063"/>
            <a:ext cx="11543930" cy="4272323"/>
          </a:xfrm>
          <a:prstGeom prst="rect">
            <a:avLst/>
          </a:prstGeom>
        </p:spPr>
        <p:txBody>
          <a:bodyPr wrap="square">
            <a:spAutoFit/>
          </a:bodyPr>
          <a:lstStyle/>
          <a:p>
            <a:pPr lvl="0" algn="just">
              <a:lnSpc>
                <a:spcPct val="107000"/>
              </a:lnSpc>
            </a:pPr>
            <a:r>
              <a:rPr lang="en-US" sz="3200" b="1" dirty="0">
                <a:latin typeface="Times New Roman" panose="02020603050405020304" pitchFamily="18" charset="0"/>
                <a:ea typeface="Calibri"/>
                <a:cs typeface="Times New Roman" panose="02020603050405020304" pitchFamily="18" charset="0"/>
                <a:sym typeface="Calibri"/>
              </a:rPr>
              <a:t>                               PROPOSED SYSTEM</a:t>
            </a:r>
          </a:p>
          <a:p>
            <a:pPr lvl="0" algn="just">
              <a:lnSpc>
                <a:spcPct val="107000"/>
              </a:lnSpc>
            </a:pPr>
            <a:endParaRPr lang="en-US" sz="3200" dirty="0">
              <a:latin typeface="Times New Roman" panose="02020603050405020304" pitchFamily="18" charset="0"/>
              <a:ea typeface="Calibri"/>
              <a:cs typeface="Times New Roman" panose="02020603050405020304" pitchFamily="18" charset="0"/>
              <a:sym typeface="Calibri"/>
            </a:endParaRPr>
          </a:p>
          <a:p>
            <a:pPr marL="457200" lvl="0" indent="-457200" algn="just">
              <a:lnSpc>
                <a:spcPct val="107000"/>
              </a:lnSpc>
              <a:buFont typeface="Arial" panose="020B0604020202020204" pitchFamily="34" charset="0"/>
              <a:buChar char="•"/>
            </a:pPr>
            <a:r>
              <a:rPr lang="en-US" sz="3200" dirty="0">
                <a:latin typeface="Times New Roman" panose="02020603050405020304" pitchFamily="18" charset="0"/>
                <a:ea typeface="Calibri"/>
                <a:cs typeface="Times New Roman" panose="02020603050405020304" pitchFamily="18" charset="0"/>
                <a:sym typeface="Calibri"/>
              </a:rPr>
              <a:t>We proposed a crop yield prediction system that will predict the production of the crop depending on past data.</a:t>
            </a:r>
          </a:p>
          <a:p>
            <a:pPr marL="457200" lvl="0" indent="-457200" algn="just">
              <a:lnSpc>
                <a:spcPct val="107000"/>
              </a:lnSpc>
              <a:buFont typeface="Arial" panose="020B0604020202020204" pitchFamily="34" charset="0"/>
              <a:buChar char="•"/>
            </a:pPr>
            <a:r>
              <a:rPr lang="en-US" sz="3200" dirty="0">
                <a:latin typeface="Times New Roman" panose="02020603050405020304" pitchFamily="18" charset="0"/>
                <a:ea typeface="Calibri"/>
                <a:cs typeface="Times New Roman" panose="02020603050405020304" pitchFamily="18" charset="0"/>
                <a:sym typeface="Calibri"/>
              </a:rPr>
              <a:t>Crop yield prediction is the concept which is used to help farmers by providing them information about crop production.</a:t>
            </a:r>
          </a:p>
          <a:p>
            <a:pPr marL="457200" lvl="0" indent="-457200" algn="just">
              <a:lnSpc>
                <a:spcPct val="107000"/>
              </a:lnSpc>
              <a:buFont typeface="Arial" panose="020B0604020202020204" pitchFamily="34" charset="0"/>
              <a:buChar char="•"/>
            </a:pPr>
            <a:r>
              <a:rPr lang="en-US" sz="3200" dirty="0">
                <a:latin typeface="Times New Roman" panose="02020603050405020304" pitchFamily="18" charset="0"/>
                <a:ea typeface="Calibri"/>
                <a:cs typeface="Times New Roman" panose="02020603050405020304" pitchFamily="18" charset="0"/>
                <a:sym typeface="Calibri"/>
              </a:rPr>
              <a:t>Using the different algorithms of machine learning data analysis is done in efficient manner.  </a:t>
            </a:r>
          </a:p>
        </p:txBody>
      </p:sp>
    </p:spTree>
    <p:extLst>
      <p:ext uri="{BB962C8B-B14F-4D97-AF65-F5344CB8AC3E}">
        <p14:creationId xmlns:p14="http://schemas.microsoft.com/office/powerpoint/2010/main" val="335187895"/>
      </p:ext>
    </p:extLst>
  </p:cSld>
  <p:clrMapOvr>
    <a:masterClrMapping/>
  </p:clrMapOvr>
  <mc:AlternateContent xmlns:mc="http://schemas.openxmlformats.org/markup-compatibility/2006" xmlns:p14="http://schemas.microsoft.com/office/powerpoint/2010/main">
    <mc:Choice Requires="p14">
      <p:transition p14:dur="0" advTm="362"/>
    </mc:Choice>
    <mc:Fallback xmlns="">
      <p:transition advTm="36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1009-A33F-480D-B361-8CF692035598}"/>
              </a:ext>
            </a:extLst>
          </p:cNvPr>
          <p:cNvSpPr>
            <a:spLocks noGrp="1"/>
          </p:cNvSpPr>
          <p:nvPr>
            <p:ph type="title"/>
          </p:nvPr>
        </p:nvSpPr>
        <p:spPr>
          <a:xfrm>
            <a:off x="788269" y="295377"/>
            <a:ext cx="10364451" cy="1596177"/>
          </a:xfrm>
        </p:spPr>
        <p:txBody>
          <a:bodyPr/>
          <a:lstStyle/>
          <a:p>
            <a:r>
              <a:rPr lang="en-US" sz="3600" b="1" dirty="0">
                <a:latin typeface="Times New Roman" panose="02020603050405020304" pitchFamily="18" charset="0"/>
                <a:ea typeface="Calibri"/>
                <a:cs typeface="Times New Roman" panose="02020603050405020304" pitchFamily="18" charset="0"/>
                <a:sym typeface="Calibri"/>
              </a:rPr>
              <a:t>ADVANTAGES</a:t>
            </a:r>
            <a:endParaRPr lang="en-IN" dirty="0"/>
          </a:p>
        </p:txBody>
      </p:sp>
      <p:sp>
        <p:nvSpPr>
          <p:cNvPr id="3" name="Content Placeholder 2">
            <a:extLst>
              <a:ext uri="{FF2B5EF4-FFF2-40B4-BE49-F238E27FC236}">
                <a16:creationId xmlns:a16="http://schemas.microsoft.com/office/drawing/2014/main" id="{5900BD29-F01C-4604-80D9-FD8AF0541FDA}"/>
              </a:ext>
            </a:extLst>
          </p:cNvPr>
          <p:cNvSpPr>
            <a:spLocks noGrp="1"/>
          </p:cNvSpPr>
          <p:nvPr>
            <p:ph sz="quarter" idx="13"/>
          </p:nvPr>
        </p:nvSpPr>
        <p:spPr>
          <a:xfrm>
            <a:off x="913774" y="1891554"/>
            <a:ext cx="10363826" cy="3899646"/>
          </a:xfrm>
        </p:spPr>
        <p:txBody>
          <a:bodyPr>
            <a:normAutofit fontScale="92500" lnSpcReduction="20000"/>
          </a:bodyPr>
          <a:lstStyle/>
          <a:p>
            <a:r>
              <a:rPr lang="en-IN" sz="2800" cap="none" dirty="0">
                <a:latin typeface="Times New Roman" panose="02020603050405020304" pitchFamily="18" charset="0"/>
                <a:cs typeface="Times New Roman" panose="02020603050405020304" pitchFamily="18" charset="0"/>
              </a:rPr>
              <a:t>System is extremely useful for farmers.</a:t>
            </a:r>
          </a:p>
          <a:p>
            <a:r>
              <a:rPr lang="en-IN" sz="2800" cap="none" dirty="0">
                <a:latin typeface="Times New Roman" panose="02020603050405020304" pitchFamily="18" charset="0"/>
                <a:cs typeface="Times New Roman" panose="02020603050405020304" pitchFamily="18" charset="0"/>
              </a:rPr>
              <a:t>The main advantage of using this application is that farmers can get the idea about the crop production based on which they can plan their farming activity and market income expectations.</a:t>
            </a:r>
          </a:p>
          <a:p>
            <a:r>
              <a:rPr lang="en-IN" sz="2800" cap="none" dirty="0">
                <a:latin typeface="Times New Roman" panose="02020603050405020304" pitchFamily="18" charset="0"/>
                <a:cs typeface="Times New Roman" panose="02020603050405020304" pitchFamily="18" charset="0"/>
              </a:rPr>
              <a:t>Industry can benefit from yield predictions by better planning the logistics of their business.</a:t>
            </a:r>
          </a:p>
          <a:p>
            <a:r>
              <a:rPr lang="en-IN" sz="2800" cap="none" dirty="0">
                <a:latin typeface="Times New Roman" panose="02020603050405020304" pitchFamily="18" charset="0"/>
                <a:cs typeface="Times New Roman" panose="02020603050405020304" pitchFamily="18" charset="0"/>
              </a:rPr>
              <a:t>Simple and easy to install and configure.</a:t>
            </a:r>
          </a:p>
          <a:p>
            <a:r>
              <a:rPr lang="en-IN" sz="2800" cap="none" dirty="0">
                <a:latin typeface="Times New Roman" panose="02020603050405020304" pitchFamily="18" charset="0"/>
                <a:cs typeface="Times New Roman" panose="02020603050405020304" pitchFamily="18" charset="0"/>
              </a:rPr>
              <a:t>Most of the technologies utilized in this project are available freely.</a:t>
            </a:r>
          </a:p>
          <a:p>
            <a:endParaRPr lang="en-IN" cap="none" dirty="0"/>
          </a:p>
        </p:txBody>
      </p:sp>
    </p:spTree>
    <p:extLst>
      <p:ext uri="{BB962C8B-B14F-4D97-AF65-F5344CB8AC3E}">
        <p14:creationId xmlns:p14="http://schemas.microsoft.com/office/powerpoint/2010/main" val="2227274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0D7695-BB2D-4BC0-953D-3B29F393B699}"/>
              </a:ext>
            </a:extLst>
          </p:cNvPr>
          <p:cNvSpPr/>
          <p:nvPr/>
        </p:nvSpPr>
        <p:spPr>
          <a:xfrm>
            <a:off x="621437" y="692458"/>
            <a:ext cx="10324730" cy="4955203"/>
          </a:xfrm>
          <a:prstGeom prst="rect">
            <a:avLst/>
          </a:prstGeom>
        </p:spPr>
        <p:txBody>
          <a:bodyPr wrap="square">
            <a:spAutoFit/>
          </a:bodyPr>
          <a:lstStyle/>
          <a:p>
            <a:pPr lvl="0" algn="just"/>
            <a:r>
              <a:rPr lang="en-US" sz="3200" b="1" dirty="0">
                <a:latin typeface="Times New Roman" panose="02020603050405020304" pitchFamily="18" charset="0"/>
                <a:ea typeface="Calibri"/>
                <a:cs typeface="Times New Roman" panose="02020603050405020304" pitchFamily="18" charset="0"/>
                <a:sym typeface="Calibri"/>
              </a:rPr>
              <a:t>                          SYSTEM REQUIREMENTS</a:t>
            </a:r>
          </a:p>
          <a:p>
            <a:pPr lvl="0" algn="just"/>
            <a:endParaRPr lang="en-US" sz="3200" dirty="0">
              <a:latin typeface="Times New Roman" panose="02020603050405020304" pitchFamily="18" charset="0"/>
              <a:cs typeface="Times New Roman" panose="02020603050405020304" pitchFamily="18" charset="0"/>
            </a:endParaRPr>
          </a:p>
          <a:p>
            <a:pPr marL="457200" lvl="0" indent="-457200" algn="just">
              <a:buFont typeface="Arial" panose="020B0604020202020204" pitchFamily="34" charset="0"/>
              <a:buChar char="•"/>
            </a:pPr>
            <a:endParaRPr lang="en-US" sz="2400" dirty="0">
              <a:latin typeface="Times New Roman" panose="02020603050405020304" pitchFamily="18" charset="0"/>
              <a:ea typeface="Calibri"/>
              <a:cs typeface="Times New Roman" panose="02020603050405020304" pitchFamily="18" charset="0"/>
              <a:sym typeface="Calibri"/>
            </a:endParaRPr>
          </a:p>
          <a:p>
            <a:pPr marL="342900" lvl="0" indent="-342900" algn="just">
              <a:buFont typeface="Wingdings" panose="05000000000000000000" pitchFamily="2" charset="2"/>
              <a:buChar char="v"/>
            </a:pPr>
            <a:r>
              <a:rPr lang="en-US" sz="2000" b="1" dirty="0">
                <a:latin typeface="Times New Roman" panose="02020603050405020304" pitchFamily="18" charset="0"/>
                <a:ea typeface="Calibri"/>
                <a:cs typeface="Times New Roman" panose="02020603050405020304" pitchFamily="18" charset="0"/>
                <a:sym typeface="Calibri"/>
              </a:rPr>
              <a:t>SOFTWARE REQUIREMENTS</a:t>
            </a:r>
            <a:endParaRPr lang="en-US" sz="2000" b="1"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endParaRPr lang="en-US" sz="1600" dirty="0">
              <a:latin typeface="Calibri"/>
              <a:ea typeface="Calibri"/>
              <a:cs typeface="Calibri"/>
              <a:sym typeface="Calibri"/>
            </a:endParaRPr>
          </a:p>
          <a:p>
            <a:pPr marL="342900" lvl="0" indent="-342900">
              <a:buSzPts val="2000"/>
              <a:buFont typeface="Arial" panose="020B0604020202020204" pitchFamily="34" charset="0"/>
              <a:buChar char="•"/>
            </a:pPr>
            <a:r>
              <a:rPr lang="en-US" sz="2000" dirty="0">
                <a:latin typeface="Times New Roman" panose="02020603050405020304" pitchFamily="18" charset="0"/>
                <a:ea typeface="Calibri"/>
                <a:cs typeface="Times New Roman" panose="02020603050405020304" pitchFamily="18" charset="0"/>
                <a:sym typeface="Calibri"/>
              </a:rPr>
              <a:t>Operating System             : Windows XP</a:t>
            </a:r>
          </a:p>
          <a:p>
            <a:pPr marL="342900" lvl="0" indent="-342900">
              <a:buSzPts val="2000"/>
              <a:buFont typeface="Arial" panose="020B0604020202020204" pitchFamily="34" charset="0"/>
              <a:buChar char="•"/>
            </a:pPr>
            <a:r>
              <a:rPr lang="en-US" sz="2000" dirty="0">
                <a:latin typeface="Times New Roman" panose="02020603050405020304" pitchFamily="18" charset="0"/>
                <a:ea typeface="Calibri"/>
                <a:cs typeface="Times New Roman" panose="02020603050405020304" pitchFamily="18" charset="0"/>
                <a:sym typeface="Calibri"/>
              </a:rPr>
              <a:t>Programming Language   : Python </a:t>
            </a:r>
          </a:p>
          <a:p>
            <a:pPr lvl="0"/>
            <a:endParaRPr lang="en-US" sz="1600" dirty="0">
              <a:latin typeface="Calibri"/>
              <a:ea typeface="Calibri"/>
              <a:cs typeface="Calibri"/>
              <a:sym typeface="Calibri"/>
            </a:endParaRPr>
          </a:p>
          <a:p>
            <a:pPr marL="342900" lvl="0" indent="-342900" algn="just">
              <a:buFont typeface="Wingdings" panose="05000000000000000000" pitchFamily="2" charset="2"/>
              <a:buChar char="v"/>
            </a:pPr>
            <a:r>
              <a:rPr lang="en-US" sz="2000" b="1" dirty="0">
                <a:latin typeface="Times New Roman" panose="02020603050405020304" pitchFamily="18" charset="0"/>
                <a:ea typeface="Calibri"/>
                <a:cs typeface="Times New Roman" panose="02020603050405020304" pitchFamily="18" charset="0"/>
                <a:sym typeface="Calibri"/>
              </a:rPr>
              <a:t>HARDWARE REQUIREMENTS</a:t>
            </a:r>
            <a:endParaRPr lang="en-US" sz="2000" dirty="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endParaRPr lang="en-US" sz="1600" b="1" dirty="0">
              <a:latin typeface="Calibri"/>
              <a:ea typeface="Calibri"/>
              <a:cs typeface="Calibri"/>
              <a:sym typeface="Calibri"/>
            </a:endParaRPr>
          </a:p>
          <a:p>
            <a:pPr marL="285750" lvl="0" indent="-285750" algn="just">
              <a:buSzPts val="2000"/>
              <a:buFont typeface="Arial" panose="020B0604020202020204" pitchFamily="34" charset="0"/>
              <a:buChar char="•"/>
            </a:pPr>
            <a:r>
              <a:rPr lang="en-US" sz="2000" dirty="0">
                <a:latin typeface="Times New Roman" panose="02020603050405020304" pitchFamily="18" charset="0"/>
                <a:ea typeface="Calibri"/>
                <a:cs typeface="Times New Roman" panose="02020603050405020304" pitchFamily="18" charset="0"/>
                <a:sym typeface="Calibri"/>
              </a:rPr>
              <a:t>RAM            : 512Mb.</a:t>
            </a:r>
          </a:p>
          <a:p>
            <a:pPr marL="285750" lvl="0" indent="-285750" algn="just">
              <a:buSzPts val="2000"/>
              <a:buFont typeface="Arial" panose="020B0604020202020204" pitchFamily="34" charset="0"/>
              <a:buChar char="•"/>
            </a:pPr>
            <a:r>
              <a:rPr lang="en-US" sz="2000" dirty="0">
                <a:latin typeface="Times New Roman" panose="02020603050405020304" pitchFamily="18" charset="0"/>
                <a:ea typeface="Calibri"/>
                <a:cs typeface="Times New Roman" panose="02020603050405020304" pitchFamily="18" charset="0"/>
                <a:sym typeface="Calibri"/>
              </a:rPr>
              <a:t>Processor      : AMD Dual core processor</a:t>
            </a:r>
            <a:endParaRPr lang="en-US" sz="2000" dirty="0">
              <a:latin typeface="Times New Roman" panose="02020603050405020304" pitchFamily="18" charset="0"/>
              <a:cs typeface="Times New Roman" panose="02020603050405020304" pitchFamily="18" charset="0"/>
            </a:endParaRPr>
          </a:p>
          <a:p>
            <a:pPr marL="285750" lvl="0" indent="-285750" algn="just">
              <a:buSzPts val="2000"/>
              <a:buFont typeface="Arial" panose="020B0604020202020204" pitchFamily="34" charset="0"/>
              <a:buChar char="•"/>
            </a:pPr>
            <a:r>
              <a:rPr lang="en-US" sz="2000" dirty="0">
                <a:latin typeface="Times New Roman" panose="02020603050405020304" pitchFamily="18" charset="0"/>
                <a:ea typeface="Calibri"/>
                <a:cs typeface="Times New Roman" panose="02020603050405020304" pitchFamily="18" charset="0"/>
                <a:sym typeface="Calibri"/>
              </a:rPr>
              <a:t>Hard Disk     : 500GB Minimum</a:t>
            </a:r>
          </a:p>
          <a:p>
            <a:pPr marL="285750" lvl="0" indent="-285750" algn="just">
              <a:buSzPts val="2000"/>
              <a:buFont typeface="Arial" panose="020B0604020202020204" pitchFamily="34" charset="0"/>
              <a:buChar char="•"/>
            </a:pPr>
            <a:r>
              <a:rPr lang="en-US" sz="2000" dirty="0">
                <a:latin typeface="Times New Roman" panose="02020603050405020304" pitchFamily="18" charset="0"/>
                <a:ea typeface="Calibri"/>
                <a:cs typeface="Times New Roman" panose="02020603050405020304" pitchFamily="18" charset="0"/>
                <a:sym typeface="Calibri"/>
              </a:rPr>
              <a:t>Monitor        : 15 VGA color</a:t>
            </a:r>
          </a:p>
          <a:p>
            <a:pPr lvl="0" algn="just"/>
            <a:r>
              <a:rPr lang="en-US" sz="2000" b="1" dirty="0">
                <a:latin typeface="Times New Roman" panose="02020603050405020304" pitchFamily="18" charset="0"/>
                <a:ea typeface="Calibri"/>
                <a:cs typeface="Times New Roman" panose="02020603050405020304" pitchFamily="18" charset="0"/>
                <a:sym typeface="Calibri"/>
              </a:rPr>
              <a:t>   </a:t>
            </a:r>
            <a:endParaRPr lang="en-US" sz="2000" dirty="0">
              <a:latin typeface="Times New Roman" panose="02020603050405020304" pitchFamily="18" charset="0"/>
              <a:ea typeface="Calibri"/>
              <a:cs typeface="Times New Roman" panose="02020603050405020304" pitchFamily="18" charset="0"/>
              <a:sym typeface="Calibri"/>
            </a:endParaRPr>
          </a:p>
        </p:txBody>
      </p:sp>
    </p:spTree>
    <p:extLst>
      <p:ext uri="{BB962C8B-B14F-4D97-AF65-F5344CB8AC3E}">
        <p14:creationId xmlns:p14="http://schemas.microsoft.com/office/powerpoint/2010/main" val="1989741929"/>
      </p:ext>
    </p:extLst>
  </p:cSld>
  <p:clrMapOvr>
    <a:masterClrMapping/>
  </p:clrMapOvr>
  <mc:AlternateContent xmlns:mc="http://schemas.openxmlformats.org/markup-compatibility/2006" xmlns:p14="http://schemas.microsoft.com/office/powerpoint/2010/main">
    <mc:Choice Requires="p14">
      <p:transition p14:dur="0" advTm="759"/>
    </mc:Choice>
    <mc:Fallback xmlns="">
      <p:transition advTm="759"/>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839</TotalTime>
  <Words>551</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Tw Cen MT</vt:lpstr>
      <vt:lpstr>Wingdings</vt:lpstr>
      <vt:lpstr>Droplet</vt:lpstr>
      <vt:lpstr>CROP YIELD PREDICTION USING MACHINE LEARNING ALGORITHM </vt:lpstr>
      <vt:lpstr>contents</vt:lpstr>
      <vt:lpstr>                                      ABSTRACT</vt:lpstr>
      <vt:lpstr>PowerPoint Presentation</vt:lpstr>
      <vt:lpstr>PowerPoint Presentation</vt:lpstr>
      <vt:lpstr>PowerPoint Presentation</vt:lpstr>
      <vt:lpstr>PowerPoint Presentation</vt:lpstr>
      <vt:lpstr>ADVANTAGES</vt:lpstr>
      <vt:lpstr>PowerPoint Presentation</vt:lpstr>
      <vt:lpstr>SYSTEM ARCHITECTURE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Digitised and decentralized blockchain technology</dc:title>
  <dc:creator>venkata satish</dc:creator>
  <cp:lastModifiedBy>AKHILA</cp:lastModifiedBy>
  <cp:revision>60</cp:revision>
  <dcterms:created xsi:type="dcterms:W3CDTF">2020-03-12T16:16:48Z</dcterms:created>
  <dcterms:modified xsi:type="dcterms:W3CDTF">2022-01-06T04:33:56Z</dcterms:modified>
</cp:coreProperties>
</file>