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72" r:id="rId5"/>
    <p:sldId id="263" r:id="rId6"/>
    <p:sldId id="264" r:id="rId7"/>
    <p:sldId id="265" r:id="rId8"/>
    <p:sldId id="266" r:id="rId9"/>
    <p:sldId id="267" r:id="rId10"/>
    <p:sldId id="270" r:id="rId11"/>
    <p:sldId id="257" r:id="rId12"/>
    <p:sldId id="273" r:id="rId13"/>
    <p:sldId id="274" r:id="rId14"/>
    <p:sldId id="268" r:id="rId15"/>
    <p:sldId id="275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A1E36-8E88-41E0-AFAF-B73964BCD598}" type="doc">
      <dgm:prSet loTypeId="urn:microsoft.com/office/officeart/2005/8/layout/hierarchy2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7090C-D33C-41B6-94A8-BBB6956715E1}">
      <dgm:prSet phldrT="[Text]"/>
      <dgm:spPr/>
      <dgm:t>
        <a:bodyPr/>
        <a:lstStyle/>
        <a:p>
          <a:r>
            <a:rPr lang="en-US" dirty="0"/>
            <a:t>WEB APPLICATION</a:t>
          </a:r>
        </a:p>
      </dgm:t>
    </dgm:pt>
    <dgm:pt modelId="{6928808C-6E6E-4542-9342-360F2C0B727E}" type="parTrans" cxnId="{BC93B311-14E6-4964-BAC0-52678DF7C2B6}">
      <dgm:prSet/>
      <dgm:spPr/>
      <dgm:t>
        <a:bodyPr/>
        <a:lstStyle/>
        <a:p>
          <a:endParaRPr lang="en-US"/>
        </a:p>
      </dgm:t>
    </dgm:pt>
    <dgm:pt modelId="{EC8A084F-DEFC-403B-B796-2F9D23F9A70B}" type="sibTrans" cxnId="{BC93B311-14E6-4964-BAC0-52678DF7C2B6}">
      <dgm:prSet/>
      <dgm:spPr/>
      <dgm:t>
        <a:bodyPr/>
        <a:lstStyle/>
        <a:p>
          <a:endParaRPr lang="en-US"/>
        </a:p>
      </dgm:t>
    </dgm:pt>
    <dgm:pt modelId="{BB12952C-C702-47CF-BD66-77B0CF2115E0}">
      <dgm:prSet phldrT="[Text]"/>
      <dgm:spPr/>
      <dgm:t>
        <a:bodyPr/>
        <a:lstStyle/>
        <a:p>
          <a:r>
            <a:rPr lang="en-US" dirty="0"/>
            <a:t>FRONT END</a:t>
          </a:r>
        </a:p>
      </dgm:t>
    </dgm:pt>
    <dgm:pt modelId="{AC1D7DF9-E599-4EBF-95D2-A3E9D8719E8A}" type="parTrans" cxnId="{6B6471C1-041D-48A4-B979-56D2B813994E}">
      <dgm:prSet/>
      <dgm:spPr/>
      <dgm:t>
        <a:bodyPr/>
        <a:lstStyle/>
        <a:p>
          <a:endParaRPr lang="en-US"/>
        </a:p>
      </dgm:t>
    </dgm:pt>
    <dgm:pt modelId="{BBC60DD2-DEAA-45D5-BA3D-2BF555AFA5B1}" type="sibTrans" cxnId="{6B6471C1-041D-48A4-B979-56D2B813994E}">
      <dgm:prSet/>
      <dgm:spPr/>
      <dgm:t>
        <a:bodyPr/>
        <a:lstStyle/>
        <a:p>
          <a:endParaRPr lang="en-US"/>
        </a:p>
      </dgm:t>
    </dgm:pt>
    <dgm:pt modelId="{822E8DA5-1845-4F9C-9397-00587E441A9C}">
      <dgm:prSet phldrT="[Text]"/>
      <dgm:spPr/>
      <dgm:t>
        <a:bodyPr/>
        <a:lstStyle/>
        <a:p>
          <a:r>
            <a:rPr lang="en-US" dirty="0"/>
            <a:t>BACK END</a:t>
          </a:r>
        </a:p>
      </dgm:t>
    </dgm:pt>
    <dgm:pt modelId="{816DC4D3-F7C5-498D-99A1-1AE6551D70BD}" type="parTrans" cxnId="{9FE22683-2411-4005-A502-402172CE58BB}">
      <dgm:prSet/>
      <dgm:spPr/>
      <dgm:t>
        <a:bodyPr/>
        <a:lstStyle/>
        <a:p>
          <a:endParaRPr lang="en-US"/>
        </a:p>
      </dgm:t>
    </dgm:pt>
    <dgm:pt modelId="{0A4E2D54-193C-4AE5-A268-2F4522EC4B24}" type="sibTrans" cxnId="{9FE22683-2411-4005-A502-402172CE58BB}">
      <dgm:prSet/>
      <dgm:spPr/>
      <dgm:t>
        <a:bodyPr/>
        <a:lstStyle/>
        <a:p>
          <a:endParaRPr lang="en-US"/>
        </a:p>
      </dgm:t>
    </dgm:pt>
    <dgm:pt modelId="{1D30DE3C-D707-4090-A6A5-65ED3844444A}">
      <dgm:prSet phldrT="[Text]"/>
      <dgm:spPr/>
      <dgm:t>
        <a:bodyPr/>
        <a:lstStyle/>
        <a:p>
          <a:r>
            <a:rPr lang="en-US" dirty="0"/>
            <a:t>DATA BASE</a:t>
          </a:r>
        </a:p>
      </dgm:t>
    </dgm:pt>
    <dgm:pt modelId="{D35D6EF3-6C90-4358-9125-F0E64413C878}" type="parTrans" cxnId="{327F7D47-0A62-45A8-8D5F-16A490E8F0EF}">
      <dgm:prSet/>
      <dgm:spPr/>
      <dgm:t>
        <a:bodyPr/>
        <a:lstStyle/>
        <a:p>
          <a:endParaRPr lang="en-US"/>
        </a:p>
      </dgm:t>
    </dgm:pt>
    <dgm:pt modelId="{5531288C-D0FE-4071-BC76-0C06FF6E8400}" type="sibTrans" cxnId="{327F7D47-0A62-45A8-8D5F-16A490E8F0EF}">
      <dgm:prSet/>
      <dgm:spPr/>
      <dgm:t>
        <a:bodyPr/>
        <a:lstStyle/>
        <a:p>
          <a:endParaRPr lang="en-US"/>
        </a:p>
      </dgm:t>
    </dgm:pt>
    <dgm:pt modelId="{B39EA8B4-58C9-4E52-B27A-D31BF6596B10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8BBAAA80-2D88-4052-A260-00FB51F2CEE1}" type="parTrans" cxnId="{09D88D1B-AF0E-46EB-8026-050D9773B97A}">
      <dgm:prSet/>
      <dgm:spPr/>
      <dgm:t>
        <a:bodyPr/>
        <a:lstStyle/>
        <a:p>
          <a:endParaRPr lang="en-US"/>
        </a:p>
      </dgm:t>
    </dgm:pt>
    <dgm:pt modelId="{A6C233AB-507E-4EEE-B472-DD95CDEDC6E6}" type="sibTrans" cxnId="{09D88D1B-AF0E-46EB-8026-050D9773B97A}">
      <dgm:prSet/>
      <dgm:spPr/>
      <dgm:t>
        <a:bodyPr/>
        <a:lstStyle/>
        <a:p>
          <a:endParaRPr lang="en-US"/>
        </a:p>
      </dgm:t>
    </dgm:pt>
    <dgm:pt modelId="{25854673-1CC5-4BCB-AB50-935108AB0647}">
      <dgm:prSet/>
      <dgm:spPr/>
      <dgm:t>
        <a:bodyPr/>
        <a:lstStyle/>
        <a:p>
          <a:r>
            <a:rPr lang="en-US" dirty="0"/>
            <a:t>CSS</a:t>
          </a:r>
        </a:p>
      </dgm:t>
    </dgm:pt>
    <dgm:pt modelId="{7589FFFF-F2A1-4CE8-B734-51CFB72332A1}" type="parTrans" cxnId="{6D3B0DDC-ACC2-4D98-AAEF-FB5EBA9B45C5}">
      <dgm:prSet/>
      <dgm:spPr/>
      <dgm:t>
        <a:bodyPr/>
        <a:lstStyle/>
        <a:p>
          <a:endParaRPr lang="en-US"/>
        </a:p>
      </dgm:t>
    </dgm:pt>
    <dgm:pt modelId="{8E4EE926-7B14-4A49-BBB8-B86F2C1FCDF0}" type="sibTrans" cxnId="{6D3B0DDC-ACC2-4D98-AAEF-FB5EBA9B45C5}">
      <dgm:prSet/>
      <dgm:spPr/>
      <dgm:t>
        <a:bodyPr/>
        <a:lstStyle/>
        <a:p>
          <a:endParaRPr lang="en-US"/>
        </a:p>
      </dgm:t>
    </dgm:pt>
    <dgm:pt modelId="{6F163DFF-6862-460A-8DE2-BB06946B9839}">
      <dgm:prSet/>
      <dgm:spPr/>
      <dgm:t>
        <a:bodyPr/>
        <a:lstStyle/>
        <a:p>
          <a:r>
            <a:rPr lang="en-US" dirty="0"/>
            <a:t>BOOTSTRAP 4.x</a:t>
          </a:r>
        </a:p>
      </dgm:t>
    </dgm:pt>
    <dgm:pt modelId="{440D7404-C0AF-4556-BA9D-8E3CA9186F11}" type="parTrans" cxnId="{6806FCB1-2EBC-475E-93DE-D806BB897F61}">
      <dgm:prSet/>
      <dgm:spPr/>
      <dgm:t>
        <a:bodyPr/>
        <a:lstStyle/>
        <a:p>
          <a:endParaRPr lang="en-US"/>
        </a:p>
      </dgm:t>
    </dgm:pt>
    <dgm:pt modelId="{68F4427E-AF06-46B1-820B-89C2FFEC89CE}" type="sibTrans" cxnId="{6806FCB1-2EBC-475E-93DE-D806BB897F61}">
      <dgm:prSet/>
      <dgm:spPr/>
      <dgm:t>
        <a:bodyPr/>
        <a:lstStyle/>
        <a:p>
          <a:endParaRPr lang="en-US"/>
        </a:p>
      </dgm:t>
    </dgm:pt>
    <dgm:pt modelId="{9FEBBE65-B772-4B4B-BB30-F07240873911}">
      <dgm:prSet/>
      <dgm:spPr/>
      <dgm:t>
        <a:bodyPr/>
        <a:lstStyle/>
        <a:p>
          <a:r>
            <a:rPr lang="en-US" dirty="0"/>
            <a:t>React JS</a:t>
          </a:r>
        </a:p>
      </dgm:t>
    </dgm:pt>
    <dgm:pt modelId="{53FDCCB7-20AC-4045-9959-C6AAA8C2729D}" type="parTrans" cxnId="{22E3328B-F472-4CEA-AC59-15C64D258170}">
      <dgm:prSet/>
      <dgm:spPr/>
      <dgm:t>
        <a:bodyPr/>
        <a:lstStyle/>
        <a:p>
          <a:endParaRPr lang="en-US"/>
        </a:p>
      </dgm:t>
    </dgm:pt>
    <dgm:pt modelId="{A7D250AB-FD7F-44A5-A25F-69E6494A228E}" type="sibTrans" cxnId="{22E3328B-F472-4CEA-AC59-15C64D258170}">
      <dgm:prSet/>
      <dgm:spPr/>
      <dgm:t>
        <a:bodyPr/>
        <a:lstStyle/>
        <a:p>
          <a:endParaRPr lang="en-US"/>
        </a:p>
      </dgm:t>
    </dgm:pt>
    <dgm:pt modelId="{018BB5F5-7D40-4D8A-B662-08980BDC41CF}">
      <dgm:prSet/>
      <dgm:spPr/>
      <dgm:t>
        <a:bodyPr/>
        <a:lstStyle/>
        <a:p>
          <a:r>
            <a:rPr lang="en-US" dirty="0" smtClean="0"/>
            <a:t>Express </a:t>
          </a:r>
          <a:r>
            <a:rPr lang="en-US" dirty="0"/>
            <a:t>JS</a:t>
          </a:r>
        </a:p>
      </dgm:t>
    </dgm:pt>
    <dgm:pt modelId="{5B163D4F-C91C-4654-8524-496FDB966885}" type="parTrans" cxnId="{6452003A-8C47-4438-A889-6648A92E773B}">
      <dgm:prSet/>
      <dgm:spPr/>
      <dgm:t>
        <a:bodyPr/>
        <a:lstStyle/>
        <a:p>
          <a:endParaRPr lang="en-US"/>
        </a:p>
      </dgm:t>
    </dgm:pt>
    <dgm:pt modelId="{30C4D771-3FC1-4BF4-A790-37009FDDAB7D}" type="sibTrans" cxnId="{6452003A-8C47-4438-A889-6648A92E773B}">
      <dgm:prSet/>
      <dgm:spPr/>
      <dgm:t>
        <a:bodyPr/>
        <a:lstStyle/>
        <a:p>
          <a:endParaRPr lang="en-US"/>
        </a:p>
      </dgm:t>
    </dgm:pt>
    <dgm:pt modelId="{317C91A4-2246-486B-ACFC-7F5BD470628E}">
      <dgm:prSet/>
      <dgm:spPr/>
      <dgm:t>
        <a:bodyPr/>
        <a:lstStyle/>
        <a:p>
          <a:r>
            <a:rPr lang="en-US" dirty="0" smtClean="0"/>
            <a:t>My SQL</a:t>
          </a:r>
          <a:endParaRPr lang="en-US" dirty="0"/>
        </a:p>
      </dgm:t>
    </dgm:pt>
    <dgm:pt modelId="{BF6BF935-7A77-49E9-98EF-6A1ABAC56CA4}" type="parTrans" cxnId="{8C1FAD30-3247-46D2-920D-F895D37BAA93}">
      <dgm:prSet/>
      <dgm:spPr/>
      <dgm:t>
        <a:bodyPr/>
        <a:lstStyle/>
        <a:p>
          <a:endParaRPr lang="en-US"/>
        </a:p>
      </dgm:t>
    </dgm:pt>
    <dgm:pt modelId="{48C92123-F432-442C-997C-9B31FE359377}" type="sibTrans" cxnId="{8C1FAD30-3247-46D2-920D-F895D37BAA93}">
      <dgm:prSet/>
      <dgm:spPr/>
      <dgm:t>
        <a:bodyPr/>
        <a:lstStyle/>
        <a:p>
          <a:endParaRPr lang="en-US"/>
        </a:p>
      </dgm:t>
    </dgm:pt>
    <dgm:pt modelId="{2FCC82D3-1074-493B-9074-B9F7F1ADFE90}" type="pres">
      <dgm:prSet presAssocID="{95BA1E36-8E88-41E0-AFAF-B73964BCD59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F0ADEF-DD82-454D-8E00-CA0243E297CA}" type="pres">
      <dgm:prSet presAssocID="{FA67090C-D33C-41B6-94A8-BBB6956715E1}" presName="root1" presStyleCnt="0"/>
      <dgm:spPr/>
    </dgm:pt>
    <dgm:pt modelId="{8A98A113-A7B0-4E64-A897-3C0BEAB520F4}" type="pres">
      <dgm:prSet presAssocID="{FA67090C-D33C-41B6-94A8-BBB6956715E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75C57-0A7D-4014-8645-B161C219665A}" type="pres">
      <dgm:prSet presAssocID="{FA67090C-D33C-41B6-94A8-BBB6956715E1}" presName="level2hierChild" presStyleCnt="0"/>
      <dgm:spPr/>
    </dgm:pt>
    <dgm:pt modelId="{145AF713-47F7-44B8-ADDA-1974320B029D}" type="pres">
      <dgm:prSet presAssocID="{AC1D7DF9-E599-4EBF-95D2-A3E9D8719E8A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400BB93C-B8EB-49B2-83CD-516F016C895B}" type="pres">
      <dgm:prSet presAssocID="{AC1D7DF9-E599-4EBF-95D2-A3E9D8719E8A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79D3BF7-F304-4AC3-BD34-515CEA45ACA3}" type="pres">
      <dgm:prSet presAssocID="{BB12952C-C702-47CF-BD66-77B0CF2115E0}" presName="root2" presStyleCnt="0"/>
      <dgm:spPr/>
    </dgm:pt>
    <dgm:pt modelId="{A6071AB2-5E56-41BA-BFD7-1EFF8EEB58CA}" type="pres">
      <dgm:prSet presAssocID="{BB12952C-C702-47CF-BD66-77B0CF2115E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1C8874-949F-40FF-B677-FB77F2F4702E}" type="pres">
      <dgm:prSet presAssocID="{BB12952C-C702-47CF-BD66-77B0CF2115E0}" presName="level3hierChild" presStyleCnt="0"/>
      <dgm:spPr/>
    </dgm:pt>
    <dgm:pt modelId="{F89E8A92-0489-44C8-A8EE-5D850B03C68E}" type="pres">
      <dgm:prSet presAssocID="{8BBAAA80-2D88-4052-A260-00FB51F2CEE1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B15451E2-BD20-4067-88C5-A6524E25038E}" type="pres">
      <dgm:prSet presAssocID="{8BBAAA80-2D88-4052-A260-00FB51F2CEE1}" presName="connTx" presStyleLbl="parChTrans1D3" presStyleIdx="0" presStyleCnt="6"/>
      <dgm:spPr/>
      <dgm:t>
        <a:bodyPr/>
        <a:lstStyle/>
        <a:p>
          <a:endParaRPr lang="en-US"/>
        </a:p>
      </dgm:t>
    </dgm:pt>
    <dgm:pt modelId="{6AE6320B-7F65-4CC7-9C41-085C3DCD014E}" type="pres">
      <dgm:prSet presAssocID="{B39EA8B4-58C9-4E52-B27A-D31BF6596B10}" presName="root2" presStyleCnt="0"/>
      <dgm:spPr/>
    </dgm:pt>
    <dgm:pt modelId="{72FDB41F-FCCB-45FC-8587-35AE53070516}" type="pres">
      <dgm:prSet presAssocID="{B39EA8B4-58C9-4E52-B27A-D31BF6596B10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5EFF14-551E-41EB-AA6F-77E90039870A}" type="pres">
      <dgm:prSet presAssocID="{B39EA8B4-58C9-4E52-B27A-D31BF6596B10}" presName="level3hierChild" presStyleCnt="0"/>
      <dgm:spPr/>
    </dgm:pt>
    <dgm:pt modelId="{55A0205F-FBFC-4C73-ABA6-7AFF4FF2197E}" type="pres">
      <dgm:prSet presAssocID="{7589FFFF-F2A1-4CE8-B734-51CFB72332A1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AA1D9D25-F7F7-49AB-96A9-C86769771364}" type="pres">
      <dgm:prSet presAssocID="{7589FFFF-F2A1-4CE8-B734-51CFB72332A1}" presName="connTx" presStyleLbl="parChTrans1D3" presStyleIdx="1" presStyleCnt="6"/>
      <dgm:spPr/>
      <dgm:t>
        <a:bodyPr/>
        <a:lstStyle/>
        <a:p>
          <a:endParaRPr lang="en-US"/>
        </a:p>
      </dgm:t>
    </dgm:pt>
    <dgm:pt modelId="{B4A8525C-ED55-44DB-968B-DDC4FBDE13EA}" type="pres">
      <dgm:prSet presAssocID="{25854673-1CC5-4BCB-AB50-935108AB0647}" presName="root2" presStyleCnt="0"/>
      <dgm:spPr/>
    </dgm:pt>
    <dgm:pt modelId="{A4A0D765-02CB-419A-BDA1-BF254021439A}" type="pres">
      <dgm:prSet presAssocID="{25854673-1CC5-4BCB-AB50-935108AB0647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A226AB-6480-46CF-9046-E5EF55AA06FE}" type="pres">
      <dgm:prSet presAssocID="{25854673-1CC5-4BCB-AB50-935108AB0647}" presName="level3hierChild" presStyleCnt="0"/>
      <dgm:spPr/>
    </dgm:pt>
    <dgm:pt modelId="{CE5CD098-2FC3-45D8-87A5-660C1C4EA243}" type="pres">
      <dgm:prSet presAssocID="{440D7404-C0AF-4556-BA9D-8E3CA9186F11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3E6B4A86-371D-4853-8197-A2CE6CA4F5C6}" type="pres">
      <dgm:prSet presAssocID="{440D7404-C0AF-4556-BA9D-8E3CA9186F11}" presName="connTx" presStyleLbl="parChTrans1D3" presStyleIdx="2" presStyleCnt="6"/>
      <dgm:spPr/>
      <dgm:t>
        <a:bodyPr/>
        <a:lstStyle/>
        <a:p>
          <a:endParaRPr lang="en-US"/>
        </a:p>
      </dgm:t>
    </dgm:pt>
    <dgm:pt modelId="{BAD00DC2-CABC-4749-AC37-C1FB0A3DA80F}" type="pres">
      <dgm:prSet presAssocID="{6F163DFF-6862-460A-8DE2-BB06946B9839}" presName="root2" presStyleCnt="0"/>
      <dgm:spPr/>
    </dgm:pt>
    <dgm:pt modelId="{92678199-3896-4C81-A8BC-9EB4BE88D749}" type="pres">
      <dgm:prSet presAssocID="{6F163DFF-6862-460A-8DE2-BB06946B9839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5040B1-0238-40E4-86FB-4CDB96E27C33}" type="pres">
      <dgm:prSet presAssocID="{6F163DFF-6862-460A-8DE2-BB06946B9839}" presName="level3hierChild" presStyleCnt="0"/>
      <dgm:spPr/>
    </dgm:pt>
    <dgm:pt modelId="{7D0C6412-E60B-48FB-A559-2080C4B97E11}" type="pres">
      <dgm:prSet presAssocID="{53FDCCB7-20AC-4045-9959-C6AAA8C2729D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7A304261-956C-4795-9A6D-00B57195A127}" type="pres">
      <dgm:prSet presAssocID="{53FDCCB7-20AC-4045-9959-C6AAA8C2729D}" presName="connTx" presStyleLbl="parChTrans1D3" presStyleIdx="3" presStyleCnt="6"/>
      <dgm:spPr/>
      <dgm:t>
        <a:bodyPr/>
        <a:lstStyle/>
        <a:p>
          <a:endParaRPr lang="en-US"/>
        </a:p>
      </dgm:t>
    </dgm:pt>
    <dgm:pt modelId="{F0CD7FD4-7AE6-45C3-B0A7-5FA434A3476D}" type="pres">
      <dgm:prSet presAssocID="{9FEBBE65-B772-4B4B-BB30-F07240873911}" presName="root2" presStyleCnt="0"/>
      <dgm:spPr/>
    </dgm:pt>
    <dgm:pt modelId="{4A9FBE17-8EA2-46BB-96AF-66140D5C346B}" type="pres">
      <dgm:prSet presAssocID="{9FEBBE65-B772-4B4B-BB30-F07240873911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EAD8DA-ECC6-46E4-8FBC-21C7605B5F3F}" type="pres">
      <dgm:prSet presAssocID="{9FEBBE65-B772-4B4B-BB30-F07240873911}" presName="level3hierChild" presStyleCnt="0"/>
      <dgm:spPr/>
    </dgm:pt>
    <dgm:pt modelId="{D4C70C49-1F0B-4645-8FF8-A282865EC875}" type="pres">
      <dgm:prSet presAssocID="{816DC4D3-F7C5-498D-99A1-1AE6551D70BD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2CE1B481-0ADA-491E-92F9-56E0D829AB8B}" type="pres">
      <dgm:prSet presAssocID="{816DC4D3-F7C5-498D-99A1-1AE6551D70BD}" presName="connTx" presStyleLbl="parChTrans1D2" presStyleIdx="1" presStyleCnt="3"/>
      <dgm:spPr/>
      <dgm:t>
        <a:bodyPr/>
        <a:lstStyle/>
        <a:p>
          <a:endParaRPr lang="en-US"/>
        </a:p>
      </dgm:t>
    </dgm:pt>
    <dgm:pt modelId="{275BA2A5-223B-4AC0-8AC1-B34A9331F28F}" type="pres">
      <dgm:prSet presAssocID="{822E8DA5-1845-4F9C-9397-00587E441A9C}" presName="root2" presStyleCnt="0"/>
      <dgm:spPr/>
    </dgm:pt>
    <dgm:pt modelId="{BBA13276-D630-4C86-9FD7-51F6B0FFF880}" type="pres">
      <dgm:prSet presAssocID="{822E8DA5-1845-4F9C-9397-00587E441A9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E0C99-414C-494B-BAAD-B65DE51EC002}" type="pres">
      <dgm:prSet presAssocID="{822E8DA5-1845-4F9C-9397-00587E441A9C}" presName="level3hierChild" presStyleCnt="0"/>
      <dgm:spPr/>
    </dgm:pt>
    <dgm:pt modelId="{CCEAFBCF-3C75-4E14-AF7C-4CBC2078B6BF}" type="pres">
      <dgm:prSet presAssocID="{5B163D4F-C91C-4654-8524-496FDB966885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5E52F2E4-B1B5-4401-A7F7-A716942943CC}" type="pres">
      <dgm:prSet presAssocID="{5B163D4F-C91C-4654-8524-496FDB966885}" presName="connTx" presStyleLbl="parChTrans1D3" presStyleIdx="4" presStyleCnt="6"/>
      <dgm:spPr/>
      <dgm:t>
        <a:bodyPr/>
        <a:lstStyle/>
        <a:p>
          <a:endParaRPr lang="en-US"/>
        </a:p>
      </dgm:t>
    </dgm:pt>
    <dgm:pt modelId="{6B3E1B5B-8685-4C0C-8365-91C36AC37A4C}" type="pres">
      <dgm:prSet presAssocID="{018BB5F5-7D40-4D8A-B662-08980BDC41CF}" presName="root2" presStyleCnt="0"/>
      <dgm:spPr/>
    </dgm:pt>
    <dgm:pt modelId="{3924AC1E-99F7-4D91-927C-F1E0F6E1ACAD}" type="pres">
      <dgm:prSet presAssocID="{018BB5F5-7D40-4D8A-B662-08980BDC41CF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F659AD-E4AC-48A3-953E-819BB16C8D83}" type="pres">
      <dgm:prSet presAssocID="{018BB5F5-7D40-4D8A-B662-08980BDC41CF}" presName="level3hierChild" presStyleCnt="0"/>
      <dgm:spPr/>
    </dgm:pt>
    <dgm:pt modelId="{2BEAA43D-7466-4528-834E-851D1F7F1C19}" type="pres">
      <dgm:prSet presAssocID="{D35D6EF3-6C90-4358-9125-F0E64413C878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6BF3F5B-F83B-4E06-B2E4-B10F6109DB59}" type="pres">
      <dgm:prSet presAssocID="{D35D6EF3-6C90-4358-9125-F0E64413C878}" presName="connTx" presStyleLbl="parChTrans1D2" presStyleIdx="2" presStyleCnt="3"/>
      <dgm:spPr/>
      <dgm:t>
        <a:bodyPr/>
        <a:lstStyle/>
        <a:p>
          <a:endParaRPr lang="en-US"/>
        </a:p>
      </dgm:t>
    </dgm:pt>
    <dgm:pt modelId="{D8952BC3-5CED-4009-A475-A99FDFCCFB59}" type="pres">
      <dgm:prSet presAssocID="{1D30DE3C-D707-4090-A6A5-65ED3844444A}" presName="root2" presStyleCnt="0"/>
      <dgm:spPr/>
    </dgm:pt>
    <dgm:pt modelId="{5DE39670-F792-4E5D-AF2F-712881E22BAA}" type="pres">
      <dgm:prSet presAssocID="{1D30DE3C-D707-4090-A6A5-65ED3844444A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B7539B-B631-4E30-9D0F-8B8614B99584}" type="pres">
      <dgm:prSet presAssocID="{1D30DE3C-D707-4090-A6A5-65ED3844444A}" presName="level3hierChild" presStyleCnt="0"/>
      <dgm:spPr/>
    </dgm:pt>
    <dgm:pt modelId="{1F3AA0C8-2599-46A2-A23C-C21E1D303E60}" type="pres">
      <dgm:prSet presAssocID="{BF6BF935-7A77-49E9-98EF-6A1ABAC56CA4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83593789-C8E0-4A86-887A-C359AC42455B}" type="pres">
      <dgm:prSet presAssocID="{BF6BF935-7A77-49E9-98EF-6A1ABAC56CA4}" presName="connTx" presStyleLbl="parChTrans1D3" presStyleIdx="5" presStyleCnt="6"/>
      <dgm:spPr/>
      <dgm:t>
        <a:bodyPr/>
        <a:lstStyle/>
        <a:p>
          <a:endParaRPr lang="en-US"/>
        </a:p>
      </dgm:t>
    </dgm:pt>
    <dgm:pt modelId="{81405418-29D7-4C1C-9CD2-85B00C922F65}" type="pres">
      <dgm:prSet presAssocID="{317C91A4-2246-486B-ACFC-7F5BD470628E}" presName="root2" presStyleCnt="0"/>
      <dgm:spPr/>
    </dgm:pt>
    <dgm:pt modelId="{781C98E7-147C-49F5-A9C1-6493C1BF1A3C}" type="pres">
      <dgm:prSet presAssocID="{317C91A4-2246-486B-ACFC-7F5BD470628E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9BB6E3-0AA6-42F8-A110-6D8A7D746E42}" type="pres">
      <dgm:prSet presAssocID="{317C91A4-2246-486B-ACFC-7F5BD470628E}" presName="level3hierChild" presStyleCnt="0"/>
      <dgm:spPr/>
    </dgm:pt>
  </dgm:ptLst>
  <dgm:cxnLst>
    <dgm:cxn modelId="{327F7D47-0A62-45A8-8D5F-16A490E8F0EF}" srcId="{FA67090C-D33C-41B6-94A8-BBB6956715E1}" destId="{1D30DE3C-D707-4090-A6A5-65ED3844444A}" srcOrd="2" destOrd="0" parTransId="{D35D6EF3-6C90-4358-9125-F0E64413C878}" sibTransId="{5531288C-D0FE-4071-BC76-0C06FF6E8400}"/>
    <dgm:cxn modelId="{C4841719-716E-43B2-9526-33F200475EC6}" type="presOf" srcId="{D35D6EF3-6C90-4358-9125-F0E64413C878}" destId="{C6BF3F5B-F83B-4E06-B2E4-B10F6109DB59}" srcOrd="1" destOrd="0" presId="urn:microsoft.com/office/officeart/2005/8/layout/hierarchy2"/>
    <dgm:cxn modelId="{32CC71D3-7030-46E9-A809-E12FBD6B702D}" type="presOf" srcId="{822E8DA5-1845-4F9C-9397-00587E441A9C}" destId="{BBA13276-D630-4C86-9FD7-51F6B0FFF880}" srcOrd="0" destOrd="0" presId="urn:microsoft.com/office/officeart/2005/8/layout/hierarchy2"/>
    <dgm:cxn modelId="{1094999F-C9CF-4F79-BD9A-3AD9B1883ACE}" type="presOf" srcId="{7589FFFF-F2A1-4CE8-B734-51CFB72332A1}" destId="{55A0205F-FBFC-4C73-ABA6-7AFF4FF2197E}" srcOrd="0" destOrd="0" presId="urn:microsoft.com/office/officeart/2005/8/layout/hierarchy2"/>
    <dgm:cxn modelId="{E672267C-7F84-408F-8140-D6FF56B2B6E6}" type="presOf" srcId="{5B163D4F-C91C-4654-8524-496FDB966885}" destId="{CCEAFBCF-3C75-4E14-AF7C-4CBC2078B6BF}" srcOrd="0" destOrd="0" presId="urn:microsoft.com/office/officeart/2005/8/layout/hierarchy2"/>
    <dgm:cxn modelId="{AE7EB15B-C0B9-4D2E-916B-3B89A4C0D248}" type="presOf" srcId="{018BB5F5-7D40-4D8A-B662-08980BDC41CF}" destId="{3924AC1E-99F7-4D91-927C-F1E0F6E1ACAD}" srcOrd="0" destOrd="0" presId="urn:microsoft.com/office/officeart/2005/8/layout/hierarchy2"/>
    <dgm:cxn modelId="{74F054C4-6339-4FC0-A3B9-74A3894B9229}" type="presOf" srcId="{B39EA8B4-58C9-4E52-B27A-D31BF6596B10}" destId="{72FDB41F-FCCB-45FC-8587-35AE53070516}" srcOrd="0" destOrd="0" presId="urn:microsoft.com/office/officeart/2005/8/layout/hierarchy2"/>
    <dgm:cxn modelId="{1C9109AE-D247-43B8-BB38-5C9F87A47A74}" type="presOf" srcId="{25854673-1CC5-4BCB-AB50-935108AB0647}" destId="{A4A0D765-02CB-419A-BDA1-BF254021439A}" srcOrd="0" destOrd="0" presId="urn:microsoft.com/office/officeart/2005/8/layout/hierarchy2"/>
    <dgm:cxn modelId="{10979B90-ED8F-461F-9007-97300038B964}" type="presOf" srcId="{440D7404-C0AF-4556-BA9D-8E3CA9186F11}" destId="{3E6B4A86-371D-4853-8197-A2CE6CA4F5C6}" srcOrd="1" destOrd="0" presId="urn:microsoft.com/office/officeart/2005/8/layout/hierarchy2"/>
    <dgm:cxn modelId="{BC93B311-14E6-4964-BAC0-52678DF7C2B6}" srcId="{95BA1E36-8E88-41E0-AFAF-B73964BCD598}" destId="{FA67090C-D33C-41B6-94A8-BBB6956715E1}" srcOrd="0" destOrd="0" parTransId="{6928808C-6E6E-4542-9342-360F2C0B727E}" sibTransId="{EC8A084F-DEFC-403B-B796-2F9D23F9A70B}"/>
    <dgm:cxn modelId="{5B567A09-0CF9-4B90-BC42-A6A9FEC1D421}" type="presOf" srcId="{816DC4D3-F7C5-498D-99A1-1AE6551D70BD}" destId="{2CE1B481-0ADA-491E-92F9-56E0D829AB8B}" srcOrd="1" destOrd="0" presId="urn:microsoft.com/office/officeart/2005/8/layout/hierarchy2"/>
    <dgm:cxn modelId="{22E3328B-F472-4CEA-AC59-15C64D258170}" srcId="{BB12952C-C702-47CF-BD66-77B0CF2115E0}" destId="{9FEBBE65-B772-4B4B-BB30-F07240873911}" srcOrd="3" destOrd="0" parTransId="{53FDCCB7-20AC-4045-9959-C6AAA8C2729D}" sibTransId="{A7D250AB-FD7F-44A5-A25F-69E6494A228E}"/>
    <dgm:cxn modelId="{2D4BFD69-6A26-41CC-BBF3-84E09E38157F}" type="presOf" srcId="{BF6BF935-7A77-49E9-98EF-6A1ABAC56CA4}" destId="{83593789-C8E0-4A86-887A-C359AC42455B}" srcOrd="1" destOrd="0" presId="urn:microsoft.com/office/officeart/2005/8/layout/hierarchy2"/>
    <dgm:cxn modelId="{6806FCB1-2EBC-475E-93DE-D806BB897F61}" srcId="{BB12952C-C702-47CF-BD66-77B0CF2115E0}" destId="{6F163DFF-6862-460A-8DE2-BB06946B9839}" srcOrd="2" destOrd="0" parTransId="{440D7404-C0AF-4556-BA9D-8E3CA9186F11}" sibTransId="{68F4427E-AF06-46B1-820B-89C2FFEC89CE}"/>
    <dgm:cxn modelId="{09D88D1B-AF0E-46EB-8026-050D9773B97A}" srcId="{BB12952C-C702-47CF-BD66-77B0CF2115E0}" destId="{B39EA8B4-58C9-4E52-B27A-D31BF6596B10}" srcOrd="0" destOrd="0" parTransId="{8BBAAA80-2D88-4052-A260-00FB51F2CEE1}" sibTransId="{A6C233AB-507E-4EEE-B472-DD95CDEDC6E6}"/>
    <dgm:cxn modelId="{72C4FDC8-6FBE-4139-B286-5A87A83F070B}" type="presOf" srcId="{440D7404-C0AF-4556-BA9D-8E3CA9186F11}" destId="{CE5CD098-2FC3-45D8-87A5-660C1C4EA243}" srcOrd="0" destOrd="0" presId="urn:microsoft.com/office/officeart/2005/8/layout/hierarchy2"/>
    <dgm:cxn modelId="{BBE9F0D3-EDB2-4264-A2AD-263DF10DC625}" type="presOf" srcId="{AC1D7DF9-E599-4EBF-95D2-A3E9D8719E8A}" destId="{145AF713-47F7-44B8-ADDA-1974320B029D}" srcOrd="0" destOrd="0" presId="urn:microsoft.com/office/officeart/2005/8/layout/hierarchy2"/>
    <dgm:cxn modelId="{9FE22683-2411-4005-A502-402172CE58BB}" srcId="{FA67090C-D33C-41B6-94A8-BBB6956715E1}" destId="{822E8DA5-1845-4F9C-9397-00587E441A9C}" srcOrd="1" destOrd="0" parTransId="{816DC4D3-F7C5-498D-99A1-1AE6551D70BD}" sibTransId="{0A4E2D54-193C-4AE5-A268-2F4522EC4B24}"/>
    <dgm:cxn modelId="{4DB0C3AD-5A97-43A8-932B-4A0278636B3F}" type="presOf" srcId="{8BBAAA80-2D88-4052-A260-00FB51F2CEE1}" destId="{B15451E2-BD20-4067-88C5-A6524E25038E}" srcOrd="1" destOrd="0" presId="urn:microsoft.com/office/officeart/2005/8/layout/hierarchy2"/>
    <dgm:cxn modelId="{249BD831-723C-4FB3-BCD2-327E61AF2676}" type="presOf" srcId="{5B163D4F-C91C-4654-8524-496FDB966885}" destId="{5E52F2E4-B1B5-4401-A7F7-A716942943CC}" srcOrd="1" destOrd="0" presId="urn:microsoft.com/office/officeart/2005/8/layout/hierarchy2"/>
    <dgm:cxn modelId="{003BC025-F77C-4B63-AE48-E6ACD0055BC6}" type="presOf" srcId="{6F163DFF-6862-460A-8DE2-BB06946B9839}" destId="{92678199-3896-4C81-A8BC-9EB4BE88D749}" srcOrd="0" destOrd="0" presId="urn:microsoft.com/office/officeart/2005/8/layout/hierarchy2"/>
    <dgm:cxn modelId="{6D730261-77AE-4C50-91F9-875F26C3772B}" type="presOf" srcId="{FA67090C-D33C-41B6-94A8-BBB6956715E1}" destId="{8A98A113-A7B0-4E64-A897-3C0BEAB520F4}" srcOrd="0" destOrd="0" presId="urn:microsoft.com/office/officeart/2005/8/layout/hierarchy2"/>
    <dgm:cxn modelId="{1CE4AA94-7935-40D6-8679-C0C5603B6C25}" type="presOf" srcId="{816DC4D3-F7C5-498D-99A1-1AE6551D70BD}" destId="{D4C70C49-1F0B-4645-8FF8-A282865EC875}" srcOrd="0" destOrd="0" presId="urn:microsoft.com/office/officeart/2005/8/layout/hierarchy2"/>
    <dgm:cxn modelId="{6452003A-8C47-4438-A889-6648A92E773B}" srcId="{822E8DA5-1845-4F9C-9397-00587E441A9C}" destId="{018BB5F5-7D40-4D8A-B662-08980BDC41CF}" srcOrd="0" destOrd="0" parTransId="{5B163D4F-C91C-4654-8524-496FDB966885}" sibTransId="{30C4D771-3FC1-4BF4-A790-37009FDDAB7D}"/>
    <dgm:cxn modelId="{BE8864DC-C82D-4866-9A0C-4EFCAE39C07D}" type="presOf" srcId="{9FEBBE65-B772-4B4B-BB30-F07240873911}" destId="{4A9FBE17-8EA2-46BB-96AF-66140D5C346B}" srcOrd="0" destOrd="0" presId="urn:microsoft.com/office/officeart/2005/8/layout/hierarchy2"/>
    <dgm:cxn modelId="{866ECD37-6D2F-4A46-821E-5DE72C2BD2C3}" type="presOf" srcId="{53FDCCB7-20AC-4045-9959-C6AAA8C2729D}" destId="{7D0C6412-E60B-48FB-A559-2080C4B97E11}" srcOrd="0" destOrd="0" presId="urn:microsoft.com/office/officeart/2005/8/layout/hierarchy2"/>
    <dgm:cxn modelId="{641BB3DD-D2DA-4798-816F-8D74CD527181}" type="presOf" srcId="{BF6BF935-7A77-49E9-98EF-6A1ABAC56CA4}" destId="{1F3AA0C8-2599-46A2-A23C-C21E1D303E60}" srcOrd="0" destOrd="0" presId="urn:microsoft.com/office/officeart/2005/8/layout/hierarchy2"/>
    <dgm:cxn modelId="{047081C7-CDC3-4ACF-B73D-E10CE6398FD8}" type="presOf" srcId="{317C91A4-2246-486B-ACFC-7F5BD470628E}" destId="{781C98E7-147C-49F5-A9C1-6493C1BF1A3C}" srcOrd="0" destOrd="0" presId="urn:microsoft.com/office/officeart/2005/8/layout/hierarchy2"/>
    <dgm:cxn modelId="{45C5F3DF-73D7-495A-BDD4-D10B25C07DE1}" type="presOf" srcId="{BB12952C-C702-47CF-BD66-77B0CF2115E0}" destId="{A6071AB2-5E56-41BA-BFD7-1EFF8EEB58CA}" srcOrd="0" destOrd="0" presId="urn:microsoft.com/office/officeart/2005/8/layout/hierarchy2"/>
    <dgm:cxn modelId="{EFFE10AB-1317-4292-B994-4DBF325A5BE2}" type="presOf" srcId="{D35D6EF3-6C90-4358-9125-F0E64413C878}" destId="{2BEAA43D-7466-4528-834E-851D1F7F1C19}" srcOrd="0" destOrd="0" presId="urn:microsoft.com/office/officeart/2005/8/layout/hierarchy2"/>
    <dgm:cxn modelId="{344A11AA-0873-4B7A-8D97-AA1E412B3FE8}" type="presOf" srcId="{53FDCCB7-20AC-4045-9959-C6AAA8C2729D}" destId="{7A304261-956C-4795-9A6D-00B57195A127}" srcOrd="1" destOrd="0" presId="urn:microsoft.com/office/officeart/2005/8/layout/hierarchy2"/>
    <dgm:cxn modelId="{63A44C96-9512-4A04-AB79-0F6F165B4E71}" type="presOf" srcId="{8BBAAA80-2D88-4052-A260-00FB51F2CEE1}" destId="{F89E8A92-0489-44C8-A8EE-5D850B03C68E}" srcOrd="0" destOrd="0" presId="urn:microsoft.com/office/officeart/2005/8/layout/hierarchy2"/>
    <dgm:cxn modelId="{6D3B0DDC-ACC2-4D98-AAEF-FB5EBA9B45C5}" srcId="{BB12952C-C702-47CF-BD66-77B0CF2115E0}" destId="{25854673-1CC5-4BCB-AB50-935108AB0647}" srcOrd="1" destOrd="0" parTransId="{7589FFFF-F2A1-4CE8-B734-51CFB72332A1}" sibTransId="{8E4EE926-7B14-4A49-BBB8-B86F2C1FCDF0}"/>
    <dgm:cxn modelId="{FB186AEB-3F9C-4C72-AAEA-92CCDB6BD638}" type="presOf" srcId="{AC1D7DF9-E599-4EBF-95D2-A3E9D8719E8A}" destId="{400BB93C-B8EB-49B2-83CD-516F016C895B}" srcOrd="1" destOrd="0" presId="urn:microsoft.com/office/officeart/2005/8/layout/hierarchy2"/>
    <dgm:cxn modelId="{437482BE-E635-4519-AE44-BE2A2463D6D7}" type="presOf" srcId="{1D30DE3C-D707-4090-A6A5-65ED3844444A}" destId="{5DE39670-F792-4E5D-AF2F-712881E22BAA}" srcOrd="0" destOrd="0" presId="urn:microsoft.com/office/officeart/2005/8/layout/hierarchy2"/>
    <dgm:cxn modelId="{6B6471C1-041D-48A4-B979-56D2B813994E}" srcId="{FA67090C-D33C-41B6-94A8-BBB6956715E1}" destId="{BB12952C-C702-47CF-BD66-77B0CF2115E0}" srcOrd="0" destOrd="0" parTransId="{AC1D7DF9-E599-4EBF-95D2-A3E9D8719E8A}" sibTransId="{BBC60DD2-DEAA-45D5-BA3D-2BF555AFA5B1}"/>
    <dgm:cxn modelId="{25D4E833-1291-44CB-8FB6-5BB94E245D15}" type="presOf" srcId="{7589FFFF-F2A1-4CE8-B734-51CFB72332A1}" destId="{AA1D9D25-F7F7-49AB-96A9-C86769771364}" srcOrd="1" destOrd="0" presId="urn:microsoft.com/office/officeart/2005/8/layout/hierarchy2"/>
    <dgm:cxn modelId="{EAFDCD8B-EB1F-4E72-9BC7-E8138558652D}" type="presOf" srcId="{95BA1E36-8E88-41E0-AFAF-B73964BCD598}" destId="{2FCC82D3-1074-493B-9074-B9F7F1ADFE90}" srcOrd="0" destOrd="0" presId="urn:microsoft.com/office/officeart/2005/8/layout/hierarchy2"/>
    <dgm:cxn modelId="{8C1FAD30-3247-46D2-920D-F895D37BAA93}" srcId="{1D30DE3C-D707-4090-A6A5-65ED3844444A}" destId="{317C91A4-2246-486B-ACFC-7F5BD470628E}" srcOrd="0" destOrd="0" parTransId="{BF6BF935-7A77-49E9-98EF-6A1ABAC56CA4}" sibTransId="{48C92123-F432-442C-997C-9B31FE359377}"/>
    <dgm:cxn modelId="{DF6FF027-1E79-47D4-AFA8-183E8034958B}" type="presParOf" srcId="{2FCC82D3-1074-493B-9074-B9F7F1ADFE90}" destId="{EFF0ADEF-DD82-454D-8E00-CA0243E297CA}" srcOrd="0" destOrd="0" presId="urn:microsoft.com/office/officeart/2005/8/layout/hierarchy2"/>
    <dgm:cxn modelId="{AB9B00A7-0F28-4DF3-A6F1-C79DA8FADF20}" type="presParOf" srcId="{EFF0ADEF-DD82-454D-8E00-CA0243E297CA}" destId="{8A98A113-A7B0-4E64-A897-3C0BEAB520F4}" srcOrd="0" destOrd="0" presId="urn:microsoft.com/office/officeart/2005/8/layout/hierarchy2"/>
    <dgm:cxn modelId="{5C978F34-270A-4155-9D9B-4117195BDDFC}" type="presParOf" srcId="{EFF0ADEF-DD82-454D-8E00-CA0243E297CA}" destId="{2BB75C57-0A7D-4014-8645-B161C219665A}" srcOrd="1" destOrd="0" presId="urn:microsoft.com/office/officeart/2005/8/layout/hierarchy2"/>
    <dgm:cxn modelId="{52F3D4CE-7828-477D-AFE8-69ACEA9C6CB1}" type="presParOf" srcId="{2BB75C57-0A7D-4014-8645-B161C219665A}" destId="{145AF713-47F7-44B8-ADDA-1974320B029D}" srcOrd="0" destOrd="0" presId="urn:microsoft.com/office/officeart/2005/8/layout/hierarchy2"/>
    <dgm:cxn modelId="{B551D954-F2DF-404E-AFF2-57AE115F4517}" type="presParOf" srcId="{145AF713-47F7-44B8-ADDA-1974320B029D}" destId="{400BB93C-B8EB-49B2-83CD-516F016C895B}" srcOrd="0" destOrd="0" presId="urn:microsoft.com/office/officeart/2005/8/layout/hierarchy2"/>
    <dgm:cxn modelId="{2D685A2B-AABD-4134-8A97-4415E48248B9}" type="presParOf" srcId="{2BB75C57-0A7D-4014-8645-B161C219665A}" destId="{679D3BF7-F304-4AC3-BD34-515CEA45ACA3}" srcOrd="1" destOrd="0" presId="urn:microsoft.com/office/officeart/2005/8/layout/hierarchy2"/>
    <dgm:cxn modelId="{C189BA01-A2C3-4EA7-BA07-004E05C57BD4}" type="presParOf" srcId="{679D3BF7-F304-4AC3-BD34-515CEA45ACA3}" destId="{A6071AB2-5E56-41BA-BFD7-1EFF8EEB58CA}" srcOrd="0" destOrd="0" presId="urn:microsoft.com/office/officeart/2005/8/layout/hierarchy2"/>
    <dgm:cxn modelId="{F1DDD5DF-9EF9-48C9-97A0-7609D30DE6F8}" type="presParOf" srcId="{679D3BF7-F304-4AC3-BD34-515CEA45ACA3}" destId="{9E1C8874-949F-40FF-B677-FB77F2F4702E}" srcOrd="1" destOrd="0" presId="urn:microsoft.com/office/officeart/2005/8/layout/hierarchy2"/>
    <dgm:cxn modelId="{E08FEA64-3B21-4C0D-B4F2-CEE21E666E4A}" type="presParOf" srcId="{9E1C8874-949F-40FF-B677-FB77F2F4702E}" destId="{F89E8A92-0489-44C8-A8EE-5D850B03C68E}" srcOrd="0" destOrd="0" presId="urn:microsoft.com/office/officeart/2005/8/layout/hierarchy2"/>
    <dgm:cxn modelId="{AD8BB61C-D354-414B-8B2B-16091FF6069D}" type="presParOf" srcId="{F89E8A92-0489-44C8-A8EE-5D850B03C68E}" destId="{B15451E2-BD20-4067-88C5-A6524E25038E}" srcOrd="0" destOrd="0" presId="urn:microsoft.com/office/officeart/2005/8/layout/hierarchy2"/>
    <dgm:cxn modelId="{29652162-50B9-4820-A914-5630E79E4410}" type="presParOf" srcId="{9E1C8874-949F-40FF-B677-FB77F2F4702E}" destId="{6AE6320B-7F65-4CC7-9C41-085C3DCD014E}" srcOrd="1" destOrd="0" presId="urn:microsoft.com/office/officeart/2005/8/layout/hierarchy2"/>
    <dgm:cxn modelId="{3969D3F2-3D1E-4F4F-A1DF-4B5C013624F2}" type="presParOf" srcId="{6AE6320B-7F65-4CC7-9C41-085C3DCD014E}" destId="{72FDB41F-FCCB-45FC-8587-35AE53070516}" srcOrd="0" destOrd="0" presId="urn:microsoft.com/office/officeart/2005/8/layout/hierarchy2"/>
    <dgm:cxn modelId="{F0CA295D-4B41-4C12-838A-EE4F2934EC6B}" type="presParOf" srcId="{6AE6320B-7F65-4CC7-9C41-085C3DCD014E}" destId="{495EFF14-551E-41EB-AA6F-77E90039870A}" srcOrd="1" destOrd="0" presId="urn:microsoft.com/office/officeart/2005/8/layout/hierarchy2"/>
    <dgm:cxn modelId="{503C7942-AE09-442E-8AAC-C36C071F53DC}" type="presParOf" srcId="{9E1C8874-949F-40FF-B677-FB77F2F4702E}" destId="{55A0205F-FBFC-4C73-ABA6-7AFF4FF2197E}" srcOrd="2" destOrd="0" presId="urn:microsoft.com/office/officeart/2005/8/layout/hierarchy2"/>
    <dgm:cxn modelId="{BCEEE713-4A24-4EFC-9825-792FB5EA7A18}" type="presParOf" srcId="{55A0205F-FBFC-4C73-ABA6-7AFF4FF2197E}" destId="{AA1D9D25-F7F7-49AB-96A9-C86769771364}" srcOrd="0" destOrd="0" presId="urn:microsoft.com/office/officeart/2005/8/layout/hierarchy2"/>
    <dgm:cxn modelId="{7F51F08B-5B27-4D81-9278-BC3DAA2E5CE2}" type="presParOf" srcId="{9E1C8874-949F-40FF-B677-FB77F2F4702E}" destId="{B4A8525C-ED55-44DB-968B-DDC4FBDE13EA}" srcOrd="3" destOrd="0" presId="urn:microsoft.com/office/officeart/2005/8/layout/hierarchy2"/>
    <dgm:cxn modelId="{3D636A2F-49C6-4F40-85B4-460A76EF4AC8}" type="presParOf" srcId="{B4A8525C-ED55-44DB-968B-DDC4FBDE13EA}" destId="{A4A0D765-02CB-419A-BDA1-BF254021439A}" srcOrd="0" destOrd="0" presId="urn:microsoft.com/office/officeart/2005/8/layout/hierarchy2"/>
    <dgm:cxn modelId="{60843284-9678-4D43-928F-B0803DC0BBB7}" type="presParOf" srcId="{B4A8525C-ED55-44DB-968B-DDC4FBDE13EA}" destId="{F8A226AB-6480-46CF-9046-E5EF55AA06FE}" srcOrd="1" destOrd="0" presId="urn:microsoft.com/office/officeart/2005/8/layout/hierarchy2"/>
    <dgm:cxn modelId="{F7C92765-183D-4142-9E17-888CABBA452C}" type="presParOf" srcId="{9E1C8874-949F-40FF-B677-FB77F2F4702E}" destId="{CE5CD098-2FC3-45D8-87A5-660C1C4EA243}" srcOrd="4" destOrd="0" presId="urn:microsoft.com/office/officeart/2005/8/layout/hierarchy2"/>
    <dgm:cxn modelId="{C44E2D3A-6C3B-45FA-8B18-DC9BFCF6827B}" type="presParOf" srcId="{CE5CD098-2FC3-45D8-87A5-660C1C4EA243}" destId="{3E6B4A86-371D-4853-8197-A2CE6CA4F5C6}" srcOrd="0" destOrd="0" presId="urn:microsoft.com/office/officeart/2005/8/layout/hierarchy2"/>
    <dgm:cxn modelId="{D276D3FF-D9A3-4629-B40F-8F9A497C4C59}" type="presParOf" srcId="{9E1C8874-949F-40FF-B677-FB77F2F4702E}" destId="{BAD00DC2-CABC-4749-AC37-C1FB0A3DA80F}" srcOrd="5" destOrd="0" presId="urn:microsoft.com/office/officeart/2005/8/layout/hierarchy2"/>
    <dgm:cxn modelId="{69514E82-09F7-495B-B6ED-27EA7E6B7427}" type="presParOf" srcId="{BAD00DC2-CABC-4749-AC37-C1FB0A3DA80F}" destId="{92678199-3896-4C81-A8BC-9EB4BE88D749}" srcOrd="0" destOrd="0" presId="urn:microsoft.com/office/officeart/2005/8/layout/hierarchy2"/>
    <dgm:cxn modelId="{2CF58CA1-7CBC-4642-816B-347CEF335FB2}" type="presParOf" srcId="{BAD00DC2-CABC-4749-AC37-C1FB0A3DA80F}" destId="{B15040B1-0238-40E4-86FB-4CDB96E27C33}" srcOrd="1" destOrd="0" presId="urn:microsoft.com/office/officeart/2005/8/layout/hierarchy2"/>
    <dgm:cxn modelId="{D06235C3-672E-412B-BD6A-E5C1F5F87F34}" type="presParOf" srcId="{9E1C8874-949F-40FF-B677-FB77F2F4702E}" destId="{7D0C6412-E60B-48FB-A559-2080C4B97E11}" srcOrd="6" destOrd="0" presId="urn:microsoft.com/office/officeart/2005/8/layout/hierarchy2"/>
    <dgm:cxn modelId="{489C83E4-9CD9-472E-98D6-22AFF53B2A42}" type="presParOf" srcId="{7D0C6412-E60B-48FB-A559-2080C4B97E11}" destId="{7A304261-956C-4795-9A6D-00B57195A127}" srcOrd="0" destOrd="0" presId="urn:microsoft.com/office/officeart/2005/8/layout/hierarchy2"/>
    <dgm:cxn modelId="{B0EA9281-B2FA-427D-A176-F63AB8CAFB87}" type="presParOf" srcId="{9E1C8874-949F-40FF-B677-FB77F2F4702E}" destId="{F0CD7FD4-7AE6-45C3-B0A7-5FA434A3476D}" srcOrd="7" destOrd="0" presId="urn:microsoft.com/office/officeart/2005/8/layout/hierarchy2"/>
    <dgm:cxn modelId="{BF3AE80D-5D66-4935-81A8-DB914154B122}" type="presParOf" srcId="{F0CD7FD4-7AE6-45C3-B0A7-5FA434A3476D}" destId="{4A9FBE17-8EA2-46BB-96AF-66140D5C346B}" srcOrd="0" destOrd="0" presId="urn:microsoft.com/office/officeart/2005/8/layout/hierarchy2"/>
    <dgm:cxn modelId="{78CA6992-CC72-41A7-A3C7-5EE3303FE815}" type="presParOf" srcId="{F0CD7FD4-7AE6-45C3-B0A7-5FA434A3476D}" destId="{18EAD8DA-ECC6-46E4-8FBC-21C7605B5F3F}" srcOrd="1" destOrd="0" presId="urn:microsoft.com/office/officeart/2005/8/layout/hierarchy2"/>
    <dgm:cxn modelId="{CF321F3E-FCEA-4013-8C4B-702D01E3D43B}" type="presParOf" srcId="{2BB75C57-0A7D-4014-8645-B161C219665A}" destId="{D4C70C49-1F0B-4645-8FF8-A282865EC875}" srcOrd="2" destOrd="0" presId="urn:microsoft.com/office/officeart/2005/8/layout/hierarchy2"/>
    <dgm:cxn modelId="{644DB75E-D73C-49D4-85F7-F3D801FAC9E0}" type="presParOf" srcId="{D4C70C49-1F0B-4645-8FF8-A282865EC875}" destId="{2CE1B481-0ADA-491E-92F9-56E0D829AB8B}" srcOrd="0" destOrd="0" presId="urn:microsoft.com/office/officeart/2005/8/layout/hierarchy2"/>
    <dgm:cxn modelId="{E0001CF0-A920-43F1-A526-04B923FA481D}" type="presParOf" srcId="{2BB75C57-0A7D-4014-8645-B161C219665A}" destId="{275BA2A5-223B-4AC0-8AC1-B34A9331F28F}" srcOrd="3" destOrd="0" presId="urn:microsoft.com/office/officeart/2005/8/layout/hierarchy2"/>
    <dgm:cxn modelId="{576B664B-C313-4D05-BC99-A8F29343B6E0}" type="presParOf" srcId="{275BA2A5-223B-4AC0-8AC1-B34A9331F28F}" destId="{BBA13276-D630-4C86-9FD7-51F6B0FFF880}" srcOrd="0" destOrd="0" presId="urn:microsoft.com/office/officeart/2005/8/layout/hierarchy2"/>
    <dgm:cxn modelId="{80D2F17C-19DC-4903-844B-4B28FC80AEA1}" type="presParOf" srcId="{275BA2A5-223B-4AC0-8AC1-B34A9331F28F}" destId="{914E0C99-414C-494B-BAAD-B65DE51EC002}" srcOrd="1" destOrd="0" presId="urn:microsoft.com/office/officeart/2005/8/layout/hierarchy2"/>
    <dgm:cxn modelId="{5759D403-3D1B-47B2-9A64-35A8FCC11D07}" type="presParOf" srcId="{914E0C99-414C-494B-BAAD-B65DE51EC002}" destId="{CCEAFBCF-3C75-4E14-AF7C-4CBC2078B6BF}" srcOrd="0" destOrd="0" presId="urn:microsoft.com/office/officeart/2005/8/layout/hierarchy2"/>
    <dgm:cxn modelId="{40564280-087F-4329-AEE2-DCBCDE6AFCD3}" type="presParOf" srcId="{CCEAFBCF-3C75-4E14-AF7C-4CBC2078B6BF}" destId="{5E52F2E4-B1B5-4401-A7F7-A716942943CC}" srcOrd="0" destOrd="0" presId="urn:microsoft.com/office/officeart/2005/8/layout/hierarchy2"/>
    <dgm:cxn modelId="{F4B77AE9-C639-4B3B-86BE-CF75E74B294C}" type="presParOf" srcId="{914E0C99-414C-494B-BAAD-B65DE51EC002}" destId="{6B3E1B5B-8685-4C0C-8365-91C36AC37A4C}" srcOrd="1" destOrd="0" presId="urn:microsoft.com/office/officeart/2005/8/layout/hierarchy2"/>
    <dgm:cxn modelId="{AA7B9E27-799B-4CC6-A329-C858921BB7EF}" type="presParOf" srcId="{6B3E1B5B-8685-4C0C-8365-91C36AC37A4C}" destId="{3924AC1E-99F7-4D91-927C-F1E0F6E1ACAD}" srcOrd="0" destOrd="0" presId="urn:microsoft.com/office/officeart/2005/8/layout/hierarchy2"/>
    <dgm:cxn modelId="{538C73EC-D0BD-4287-A5B8-0FCADBDF82FE}" type="presParOf" srcId="{6B3E1B5B-8685-4C0C-8365-91C36AC37A4C}" destId="{BBF659AD-E4AC-48A3-953E-819BB16C8D83}" srcOrd="1" destOrd="0" presId="urn:microsoft.com/office/officeart/2005/8/layout/hierarchy2"/>
    <dgm:cxn modelId="{04BD11BE-F5FB-4950-8FC1-2CCC243B6227}" type="presParOf" srcId="{2BB75C57-0A7D-4014-8645-B161C219665A}" destId="{2BEAA43D-7466-4528-834E-851D1F7F1C19}" srcOrd="4" destOrd="0" presId="urn:microsoft.com/office/officeart/2005/8/layout/hierarchy2"/>
    <dgm:cxn modelId="{1B94A68E-18E9-4B20-9588-FA5C2F88D05A}" type="presParOf" srcId="{2BEAA43D-7466-4528-834E-851D1F7F1C19}" destId="{C6BF3F5B-F83B-4E06-B2E4-B10F6109DB59}" srcOrd="0" destOrd="0" presId="urn:microsoft.com/office/officeart/2005/8/layout/hierarchy2"/>
    <dgm:cxn modelId="{293890AB-D63C-4180-86C0-999394534C78}" type="presParOf" srcId="{2BB75C57-0A7D-4014-8645-B161C219665A}" destId="{D8952BC3-5CED-4009-A475-A99FDFCCFB59}" srcOrd="5" destOrd="0" presId="urn:microsoft.com/office/officeart/2005/8/layout/hierarchy2"/>
    <dgm:cxn modelId="{AB30E10C-8B66-4745-98FC-ECD0D43F0C34}" type="presParOf" srcId="{D8952BC3-5CED-4009-A475-A99FDFCCFB59}" destId="{5DE39670-F792-4E5D-AF2F-712881E22BAA}" srcOrd="0" destOrd="0" presId="urn:microsoft.com/office/officeart/2005/8/layout/hierarchy2"/>
    <dgm:cxn modelId="{2B57DA7B-9929-487D-BB15-C3B56A2E0145}" type="presParOf" srcId="{D8952BC3-5CED-4009-A475-A99FDFCCFB59}" destId="{DDB7539B-B631-4E30-9D0F-8B8614B99584}" srcOrd="1" destOrd="0" presId="urn:microsoft.com/office/officeart/2005/8/layout/hierarchy2"/>
    <dgm:cxn modelId="{CA48ED7D-8371-4B24-A250-4DA32EBDF708}" type="presParOf" srcId="{DDB7539B-B631-4E30-9D0F-8B8614B99584}" destId="{1F3AA0C8-2599-46A2-A23C-C21E1D303E60}" srcOrd="0" destOrd="0" presId="urn:microsoft.com/office/officeart/2005/8/layout/hierarchy2"/>
    <dgm:cxn modelId="{913FA5BB-1315-490C-B771-FC292FBE3C91}" type="presParOf" srcId="{1F3AA0C8-2599-46A2-A23C-C21E1D303E60}" destId="{83593789-C8E0-4A86-887A-C359AC42455B}" srcOrd="0" destOrd="0" presId="urn:microsoft.com/office/officeart/2005/8/layout/hierarchy2"/>
    <dgm:cxn modelId="{9FBC53BB-0ED5-4CCF-8F6A-C84D5143AC23}" type="presParOf" srcId="{DDB7539B-B631-4E30-9D0F-8B8614B99584}" destId="{81405418-29D7-4C1C-9CD2-85B00C922F65}" srcOrd="1" destOrd="0" presId="urn:microsoft.com/office/officeart/2005/8/layout/hierarchy2"/>
    <dgm:cxn modelId="{846FFCD3-BBD1-45C1-8214-1AEF91981163}" type="presParOf" srcId="{81405418-29D7-4C1C-9CD2-85B00C922F65}" destId="{781C98E7-147C-49F5-A9C1-6493C1BF1A3C}" srcOrd="0" destOrd="0" presId="urn:microsoft.com/office/officeart/2005/8/layout/hierarchy2"/>
    <dgm:cxn modelId="{6294862E-8F26-4741-8E80-1220165274AB}" type="presParOf" srcId="{81405418-29D7-4C1C-9CD2-85B00C922F65}" destId="{349BB6E3-0AA6-42F8-A110-6D8A7D746E4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8A113-A7B0-4E64-A897-3C0BEAB520F4}">
      <dsp:nvSpPr>
        <dsp:cNvPr id="0" name=""/>
        <dsp:cNvSpPr/>
      </dsp:nvSpPr>
      <dsp:spPr>
        <a:xfrm>
          <a:off x="427173" y="2683075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WEB APPLICATION</a:t>
          </a:r>
        </a:p>
      </dsp:txBody>
      <dsp:txXfrm>
        <a:off x="448173" y="2704075"/>
        <a:ext cx="1392018" cy="675009"/>
      </dsp:txXfrm>
    </dsp:sp>
    <dsp:sp modelId="{145AF713-47F7-44B8-ADDA-1974320B029D}">
      <dsp:nvSpPr>
        <dsp:cNvPr id="0" name=""/>
        <dsp:cNvSpPr/>
      </dsp:nvSpPr>
      <dsp:spPr>
        <a:xfrm rot="17500715">
          <a:off x="1371590" y="2306774"/>
          <a:ext cx="155281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52810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09175" y="2281269"/>
        <a:ext cx="77640" cy="77640"/>
      </dsp:txXfrm>
    </dsp:sp>
    <dsp:sp modelId="{A6071AB2-5E56-41BA-BFD7-1EFF8EEB58CA}">
      <dsp:nvSpPr>
        <dsp:cNvPr id="0" name=""/>
        <dsp:cNvSpPr/>
      </dsp:nvSpPr>
      <dsp:spPr>
        <a:xfrm>
          <a:off x="2434799" y="1240094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FRONT END</a:t>
          </a:r>
        </a:p>
      </dsp:txBody>
      <dsp:txXfrm>
        <a:off x="2455799" y="1261094"/>
        <a:ext cx="1392018" cy="675009"/>
      </dsp:txXfrm>
    </dsp:sp>
    <dsp:sp modelId="{F89E8A92-0489-44C8-A8EE-5D850B03C68E}">
      <dsp:nvSpPr>
        <dsp:cNvPr id="0" name=""/>
        <dsp:cNvSpPr/>
      </dsp:nvSpPr>
      <dsp:spPr>
        <a:xfrm rot="17692822">
          <a:off x="3473932" y="966863"/>
          <a:ext cx="13633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63378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21536" y="946094"/>
        <a:ext cx="68168" cy="68168"/>
      </dsp:txXfrm>
    </dsp:sp>
    <dsp:sp modelId="{72FDB41F-FCCB-45FC-8587-35AE53070516}">
      <dsp:nvSpPr>
        <dsp:cNvPr id="0" name=""/>
        <dsp:cNvSpPr/>
      </dsp:nvSpPr>
      <dsp:spPr>
        <a:xfrm>
          <a:off x="4442425" y="3253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HTML</a:t>
          </a:r>
        </a:p>
      </dsp:txBody>
      <dsp:txXfrm>
        <a:off x="4463425" y="24253"/>
        <a:ext cx="1392018" cy="675009"/>
      </dsp:txXfrm>
    </dsp:sp>
    <dsp:sp modelId="{55A0205F-FBFC-4C73-ABA6-7AFF4FF2197E}">
      <dsp:nvSpPr>
        <dsp:cNvPr id="0" name=""/>
        <dsp:cNvSpPr/>
      </dsp:nvSpPr>
      <dsp:spPr>
        <a:xfrm rot="19457599">
          <a:off x="3802421" y="1379143"/>
          <a:ext cx="70639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0639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7961" y="1374799"/>
        <a:ext cx="35319" cy="35319"/>
      </dsp:txXfrm>
    </dsp:sp>
    <dsp:sp modelId="{A4A0D765-02CB-419A-BDA1-BF254021439A}">
      <dsp:nvSpPr>
        <dsp:cNvPr id="0" name=""/>
        <dsp:cNvSpPr/>
      </dsp:nvSpPr>
      <dsp:spPr>
        <a:xfrm>
          <a:off x="4442425" y="827814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CSS</a:t>
          </a:r>
        </a:p>
      </dsp:txBody>
      <dsp:txXfrm>
        <a:off x="4463425" y="848814"/>
        <a:ext cx="1392018" cy="675009"/>
      </dsp:txXfrm>
    </dsp:sp>
    <dsp:sp modelId="{CE5CD098-2FC3-45D8-87A5-660C1C4EA243}">
      <dsp:nvSpPr>
        <dsp:cNvPr id="0" name=""/>
        <dsp:cNvSpPr/>
      </dsp:nvSpPr>
      <dsp:spPr>
        <a:xfrm rot="2142401">
          <a:off x="3802421" y="1791424"/>
          <a:ext cx="70639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0639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7961" y="1787079"/>
        <a:ext cx="35319" cy="35319"/>
      </dsp:txXfrm>
    </dsp:sp>
    <dsp:sp modelId="{92678199-3896-4C81-A8BC-9EB4BE88D749}">
      <dsp:nvSpPr>
        <dsp:cNvPr id="0" name=""/>
        <dsp:cNvSpPr/>
      </dsp:nvSpPr>
      <dsp:spPr>
        <a:xfrm>
          <a:off x="4442425" y="1652375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BOOTSTRAP 4.x</a:t>
          </a:r>
        </a:p>
      </dsp:txBody>
      <dsp:txXfrm>
        <a:off x="4463425" y="1673375"/>
        <a:ext cx="1392018" cy="675009"/>
      </dsp:txXfrm>
    </dsp:sp>
    <dsp:sp modelId="{7D0C6412-E60B-48FB-A559-2080C4B97E11}">
      <dsp:nvSpPr>
        <dsp:cNvPr id="0" name=""/>
        <dsp:cNvSpPr/>
      </dsp:nvSpPr>
      <dsp:spPr>
        <a:xfrm rot="3907178">
          <a:off x="3473932" y="2203704"/>
          <a:ext cx="13633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63378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21536" y="2182935"/>
        <a:ext cx="68168" cy="68168"/>
      </dsp:txXfrm>
    </dsp:sp>
    <dsp:sp modelId="{4A9FBE17-8EA2-46BB-96AF-66140D5C346B}">
      <dsp:nvSpPr>
        <dsp:cNvPr id="0" name=""/>
        <dsp:cNvSpPr/>
      </dsp:nvSpPr>
      <dsp:spPr>
        <a:xfrm>
          <a:off x="4442425" y="2476935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React JS</a:t>
          </a:r>
        </a:p>
      </dsp:txBody>
      <dsp:txXfrm>
        <a:off x="4463425" y="2497935"/>
        <a:ext cx="1392018" cy="675009"/>
      </dsp:txXfrm>
    </dsp:sp>
    <dsp:sp modelId="{D4C70C49-1F0B-4645-8FF8-A282865EC875}">
      <dsp:nvSpPr>
        <dsp:cNvPr id="0" name=""/>
        <dsp:cNvSpPr/>
      </dsp:nvSpPr>
      <dsp:spPr>
        <a:xfrm rot="2829178">
          <a:off x="1726252" y="3337475"/>
          <a:ext cx="84348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43486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26908" y="3329703"/>
        <a:ext cx="42174" cy="42174"/>
      </dsp:txXfrm>
    </dsp:sp>
    <dsp:sp modelId="{BBA13276-D630-4C86-9FD7-51F6B0FFF880}">
      <dsp:nvSpPr>
        <dsp:cNvPr id="0" name=""/>
        <dsp:cNvSpPr/>
      </dsp:nvSpPr>
      <dsp:spPr>
        <a:xfrm>
          <a:off x="2434799" y="3301496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BACK END</a:t>
          </a:r>
        </a:p>
      </dsp:txBody>
      <dsp:txXfrm>
        <a:off x="2455799" y="3322496"/>
        <a:ext cx="1392018" cy="675009"/>
      </dsp:txXfrm>
    </dsp:sp>
    <dsp:sp modelId="{CCEAFBCF-3C75-4E14-AF7C-4CBC2078B6BF}">
      <dsp:nvSpPr>
        <dsp:cNvPr id="0" name=""/>
        <dsp:cNvSpPr/>
      </dsp:nvSpPr>
      <dsp:spPr>
        <a:xfrm>
          <a:off x="3868817" y="3646685"/>
          <a:ext cx="57360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360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1281" y="3645660"/>
        <a:ext cx="28680" cy="28680"/>
      </dsp:txXfrm>
    </dsp:sp>
    <dsp:sp modelId="{3924AC1E-99F7-4D91-927C-F1E0F6E1ACAD}">
      <dsp:nvSpPr>
        <dsp:cNvPr id="0" name=""/>
        <dsp:cNvSpPr/>
      </dsp:nvSpPr>
      <dsp:spPr>
        <a:xfrm>
          <a:off x="4442425" y="3301496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Express </a:t>
          </a:r>
          <a:r>
            <a:rPr lang="en-US" sz="2000" kern="1200" dirty="0"/>
            <a:t>JS</a:t>
          </a:r>
        </a:p>
      </dsp:txBody>
      <dsp:txXfrm>
        <a:off x="4463425" y="3322496"/>
        <a:ext cx="1392018" cy="675009"/>
      </dsp:txXfrm>
    </dsp:sp>
    <dsp:sp modelId="{2BEAA43D-7466-4528-834E-851D1F7F1C19}">
      <dsp:nvSpPr>
        <dsp:cNvPr id="0" name=""/>
        <dsp:cNvSpPr/>
      </dsp:nvSpPr>
      <dsp:spPr>
        <a:xfrm rot="4099285">
          <a:off x="1371590" y="3749755"/>
          <a:ext cx="155281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52810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09175" y="3724250"/>
        <a:ext cx="77640" cy="77640"/>
      </dsp:txXfrm>
    </dsp:sp>
    <dsp:sp modelId="{5DE39670-F792-4E5D-AF2F-712881E22BAA}">
      <dsp:nvSpPr>
        <dsp:cNvPr id="0" name=""/>
        <dsp:cNvSpPr/>
      </dsp:nvSpPr>
      <dsp:spPr>
        <a:xfrm>
          <a:off x="2434799" y="4126056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DATA BASE</a:t>
          </a:r>
        </a:p>
      </dsp:txBody>
      <dsp:txXfrm>
        <a:off x="2455799" y="4147056"/>
        <a:ext cx="1392018" cy="675009"/>
      </dsp:txXfrm>
    </dsp:sp>
    <dsp:sp modelId="{1F3AA0C8-2599-46A2-A23C-C21E1D303E60}">
      <dsp:nvSpPr>
        <dsp:cNvPr id="0" name=""/>
        <dsp:cNvSpPr/>
      </dsp:nvSpPr>
      <dsp:spPr>
        <a:xfrm>
          <a:off x="3868817" y="4471246"/>
          <a:ext cx="57360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360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1281" y="4470221"/>
        <a:ext cx="28680" cy="28680"/>
      </dsp:txXfrm>
    </dsp:sp>
    <dsp:sp modelId="{781C98E7-147C-49F5-A9C1-6493C1BF1A3C}">
      <dsp:nvSpPr>
        <dsp:cNvPr id="0" name=""/>
        <dsp:cNvSpPr/>
      </dsp:nvSpPr>
      <dsp:spPr>
        <a:xfrm>
          <a:off x="4442425" y="4126056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My SQL</a:t>
          </a:r>
          <a:endParaRPr lang="en-US" sz="2000" kern="1200" dirty="0"/>
        </a:p>
      </dsp:txBody>
      <dsp:txXfrm>
        <a:off x="4463425" y="4147056"/>
        <a:ext cx="1392018" cy="675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5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0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8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6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1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4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1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bg2">
                <a:alpha val="83000"/>
                <a:lumMod val="34000"/>
                <a:lumOff val="66000"/>
              </a:schemeClr>
            </a:gs>
            <a:gs pos="34000">
              <a:schemeClr val="accent1">
                <a:lumMod val="45000"/>
                <a:lumOff val="55000"/>
                <a:alpha val="77000"/>
              </a:schemeClr>
            </a:gs>
            <a:gs pos="96000">
              <a:schemeClr val="accent4">
                <a:lumMod val="40000"/>
                <a:lumOff val="60000"/>
              </a:schemeClr>
            </a:gs>
            <a:gs pos="62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506A-8938-4D75-AC16-C6A56DC7582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90" y="211827"/>
            <a:ext cx="1943100" cy="1775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129" y="211827"/>
            <a:ext cx="2143125" cy="1775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9306" y="1987826"/>
            <a:ext cx="6919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GOVERNMENT ENGINEERING COLLEGE, BHAVNAGAR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6085" y="2449491"/>
            <a:ext cx="1411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PROJECT 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5944" y="2788045"/>
            <a:ext cx="4873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Student Progress Analysis &amp; Strategy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1306" y="324971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B.E. Sem-4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4107" y="3588264"/>
            <a:ext cx="3215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Information Technology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95461" y="3964315"/>
            <a:ext cx="151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Submitted By,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18967" y="4395202"/>
            <a:ext cx="44656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00B050"/>
                </a:solidFill>
              </a:rPr>
              <a:t>Chavda Chirag       190210116013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00B050"/>
                </a:solidFill>
              </a:rPr>
              <a:t>Kukadiya Akhil      190210116033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00B050"/>
                </a:solidFill>
              </a:rPr>
              <a:t>Sonagara Sagar     190210116075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00B050"/>
                </a:solidFill>
              </a:rPr>
              <a:t>Kajaliya Charchil   170210116025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590" y="5841752"/>
            <a:ext cx="2827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Guide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Prof. Nishidh Chavda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54316" y="5812791"/>
            <a:ext cx="20679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HO.D. ,</a:t>
            </a: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Prof. V.G. Patel</a:t>
            </a:r>
          </a:p>
        </p:txBody>
      </p:sp>
    </p:spTree>
    <p:extLst>
      <p:ext uri="{BB962C8B-B14F-4D97-AF65-F5344CB8AC3E}">
        <p14:creationId xmlns:p14="http://schemas.microsoft.com/office/powerpoint/2010/main" val="2684455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LNM </a:t>
            </a:r>
            <a:r>
              <a:rPr lang="en-US" sz="3200" dirty="0" smtClean="0">
                <a:solidFill>
                  <a:srgbClr val="FF0000"/>
                </a:solidFill>
              </a:rPr>
              <a:t>(Learning Needs Matrix)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" t="5544" b="48781"/>
          <a:stretch/>
        </p:blipFill>
        <p:spPr>
          <a:xfrm>
            <a:off x="3038136" y="1651973"/>
            <a:ext cx="6968532" cy="4619518"/>
          </a:xfrm>
        </p:spPr>
      </p:pic>
    </p:spTree>
    <p:extLst>
      <p:ext uri="{BB962C8B-B14F-4D97-AF65-F5344CB8AC3E}">
        <p14:creationId xmlns:p14="http://schemas.microsoft.com/office/powerpoint/2010/main" val="341720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77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IMPLEMENTATION DETAILS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046922"/>
            <a:ext cx="10515600" cy="5130041"/>
          </a:xfrm>
        </p:spPr>
        <p:txBody>
          <a:bodyPr/>
          <a:lstStyle/>
          <a:p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Target</a:t>
            </a:r>
            <a:r>
              <a:rPr lang="en-US" dirty="0"/>
              <a:t> – </a:t>
            </a:r>
            <a:r>
              <a:rPr lang="en-US" sz="2400" dirty="0">
                <a:solidFill>
                  <a:srgbClr val="002060"/>
                </a:solidFill>
              </a:rPr>
              <a:t>To implement a Web Application for Students of  their Progress.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77060195"/>
              </p:ext>
            </p:extLst>
          </p:nvPr>
        </p:nvGraphicFramePr>
        <p:xfrm>
          <a:off x="2204277" y="1647318"/>
          <a:ext cx="6303617" cy="484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66008" y="6550223"/>
            <a:ext cx="4325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Tools/Technologies can be changed depending on Task.</a:t>
            </a:r>
          </a:p>
        </p:txBody>
      </p:sp>
    </p:spTree>
    <p:extLst>
      <p:ext uri="{BB962C8B-B14F-4D97-AF65-F5344CB8AC3E}">
        <p14:creationId xmlns:p14="http://schemas.microsoft.com/office/powerpoint/2010/main" val="375192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build="p"/>
      <p:bldGraphic spid="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2" y="78799"/>
            <a:ext cx="10515600" cy="71553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Future Work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127" y="775854"/>
            <a:ext cx="10515600" cy="6082145"/>
          </a:xfrm>
        </p:spPr>
        <p:txBody>
          <a:bodyPr>
            <a:normAutofit/>
          </a:bodyPr>
          <a:lstStyle/>
          <a:p>
            <a:r>
              <a:rPr lang="en-US" dirty="0" smtClean="0"/>
              <a:t>Two step verification for users.</a:t>
            </a:r>
          </a:p>
          <a:p>
            <a:r>
              <a:rPr lang="en-US" dirty="0" smtClean="0"/>
              <a:t>This project </a:t>
            </a:r>
            <a:r>
              <a:rPr lang="en-US" dirty="0" smtClean="0"/>
              <a:t>will </a:t>
            </a:r>
            <a:r>
              <a:rPr lang="en-US" dirty="0" smtClean="0"/>
              <a:t>provide more features to students like upload assignments, attendance, reference books, question paper etc.</a:t>
            </a:r>
          </a:p>
          <a:p>
            <a:r>
              <a:rPr lang="en-US" dirty="0" smtClean="0"/>
              <a:t>Project have a</a:t>
            </a:r>
            <a:r>
              <a:rPr lang="en-US" dirty="0" smtClean="0"/>
              <a:t> </a:t>
            </a:r>
            <a:r>
              <a:rPr lang="en-US" dirty="0" smtClean="0"/>
              <a:t>feedback section so we can update our project user friendly</a:t>
            </a:r>
          </a:p>
          <a:p>
            <a:r>
              <a:rPr lang="en-US" smtClean="0"/>
              <a:t>This project have a</a:t>
            </a:r>
            <a:r>
              <a:rPr lang="en-US" smtClean="0"/>
              <a:t> </a:t>
            </a:r>
            <a:r>
              <a:rPr lang="en-US" dirty="0" smtClean="0"/>
              <a:t>comparison section, where student can compare their progress.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9314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891"/>
            <a:ext cx="10515600" cy="59112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References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8073"/>
            <a:ext cx="11141364" cy="5548890"/>
          </a:xfrm>
        </p:spPr>
        <p:txBody>
          <a:bodyPr/>
          <a:lstStyle/>
          <a:p>
            <a:r>
              <a:rPr lang="en-US" dirty="0"/>
              <a:t>Links -</a:t>
            </a:r>
          </a:p>
          <a:p>
            <a:pPr lvl="1"/>
            <a:r>
              <a:rPr lang="en-US" dirty="0"/>
              <a:t>React-</a:t>
            </a:r>
            <a:r>
              <a:rPr lang="en-US" dirty="0" err="1"/>
              <a:t>Js</a:t>
            </a:r>
            <a:r>
              <a:rPr lang="en-US" dirty="0"/>
              <a:t> : https://reactjs.org/docs/getting-started.html</a:t>
            </a:r>
          </a:p>
          <a:p>
            <a:pPr lvl="1"/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: https://nodejs.org/en/docs/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 : https://dev.mysql.com/doc/</a:t>
            </a:r>
          </a:p>
          <a:p>
            <a:pPr lvl="1"/>
            <a:r>
              <a:rPr lang="en-US" dirty="0"/>
              <a:t>My </a:t>
            </a:r>
            <a:r>
              <a:rPr lang="en-US" dirty="0" err="1"/>
              <a:t>Sql</a:t>
            </a:r>
            <a:r>
              <a:rPr lang="en-US" dirty="0"/>
              <a:t> Node </a:t>
            </a:r>
            <a:r>
              <a:rPr lang="en-US" dirty="0" err="1"/>
              <a:t>Js</a:t>
            </a:r>
            <a:r>
              <a:rPr lang="en-US" dirty="0"/>
              <a:t> - https://www.npmjs.com/package/mysql</a:t>
            </a:r>
          </a:p>
          <a:p>
            <a:r>
              <a:rPr lang="en-US" dirty="0"/>
              <a:t>Book </a:t>
            </a:r>
            <a:r>
              <a:rPr lang="en-AT" dirty="0" smtClean="0"/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and JQuery: Interactive Front-End </a:t>
            </a:r>
            <a:r>
              <a:rPr lang="en-US" dirty="0" smtClean="0"/>
              <a:t>Web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69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</a:t>
            </a:r>
            <a:endParaRPr lang="en-IN" sz="3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345" y="1690688"/>
            <a:ext cx="10515600" cy="4351338"/>
          </a:xfrm>
        </p:spPr>
        <p:txBody>
          <a:bodyPr>
            <a:normAutofit/>
          </a:bodyPr>
          <a:lstStyle/>
          <a:p>
            <a:pPr lvl="0" fontAlgn="base">
              <a:buFont typeface="Wingdings" panose="05000000000000000000" pitchFamily="2" charset="2"/>
              <a:buChar char="Ø"/>
            </a:pPr>
            <a:r>
              <a:rPr lang="en-IN" sz="2400" dirty="0"/>
              <a:t>By using this web app faculty or administers observe their students progress and they can easily make a strategy to improve it. 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IN" sz="2400" dirty="0"/>
              <a:t>Parents can know their children’s attendances, marks or grad easily. 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IN" sz="2400" dirty="0"/>
              <a:t>Student can compare their progress to another student. 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IN" sz="2400" dirty="0"/>
              <a:t>By using this web app student can easily submit their work or project. 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IN" sz="2400" dirty="0"/>
              <a:t>Faculty can give important notice through this web app easily.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7156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355890"/>
            <a:ext cx="12074236" cy="66934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you have any suggestions about our project let us know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750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THANK YOU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ACADEMIC YEAR</a:t>
            </a:r>
          </a:p>
          <a:p>
            <a:r>
              <a:rPr lang="en-US" sz="2000" b="1" dirty="0"/>
              <a:t>2020-21</a:t>
            </a:r>
          </a:p>
        </p:txBody>
      </p:sp>
    </p:spTree>
    <p:extLst>
      <p:ext uri="{BB962C8B-B14F-4D97-AF65-F5344CB8AC3E}">
        <p14:creationId xmlns:p14="http://schemas.microsoft.com/office/powerpoint/2010/main" val="30370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txBody>
          <a:bodyPr>
            <a:noAutofit/>
          </a:bodyPr>
          <a:lstStyle/>
          <a:p>
            <a:pPr algn="ctr"/>
            <a:r>
              <a:rPr lang="en-US" sz="3200" b="1" i="1" u="sng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endParaRPr lang="en-US" sz="3200" b="1" i="1" u="sng" spc="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377"/>
            <a:ext cx="10515600" cy="5276211"/>
          </a:xfrm>
          <a:noFill/>
          <a:effectLst>
            <a:innerShdw blurRad="114300">
              <a:prstClr val="black"/>
            </a:innerShdw>
          </a:effectLst>
        </p:spPr>
        <p:txBody>
          <a:bodyPr spcCol="365760" anchor="t" anchorCtr="0"/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Functionality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Canvases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Implementation  Detail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Future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References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Conclusion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Suggestions 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34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6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8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0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92" y="424873"/>
            <a:ext cx="10515600" cy="31403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:- Student Progress Analysis &amp; Strategy</a:t>
            </a:r>
            <a:b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5782"/>
            <a:ext cx="10515600" cy="552118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Definition:-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Web app for student progress and analysis and strategy</a:t>
            </a:r>
          </a:p>
          <a:p>
            <a:r>
              <a:rPr lang="en-IN" dirty="0"/>
              <a:t>. Introduction: </a:t>
            </a:r>
            <a:endParaRPr lang="en-IN" sz="1600" dirty="0"/>
          </a:p>
          <a:p>
            <a:pPr lvl="1" fontAlgn="base"/>
            <a:r>
              <a:rPr lang="en-IN" dirty="0"/>
              <a:t>Our project name: Student Progress analysis and strategy </a:t>
            </a:r>
            <a:endParaRPr lang="en-IN" sz="2000" dirty="0"/>
          </a:p>
          <a:p>
            <a:pPr lvl="1" fontAlgn="base"/>
            <a:r>
              <a:rPr lang="en-IN" dirty="0"/>
              <a:t>This project will </a:t>
            </a:r>
            <a:r>
              <a:rPr lang="en-IN" dirty="0" err="1"/>
              <a:t>improveing</a:t>
            </a:r>
            <a:r>
              <a:rPr lang="en-IN" dirty="0"/>
              <a:t> educational  skill of student and helps to know the </a:t>
            </a:r>
            <a:r>
              <a:rPr lang="en-IN" dirty="0" err="1"/>
              <a:t>lavel</a:t>
            </a:r>
            <a:r>
              <a:rPr lang="en-IN" dirty="0"/>
              <a:t> of his/her progress. </a:t>
            </a:r>
            <a:endParaRPr lang="en-IN" sz="2000" dirty="0"/>
          </a:p>
          <a:p>
            <a:pPr lvl="1" fontAlgn="base"/>
            <a:r>
              <a:rPr lang="en-IN" dirty="0"/>
              <a:t>It is use to determine the strategy of student and it is very easy for given marks and grad to student by faculty. </a:t>
            </a:r>
            <a:endParaRPr lang="en-IN" sz="2000" dirty="0"/>
          </a:p>
          <a:p>
            <a:pPr lvl="1" fontAlgn="base"/>
            <a:r>
              <a:rPr lang="en-IN" dirty="0"/>
              <a:t>It will helping to parents for checking their child’s  progress…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2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8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0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2" y="0"/>
            <a:ext cx="10515600" cy="74323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Functionality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18" y="717260"/>
            <a:ext cx="10515600" cy="594215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Log in </a:t>
            </a:r>
            <a:r>
              <a:rPr lang="en-AT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HOD / COD / STUDENT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>
                <a:sym typeface="Wingdings" panose="05000000000000000000" pitchFamily="2" charset="2"/>
              </a:rPr>
              <a:t>Verification</a:t>
            </a:r>
          </a:p>
          <a:p>
            <a:pPr lvl="2"/>
            <a:r>
              <a:rPr lang="en-US" sz="1200" dirty="0" smtClean="0"/>
              <a:t>Based on </a:t>
            </a:r>
            <a:r>
              <a:rPr lang="en-US" sz="1200" dirty="0" smtClean="0">
                <a:solidFill>
                  <a:srgbClr val="FF0000"/>
                </a:solidFill>
              </a:rPr>
              <a:t>SMS / Email</a:t>
            </a:r>
          </a:p>
          <a:p>
            <a:pPr marL="800100" lvl="1" indent="-342900">
              <a:buAutoNum type="arabicPeriod" startAt="2"/>
            </a:pPr>
            <a:r>
              <a:rPr lang="en-US" sz="1600" dirty="0" smtClean="0"/>
              <a:t>Validation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Department detail</a:t>
            </a:r>
            <a:r>
              <a:rPr lang="en-AT" sz="2000" dirty="0" smtClean="0">
                <a:sym typeface="Wingdings" panose="05000000000000000000" pitchFamily="2" charset="2"/>
              </a:rPr>
              <a:t>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Result </a:t>
            </a:r>
            <a:r>
              <a:rPr lang="en-AT" sz="2000" dirty="0" smtClean="0">
                <a:sym typeface="Wingdings" panose="05000000000000000000" pitchFamily="2" charset="2"/>
              </a:rPr>
              <a:t>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800100" lvl="1" indent="-342900">
              <a:buAutoNum type="arabicPeriod"/>
            </a:pPr>
            <a:r>
              <a:rPr lang="en-US" sz="1600" dirty="0" smtClean="0">
                <a:sym typeface="Wingdings" panose="05000000000000000000" pitchFamily="2" charset="2"/>
              </a:rPr>
              <a:t>Mid exam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sym typeface="Wingdings" panose="05000000000000000000" pitchFamily="2" charset="2"/>
              </a:rPr>
              <a:t>Semester exam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Certificate detail</a:t>
            </a:r>
            <a:r>
              <a:rPr lang="en-AT" sz="2000" dirty="0" smtClean="0">
                <a:sym typeface="Wingdings" panose="05000000000000000000" pitchFamily="2" charset="2"/>
              </a:rPr>
              <a:t>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800100" lvl="1" indent="-342900">
              <a:buAutoNum type="arabicPeriod"/>
            </a:pPr>
            <a:r>
              <a:rPr lang="en-US" sz="1600" dirty="0" smtClean="0">
                <a:sym typeface="Wingdings" panose="05000000000000000000" pitchFamily="2" charset="2"/>
              </a:rPr>
              <a:t>Upload by student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sym typeface="Wingdings" panose="05000000000000000000" pitchFamily="2" charset="2"/>
              </a:rPr>
              <a:t>Given by college</a:t>
            </a:r>
          </a:p>
          <a:p>
            <a:pPr marL="457200" indent="-457200">
              <a:buAutoNum type="arabicPeriod" startAt="5"/>
            </a:pPr>
            <a:r>
              <a:rPr lang="en-US" sz="2000" dirty="0" smtClean="0">
                <a:sym typeface="Wingdings" panose="05000000000000000000" pitchFamily="2" charset="2"/>
              </a:rPr>
              <a:t>Report card</a:t>
            </a:r>
            <a:r>
              <a:rPr lang="en-AT" sz="2000" dirty="0" smtClean="0">
                <a:sym typeface="Wingdings" panose="05000000000000000000" pitchFamily="2" charset="2"/>
              </a:rPr>
              <a:t>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1.     Semester wise report card</a:t>
            </a:r>
          </a:p>
          <a:p>
            <a:pPr marL="457200" lvl="1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2.     Department wise Avg. report card</a:t>
            </a:r>
          </a:p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669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Mind Mapping Canvas</a:t>
            </a:r>
            <a:endParaRPr lang="en-IN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71" y="1394692"/>
            <a:ext cx="7807156" cy="4951230"/>
          </a:xfrm>
        </p:spPr>
      </p:pic>
    </p:spTree>
    <p:extLst>
      <p:ext uri="{BB962C8B-B14F-4D97-AF65-F5344CB8AC3E}">
        <p14:creationId xmlns:p14="http://schemas.microsoft.com/office/powerpoint/2010/main" val="71697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AEIOU Canvas</a:t>
            </a:r>
            <a:endParaRPr lang="en-IN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21" y="1191491"/>
            <a:ext cx="8123515" cy="5635532"/>
          </a:xfrm>
        </p:spPr>
      </p:pic>
    </p:spTree>
    <p:extLst>
      <p:ext uri="{BB962C8B-B14F-4D97-AF65-F5344CB8AC3E}">
        <p14:creationId xmlns:p14="http://schemas.microsoft.com/office/powerpoint/2010/main" val="69357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41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Empathy Mapping Canvas</a:t>
            </a:r>
            <a:endParaRPr lang="en-IN" sz="3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6" y="1087110"/>
            <a:ext cx="7730837" cy="5420381"/>
          </a:xfrm>
        </p:spPr>
      </p:pic>
    </p:spTree>
    <p:extLst>
      <p:ext uri="{BB962C8B-B14F-4D97-AF65-F5344CB8AC3E}">
        <p14:creationId xmlns:p14="http://schemas.microsoft.com/office/powerpoint/2010/main" val="290040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2" y="365125"/>
            <a:ext cx="9559636" cy="61961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Ideation Canvas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03" y="1237672"/>
            <a:ext cx="9266063" cy="5255491"/>
          </a:xfrm>
        </p:spPr>
      </p:pic>
    </p:spTree>
    <p:extLst>
      <p:ext uri="{BB962C8B-B14F-4D97-AF65-F5344CB8AC3E}">
        <p14:creationId xmlns:p14="http://schemas.microsoft.com/office/powerpoint/2010/main" val="208502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Product Development Canvas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80" y="1200726"/>
            <a:ext cx="7685529" cy="5380665"/>
          </a:xfrm>
        </p:spPr>
      </p:pic>
    </p:spTree>
    <p:extLst>
      <p:ext uri="{BB962C8B-B14F-4D97-AF65-F5344CB8AC3E}">
        <p14:creationId xmlns:p14="http://schemas.microsoft.com/office/powerpoint/2010/main" val="205880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361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INDEX</vt:lpstr>
      <vt:lpstr>Title:- Student Progress Analysis &amp; Strategy </vt:lpstr>
      <vt:lpstr>Functionality </vt:lpstr>
      <vt:lpstr>Mind Mapping Canvas</vt:lpstr>
      <vt:lpstr>AEIOU Canvas</vt:lpstr>
      <vt:lpstr>Empathy Mapping Canvas</vt:lpstr>
      <vt:lpstr>Ideation Canvas</vt:lpstr>
      <vt:lpstr>Product Development Canvas</vt:lpstr>
      <vt:lpstr>LNM (Learning Needs Matrix)</vt:lpstr>
      <vt:lpstr>IMPLEMENTATION DETAILS</vt:lpstr>
      <vt:lpstr>Future Work</vt:lpstr>
      <vt:lpstr>References </vt:lpstr>
      <vt:lpstr>Conclusion </vt:lpstr>
      <vt:lpstr>If you have any suggestions about our project let us know </vt:lpstr>
      <vt:lpstr>THANK YOU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Akhil</cp:lastModifiedBy>
  <cp:revision>53</cp:revision>
  <dcterms:created xsi:type="dcterms:W3CDTF">2021-01-14T05:49:04Z</dcterms:created>
  <dcterms:modified xsi:type="dcterms:W3CDTF">2021-05-03T05:25:02Z</dcterms:modified>
</cp:coreProperties>
</file>