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4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9D18-73BB-42DA-A280-8E06ED142A88}" type="datetimeFigureOut">
              <a:rPr lang="en-IN" smtClean="0"/>
              <a:t>07-08-2016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4F1F9-7FDC-46C3-839A-08489665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4F1F9-7FDC-46C3-839A-0848966561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5C28-4FF5-4233-80B2-FF1D59771394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A6A-4DFC-423E-B433-D0AC91789715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9026-58E5-4217-910B-A0066433E45D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7B0-7E21-465E-B43A-DC260E641741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A911-9428-4E05-8D89-ACFC5C3270B6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55AC-801E-4FB8-BCA4-E18F4A9455FB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04A0-36CE-4853-A681-CFCD532086B0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2434-5780-4B2C-A10B-8AB82C8258FB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B5348D-E447-4A4F-9CBC-9F24DAD41C9E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942B-ED59-482F-BE24-1B548A161B31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ADA-33BF-4780-A226-EDB9FA75CDCF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9A9-9886-4D50-9276-F454D546BCFC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7CD8-1A3F-4690-BA6F-BC43C264168B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4561-61E9-45B4-9281-0250B0993E8D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8A69-1210-4C79-8E7C-6DE0B3248A4F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2702-FC1E-409C-951F-02278EA779E3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1D3-97D7-43B7-9F93-CE103F9319F8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523B-C59B-4ABB-BD0D-FB09E916188C}" type="datetime1">
              <a:rPr lang="en-US" smtClean="0"/>
              <a:t>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by Akhilanand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mong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dropDatabase/#db.drop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Akhilanand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8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MongoDB?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76856"/>
            <a:ext cx="5967367" cy="4315968"/>
          </a:xfrm>
        </p:spPr>
        <p:txBody>
          <a:bodyPr>
            <a:noAutofit/>
          </a:bodyPr>
          <a:lstStyle/>
          <a:p>
            <a:r>
              <a:rPr lang="en-IN" b="1" dirty="0"/>
              <a:t>MongoDB</a:t>
            </a:r>
            <a:r>
              <a:rPr lang="en-IN" dirty="0"/>
              <a:t> is an open source, document-oriented database designed with both scalability and </a:t>
            </a:r>
            <a:r>
              <a:rPr lang="en-IN" dirty="0" smtClean="0"/>
              <a:t>agility </a:t>
            </a:r>
            <a:r>
              <a:rPr lang="en-IN" dirty="0"/>
              <a:t>in mind. </a:t>
            </a:r>
            <a:endParaRPr lang="en-IN" dirty="0" smtClean="0"/>
          </a:p>
          <a:p>
            <a:r>
              <a:rPr lang="en-IN" dirty="0" smtClean="0">
                <a:solidFill>
                  <a:srgbClr val="FFFF00"/>
                </a:solidFill>
              </a:rPr>
              <a:t>Instead </a:t>
            </a:r>
            <a:r>
              <a:rPr lang="en-IN" dirty="0">
                <a:solidFill>
                  <a:srgbClr val="FFFF00"/>
                </a:solidFill>
              </a:rPr>
              <a:t>of storing your data in tables and rows as you would with a relational database, </a:t>
            </a:r>
            <a:r>
              <a:rPr lang="en-IN" dirty="0" smtClean="0">
                <a:solidFill>
                  <a:srgbClr val="FFFF00"/>
                </a:solidFill>
              </a:rPr>
              <a:t>in </a:t>
            </a:r>
            <a:r>
              <a:rPr lang="en-IN" b="1" dirty="0" smtClean="0">
                <a:solidFill>
                  <a:srgbClr val="FFFF00"/>
                </a:solidFill>
              </a:rPr>
              <a:t>MongoDB</a:t>
            </a:r>
            <a:r>
              <a:rPr lang="en-IN" dirty="0">
                <a:solidFill>
                  <a:srgbClr val="FFFF00"/>
                </a:solidFill>
              </a:rPr>
              <a:t> you store JSON-like </a:t>
            </a:r>
            <a:r>
              <a:rPr lang="en-IN" dirty="0" smtClean="0">
                <a:solidFill>
                  <a:srgbClr val="FFFF00"/>
                </a:solidFill>
              </a:rPr>
              <a:t>documents.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mongodb</a:t>
            </a:r>
            <a:r>
              <a:rPr lang="en-IN" dirty="0" smtClean="0"/>
              <a:t> database, you need not define a fixed schema for your collection. 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0521" y="6492875"/>
            <a:ext cx="2291479" cy="365125"/>
          </a:xfrm>
        </p:spPr>
        <p:txBody>
          <a:bodyPr/>
          <a:lstStyle/>
          <a:p>
            <a:r>
              <a:rPr lang="en-US" dirty="0" smtClean="0"/>
              <a:t>AngularJS by Akhilanand Singh</a:t>
            </a:r>
            <a:endParaRPr lang="en-US" dirty="0"/>
          </a:p>
        </p:txBody>
      </p:sp>
      <p:pic>
        <p:nvPicPr>
          <p:cNvPr id="1026" name="Picture 2" descr="http://csharpcorner.mindcrackerinc.netdna-cdn.com/UploadFile/370e35/getting-started-with-mongodb-and-Asp-Net-mvc4-day-2/Images/MongoDB%20Coll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23" y="3745674"/>
            <a:ext cx="51244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project.com/KB/database/1037052/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23" y="472317"/>
            <a:ext cx="5124450" cy="30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and Manipulating Data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60313" y="6409943"/>
            <a:ext cx="2044591" cy="283465"/>
          </a:xfrm>
        </p:spPr>
        <p:txBody>
          <a:bodyPr/>
          <a:lstStyle/>
          <a:p>
            <a:r>
              <a:rPr lang="en-US" dirty="0" smtClean="0"/>
              <a:t>AngularJS by Akhilanand Singh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0321" y="2084832"/>
            <a:ext cx="10950847" cy="443483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Non-programmatic </a:t>
            </a:r>
            <a:r>
              <a:rPr lang="en-IN" dirty="0" smtClean="0"/>
              <a:t>access- Mongo Shell</a:t>
            </a:r>
          </a:p>
          <a:p>
            <a:pPr lvl="1"/>
            <a:r>
              <a:rPr lang="en-IN" dirty="0" smtClean="0"/>
              <a:t>CRUD operations using </a:t>
            </a:r>
            <a:r>
              <a:rPr lang="en-IN" dirty="0" err="1" smtClean="0"/>
              <a:t>JavaScrit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Programmatic access- </a:t>
            </a:r>
          </a:p>
          <a:p>
            <a:pPr lvl="1"/>
            <a:r>
              <a:rPr lang="en-IN" dirty="0" smtClean="0"/>
              <a:t>Native driver</a:t>
            </a:r>
          </a:p>
          <a:p>
            <a:pPr lvl="1"/>
            <a:r>
              <a:rPr lang="en-IN" dirty="0" smtClean="0"/>
              <a:t>Mongoose Driver</a:t>
            </a: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://docs.mongodb.com/manual/mongo/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07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CRUD operations in Mongo Shell-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21079" cy="4228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use </a:t>
            </a:r>
            <a:r>
              <a:rPr lang="en-IN" dirty="0" err="1" smtClean="0"/>
              <a:t>VehiclesDB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show </a:t>
            </a:r>
            <a:r>
              <a:rPr lang="en-IN" dirty="0" smtClean="0"/>
              <a:t>collections</a:t>
            </a:r>
          </a:p>
          <a:p>
            <a:pPr marL="0" indent="0">
              <a:buNone/>
            </a:pPr>
            <a:r>
              <a:rPr lang="en-IN" dirty="0" err="1"/>
              <a:t>db.dropDatabase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db.createCollection</a:t>
            </a:r>
            <a:r>
              <a:rPr lang="en-IN" dirty="0" smtClean="0"/>
              <a:t>('Vehicles');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coll</a:t>
            </a:r>
            <a:r>
              <a:rPr lang="en-IN" dirty="0"/>
              <a:t> = </a:t>
            </a:r>
            <a:r>
              <a:rPr lang="en-IN" dirty="0" err="1"/>
              <a:t>db.getCollection</a:t>
            </a:r>
            <a:r>
              <a:rPr lang="en-IN" dirty="0"/>
              <a:t>('Vehicles</a:t>
            </a:r>
            <a:r>
              <a:rPr lang="en-IN" dirty="0" smtClean="0"/>
              <a:t>');</a:t>
            </a:r>
          </a:p>
          <a:p>
            <a:pPr marL="0" indent="0">
              <a:buNone/>
            </a:pPr>
            <a:r>
              <a:rPr lang="en-IN" dirty="0" err="1"/>
              <a:t>db.Vehicles.drop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coll.insert</a:t>
            </a:r>
            <a:r>
              <a:rPr lang="en-IN" dirty="0"/>
              <a:t>({vehicle:'</a:t>
            </a:r>
            <a:r>
              <a:rPr lang="en-IN" dirty="0" err="1"/>
              <a:t>bycicle</a:t>
            </a:r>
            <a:r>
              <a:rPr lang="en-IN" dirty="0"/>
              <a:t>', </a:t>
            </a:r>
            <a:r>
              <a:rPr lang="en-IN" dirty="0" err="1"/>
              <a:t>model</a:t>
            </a:r>
            <a:r>
              <a:rPr lang="en-IN" dirty="0" err="1" smtClean="0"/>
              <a:t>:‘Hero</a:t>
            </a:r>
            <a:r>
              <a:rPr lang="en-IN" dirty="0" smtClean="0"/>
              <a:t>', speed:10, qty:20</a:t>
            </a: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 err="1"/>
              <a:t>coll.insert</a:t>
            </a:r>
            <a:r>
              <a:rPr lang="en-IN" dirty="0"/>
              <a:t>({</a:t>
            </a:r>
            <a:r>
              <a:rPr lang="en-IN" dirty="0" err="1"/>
              <a:t>vehicle:'aircraft</a:t>
            </a:r>
            <a:r>
              <a:rPr lang="en-IN" dirty="0"/>
              <a:t>', </a:t>
            </a:r>
            <a:r>
              <a:rPr lang="en-IN" dirty="0" err="1"/>
              <a:t>model:'Airbus</a:t>
            </a:r>
            <a:r>
              <a:rPr lang="en-IN" dirty="0"/>
              <a:t>', speed:1200});</a:t>
            </a:r>
          </a:p>
          <a:p>
            <a:pPr marL="0" indent="0">
              <a:buNone/>
            </a:pPr>
            <a:r>
              <a:rPr lang="en-IN" dirty="0" err="1"/>
              <a:t>coll.insert</a:t>
            </a:r>
            <a:r>
              <a:rPr lang="en-IN" dirty="0"/>
              <a:t>({</a:t>
            </a:r>
            <a:r>
              <a:rPr lang="en-IN" dirty="0" err="1"/>
              <a:t>vehicle:'train</a:t>
            </a:r>
            <a:r>
              <a:rPr lang="en-IN" dirty="0"/>
              <a:t>', </a:t>
            </a:r>
            <a:r>
              <a:rPr lang="en-IN" dirty="0" err="1"/>
              <a:t>model:</a:t>
            </a:r>
            <a:r>
              <a:rPr lang="en-IN" dirty="0" err="1" smtClean="0"/>
              <a:t>'TGV</a:t>
            </a:r>
            <a:r>
              <a:rPr lang="en-IN" dirty="0" smtClean="0"/>
              <a:t>', speed:350});</a:t>
            </a:r>
          </a:p>
          <a:p>
            <a:pPr marL="0" indent="0">
              <a:buNone/>
            </a:pPr>
            <a:r>
              <a:rPr lang="en-IN" dirty="0" err="1"/>
              <a:t>coll.insert</a:t>
            </a:r>
            <a:r>
              <a:rPr lang="en-IN" dirty="0"/>
              <a:t>({</a:t>
            </a:r>
            <a:r>
              <a:rPr lang="en-IN" dirty="0" err="1"/>
              <a:t>vehicle:'train</a:t>
            </a:r>
            <a:r>
              <a:rPr lang="en-IN" dirty="0"/>
              <a:t>', </a:t>
            </a:r>
            <a:r>
              <a:rPr lang="en-IN" dirty="0" err="1"/>
              <a:t>model:'Maglev</a:t>
            </a:r>
            <a:r>
              <a:rPr lang="en-IN" dirty="0" smtClean="0"/>
              <a:t>', speed:450</a:t>
            </a:r>
            <a:r>
              <a:rPr lang="en-IN" dirty="0"/>
              <a:t>});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495137" y="6347669"/>
            <a:ext cx="2382919" cy="345740"/>
          </a:xfrm>
        </p:spPr>
        <p:txBody>
          <a:bodyPr/>
          <a:lstStyle/>
          <a:p>
            <a:r>
              <a:rPr lang="en-US" dirty="0" smtClean="0"/>
              <a:t>AngularJS by Akhilanand Singh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2" tooltip="db.dropDatabase()"/>
              </a:rPr>
              <a:t>db.dropDatabase()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CRUD operations in Mongo Shell- </a:t>
            </a:r>
            <a:r>
              <a:rPr lang="en-IN" dirty="0" smtClean="0"/>
              <a:t>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761" y="2172280"/>
            <a:ext cx="9613861" cy="40547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coll.find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coll.find</a:t>
            </a:r>
            <a:r>
              <a:rPr lang="en-IN" dirty="0"/>
              <a:t>({</a:t>
            </a:r>
            <a:r>
              <a:rPr lang="en-IN" dirty="0" err="1"/>
              <a:t>vehicle:'car</a:t>
            </a:r>
            <a:r>
              <a:rPr lang="en-IN" dirty="0" smtClean="0"/>
              <a:t>'});</a:t>
            </a:r>
          </a:p>
          <a:p>
            <a:pPr marL="0" indent="0">
              <a:buNone/>
            </a:pPr>
            <a:r>
              <a:rPr lang="en-IN" dirty="0" err="1"/>
              <a:t>coll.find</a:t>
            </a:r>
            <a:r>
              <a:rPr lang="en-IN" dirty="0"/>
              <a:t>({speed:600</a:t>
            </a:r>
            <a:r>
              <a:rPr lang="en-IN" dirty="0" smtClean="0"/>
              <a:t>}).pretty();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coll.find</a:t>
            </a:r>
            <a:r>
              <a:rPr lang="en-IN" dirty="0"/>
              <a:t>({speed:{$gt:150}});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coll.update</a:t>
            </a:r>
            <a:r>
              <a:rPr lang="en-IN" dirty="0"/>
              <a:t>({</a:t>
            </a:r>
            <a:r>
              <a:rPr lang="en-IN" dirty="0" err="1"/>
              <a:t>model:</a:t>
            </a:r>
            <a:r>
              <a:rPr lang="en-IN" dirty="0" err="1" smtClean="0"/>
              <a:t>'</a:t>
            </a:r>
            <a:r>
              <a:rPr lang="en-IN" dirty="0" err="1"/>
              <a:t>TGV</a:t>
            </a:r>
            <a:r>
              <a:rPr lang="en-IN" dirty="0" smtClean="0"/>
              <a:t>'}, </a:t>
            </a:r>
            <a:r>
              <a:rPr lang="en-IN" dirty="0"/>
              <a:t>{$set:{qty:3}}, {</a:t>
            </a:r>
            <a:r>
              <a:rPr lang="en-IN" dirty="0" err="1"/>
              <a:t>multi:false</a:t>
            </a:r>
            <a:r>
              <a:rPr lang="en-IN" dirty="0" smtClean="0"/>
              <a:t>});</a:t>
            </a:r>
          </a:p>
          <a:p>
            <a:pPr marL="0" indent="0">
              <a:buNone/>
            </a:pPr>
            <a:r>
              <a:rPr lang="en-IN" dirty="0" err="1" smtClean="0"/>
              <a:t>coll.update</a:t>
            </a:r>
            <a:r>
              <a:rPr lang="en-IN" dirty="0"/>
              <a:t>({</a:t>
            </a:r>
            <a:r>
              <a:rPr lang="en-IN" dirty="0" err="1"/>
              <a:t>model</a:t>
            </a:r>
            <a:r>
              <a:rPr lang="en-IN" dirty="0" err="1" smtClean="0"/>
              <a:t>:‘Driverless</a:t>
            </a:r>
            <a:r>
              <a:rPr lang="en-IN" dirty="0" smtClean="0"/>
              <a:t> Car'}, </a:t>
            </a:r>
            <a:r>
              <a:rPr lang="en-IN" dirty="0"/>
              <a:t>{$set:{qty:3}}, </a:t>
            </a:r>
            <a:r>
              <a:rPr lang="en-IN" dirty="0" smtClean="0"/>
              <a:t>{</a:t>
            </a:r>
            <a:r>
              <a:rPr lang="en-IN" dirty="0" err="1" smtClean="0"/>
              <a:t>upsert:true</a:t>
            </a:r>
            <a:r>
              <a:rPr lang="en-IN" dirty="0" smtClean="0"/>
              <a:t>});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/>
              <a:t>coll.remove</a:t>
            </a:r>
            <a:r>
              <a:rPr lang="en-IN" dirty="0"/>
              <a:t>({</a:t>
            </a:r>
            <a:r>
              <a:rPr lang="en-IN" dirty="0" err="1"/>
              <a:t>model:'Airbus</a:t>
            </a:r>
            <a:r>
              <a:rPr lang="en-IN" dirty="0"/>
              <a:t>'});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coll.count</a:t>
            </a:r>
            <a:r>
              <a:rPr lang="en-IN" dirty="0"/>
              <a:t>({</a:t>
            </a:r>
            <a:r>
              <a:rPr lang="en-IN" dirty="0" err="1"/>
              <a:t>vehicle:'car</a:t>
            </a:r>
            <a:r>
              <a:rPr lang="en-IN" dirty="0" smtClean="0"/>
              <a:t>'});</a:t>
            </a:r>
          </a:p>
          <a:p>
            <a:pPr marL="0" indent="0">
              <a:buNone/>
            </a:pPr>
            <a:r>
              <a:rPr lang="en-IN" dirty="0" err="1"/>
              <a:t>coll.distinct</a:t>
            </a:r>
            <a:r>
              <a:rPr lang="en-IN" dirty="0"/>
              <a:t>( "model"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0585" y="6347668"/>
            <a:ext cx="2318911" cy="502708"/>
          </a:xfrm>
        </p:spPr>
        <p:txBody>
          <a:bodyPr/>
          <a:lstStyle/>
          <a:p>
            <a:r>
              <a:rPr lang="en-US" dirty="0" smtClean="0"/>
              <a:t>AngularJS by Akhilanand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Native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41" y="2093976"/>
            <a:ext cx="9613861" cy="4526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mongodb</a:t>
            </a:r>
            <a:r>
              <a:rPr lang="en-IN" dirty="0"/>
              <a:t> = require('</a:t>
            </a:r>
            <a:r>
              <a:rPr lang="en-IN" dirty="0" err="1"/>
              <a:t>mongodb</a:t>
            </a:r>
            <a:r>
              <a:rPr lang="en-IN" dirty="0"/>
              <a:t>');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mongoclient</a:t>
            </a:r>
            <a:r>
              <a:rPr lang="en-IN" dirty="0"/>
              <a:t> = </a:t>
            </a:r>
            <a:r>
              <a:rPr lang="en-IN" dirty="0" err="1"/>
              <a:t>mongodb.MongoClient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mongoclient.connect</a:t>
            </a:r>
            <a:r>
              <a:rPr lang="en-IN" dirty="0"/>
              <a:t>("</a:t>
            </a:r>
            <a:r>
              <a:rPr lang="en-IN" dirty="0" err="1"/>
              <a:t>mongodb</a:t>
            </a:r>
            <a:r>
              <a:rPr lang="en-IN" dirty="0"/>
              <a:t>://127.0.0.1/</a:t>
            </a:r>
            <a:r>
              <a:rPr lang="en-IN" dirty="0" err="1"/>
              <a:t>cricketDB</a:t>
            </a:r>
            <a:r>
              <a:rPr lang="en-IN" dirty="0"/>
              <a:t>", function(err, </a:t>
            </a:r>
            <a:r>
              <a:rPr lang="en-IN" dirty="0" err="1"/>
              <a:t>db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adminDB</a:t>
            </a:r>
            <a:r>
              <a:rPr lang="en-IN" dirty="0"/>
              <a:t> = </a:t>
            </a:r>
            <a:r>
              <a:rPr lang="en-IN" dirty="0" err="1"/>
              <a:t>db.admin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if (err){</a:t>
            </a:r>
          </a:p>
          <a:p>
            <a:pPr marL="0" indent="0">
              <a:buNone/>
            </a:pPr>
            <a:r>
              <a:rPr lang="en-IN" dirty="0"/>
              <a:t>		console.log("could not connect to </a:t>
            </a:r>
            <a:r>
              <a:rPr lang="en-IN" dirty="0" err="1"/>
              <a:t>db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}else{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adminDB.serverStatus</a:t>
            </a:r>
            <a:r>
              <a:rPr lang="en-IN" dirty="0"/>
              <a:t>(function(err1, status){</a:t>
            </a:r>
          </a:p>
          <a:p>
            <a:pPr marL="0" indent="0">
              <a:buNone/>
            </a:pPr>
            <a:r>
              <a:rPr lang="en-IN" dirty="0"/>
              <a:t>			console.log(status);</a:t>
            </a:r>
          </a:p>
          <a:p>
            <a:pPr marL="0" indent="0">
              <a:buNone/>
            </a:pPr>
            <a:r>
              <a:rPr lang="en-IN" dirty="0"/>
              <a:t>		});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console.log("End");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806033" y="6438894"/>
            <a:ext cx="2264047" cy="373172"/>
          </a:xfrm>
        </p:spPr>
        <p:txBody>
          <a:bodyPr/>
          <a:lstStyle/>
          <a:p>
            <a:r>
              <a:rPr lang="en-US" dirty="0" smtClean="0"/>
              <a:t>AngularJS by Akhilanand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Mongoose for schema based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1" y="2131312"/>
            <a:ext cx="7300194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>
                <a:solidFill>
                  <a:srgbClr val="FFFF00"/>
                </a:solidFill>
              </a:rPr>
              <a:t>var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mongoose = require('mongoose');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FF00"/>
                </a:solidFill>
              </a:rPr>
              <a:t>var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 err="1">
                <a:solidFill>
                  <a:srgbClr val="FFFF00"/>
                </a:solidFill>
              </a:rPr>
              <a:t>VehSch</a:t>
            </a:r>
            <a:r>
              <a:rPr lang="en-IN" dirty="0">
                <a:solidFill>
                  <a:srgbClr val="FFFF00"/>
                </a:solidFill>
              </a:rPr>
              <a:t> = require("./VehiclesSchema.js").</a:t>
            </a:r>
            <a:r>
              <a:rPr lang="en-IN" dirty="0" err="1">
                <a:solidFill>
                  <a:srgbClr val="FFFF00"/>
                </a:solidFill>
              </a:rPr>
              <a:t>VehiclesSchema</a:t>
            </a:r>
            <a:r>
              <a:rPr lang="en-I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FF00"/>
                </a:solidFill>
              </a:rPr>
              <a:t>mongoose.connect</a:t>
            </a:r>
            <a:r>
              <a:rPr lang="en-IN" dirty="0">
                <a:solidFill>
                  <a:srgbClr val="FFFF00"/>
                </a:solidFill>
              </a:rPr>
              <a:t>('</a:t>
            </a:r>
            <a:r>
              <a:rPr lang="en-IN" dirty="0" err="1">
                <a:solidFill>
                  <a:srgbClr val="FFFF00"/>
                </a:solidFill>
              </a:rPr>
              <a:t>mongodb</a:t>
            </a:r>
            <a:r>
              <a:rPr lang="en-IN" dirty="0">
                <a:solidFill>
                  <a:srgbClr val="FFFF00"/>
                </a:solidFill>
              </a:rPr>
              <a:t>://127.0.0.1/</a:t>
            </a:r>
            <a:r>
              <a:rPr lang="en-IN" dirty="0" err="1">
                <a:solidFill>
                  <a:srgbClr val="FFFF00"/>
                </a:solidFill>
              </a:rPr>
              <a:t>VehiclesDB</a:t>
            </a:r>
            <a:r>
              <a:rPr lang="en-IN" dirty="0">
                <a:solidFill>
                  <a:srgbClr val="FFFF00"/>
                </a:solidFill>
              </a:rPr>
              <a:t>'); 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FF00"/>
                </a:solidFill>
              </a:rPr>
              <a:t>var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err="1">
                <a:solidFill>
                  <a:srgbClr val="FFFF00"/>
                </a:solidFill>
              </a:rPr>
              <a:t>VehiclesModel</a:t>
            </a:r>
            <a:r>
              <a:rPr lang="en-IN" dirty="0">
                <a:solidFill>
                  <a:srgbClr val="FFFF00"/>
                </a:solidFill>
              </a:rPr>
              <a:t> = </a:t>
            </a:r>
            <a:r>
              <a:rPr lang="en-IN" dirty="0" err="1">
                <a:solidFill>
                  <a:srgbClr val="FFFF00"/>
                </a:solidFill>
              </a:rPr>
              <a:t>mongoose.model</a:t>
            </a:r>
            <a:r>
              <a:rPr lang="en-IN" dirty="0">
                <a:solidFill>
                  <a:srgbClr val="FFFF00"/>
                </a:solidFill>
              </a:rPr>
              <a:t>('</a:t>
            </a:r>
            <a:r>
              <a:rPr lang="en-IN" dirty="0" err="1">
                <a:solidFill>
                  <a:srgbClr val="FFFF00"/>
                </a:solidFill>
              </a:rPr>
              <a:t>VehiclesModel</a:t>
            </a:r>
            <a:r>
              <a:rPr lang="en-IN" dirty="0">
                <a:solidFill>
                  <a:srgbClr val="FFFF00"/>
                </a:solidFill>
              </a:rPr>
              <a:t>', </a:t>
            </a:r>
            <a:r>
              <a:rPr lang="en-IN" dirty="0" err="1">
                <a:solidFill>
                  <a:srgbClr val="FFFF00"/>
                </a:solidFill>
              </a:rPr>
              <a:t>VehSch</a:t>
            </a:r>
            <a:r>
              <a:rPr lang="en-IN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FFFF00"/>
                </a:solidFill>
              </a:rPr>
              <a:t>mongoose.connection.once</a:t>
            </a:r>
            <a:r>
              <a:rPr lang="en-IN" dirty="0">
                <a:solidFill>
                  <a:srgbClr val="FFFF00"/>
                </a:solidFill>
              </a:rPr>
              <a:t>('open', function(){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err="1" smtClean="0">
                <a:solidFill>
                  <a:srgbClr val="FFFF00"/>
                </a:solidFill>
              </a:rPr>
              <a:t>VehiclesModel.find</a:t>
            </a:r>
            <a:r>
              <a:rPr lang="en-IN" dirty="0">
                <a:solidFill>
                  <a:srgbClr val="FFFF00"/>
                </a:solidFill>
              </a:rPr>
              <a:t>({model:'</a:t>
            </a:r>
            <a:r>
              <a:rPr lang="en-IN" dirty="0" err="1">
                <a:solidFill>
                  <a:srgbClr val="FFFF00"/>
                </a:solidFill>
              </a:rPr>
              <a:t>Blueliner</a:t>
            </a:r>
            <a:r>
              <a:rPr lang="en-IN" dirty="0">
                <a:solidFill>
                  <a:srgbClr val="FFFF00"/>
                </a:solidFill>
              </a:rPr>
              <a:t>'}, function(</a:t>
            </a:r>
            <a:r>
              <a:rPr lang="en-IN" dirty="0" err="1">
                <a:solidFill>
                  <a:srgbClr val="FFFF00"/>
                </a:solidFill>
              </a:rPr>
              <a:t>er</a:t>
            </a:r>
            <a:r>
              <a:rPr lang="en-IN" dirty="0">
                <a:solidFill>
                  <a:srgbClr val="FFFF00"/>
                </a:solidFill>
              </a:rPr>
              <a:t>, array){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if </a:t>
            </a:r>
            <a:r>
              <a:rPr lang="en-IN" dirty="0">
                <a:solidFill>
                  <a:srgbClr val="FFFF00"/>
                </a:solidFill>
              </a:rPr>
              <a:t>(!</a:t>
            </a:r>
            <a:r>
              <a:rPr lang="en-IN" dirty="0" err="1">
                <a:solidFill>
                  <a:srgbClr val="FFFF00"/>
                </a:solidFill>
              </a:rPr>
              <a:t>er</a:t>
            </a:r>
            <a:r>
              <a:rPr lang="en-IN" dirty="0">
                <a:solidFill>
                  <a:srgbClr val="FFFF00"/>
                </a:solidFill>
              </a:rPr>
              <a:t>){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   console.log(</a:t>
            </a:r>
            <a:r>
              <a:rPr lang="en-IN" dirty="0" err="1" smtClean="0">
                <a:solidFill>
                  <a:srgbClr val="FFFF00"/>
                </a:solidFill>
              </a:rPr>
              <a:t>JSON.stringify</a:t>
            </a:r>
            <a:r>
              <a:rPr lang="en-IN" dirty="0" smtClean="0">
                <a:solidFill>
                  <a:srgbClr val="FFFF00"/>
                </a:solidFill>
              </a:rPr>
              <a:t>(array</a:t>
            </a:r>
            <a:r>
              <a:rPr lang="en-IN" dirty="0">
                <a:solidFill>
                  <a:srgbClr val="FFFF00"/>
                </a:solidFill>
              </a:rPr>
              <a:t>));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}//</a:t>
            </a:r>
            <a:r>
              <a:rPr lang="en-IN" dirty="0">
                <a:solidFill>
                  <a:srgbClr val="FFFF00"/>
                </a:solidFill>
              </a:rPr>
              <a:t>if (!</a:t>
            </a:r>
            <a:r>
              <a:rPr lang="en-IN" dirty="0" err="1">
                <a:solidFill>
                  <a:srgbClr val="FFFF00"/>
                </a:solidFill>
              </a:rPr>
              <a:t>er</a:t>
            </a:r>
            <a:r>
              <a:rPr lang="en-IN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		</a:t>
            </a:r>
            <a:r>
              <a:rPr lang="en-IN" dirty="0" err="1">
                <a:solidFill>
                  <a:srgbClr val="FFFF00"/>
                </a:solidFill>
              </a:rPr>
              <a:t>mongoose.disconnect</a:t>
            </a:r>
            <a:r>
              <a:rPr lang="en-IN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	}); //</a:t>
            </a:r>
            <a:r>
              <a:rPr lang="en-IN" dirty="0" err="1">
                <a:solidFill>
                  <a:srgbClr val="FFFF00"/>
                </a:solidFill>
              </a:rPr>
              <a:t>VehiclesModel.find</a:t>
            </a: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});//</a:t>
            </a:r>
            <a:r>
              <a:rPr lang="en-IN" dirty="0" err="1">
                <a:solidFill>
                  <a:srgbClr val="FFFF00"/>
                </a:solidFill>
              </a:rPr>
              <a:t>mongoose.connection.once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71793" y="6548624"/>
            <a:ext cx="2300623" cy="309376"/>
          </a:xfrm>
        </p:spPr>
        <p:txBody>
          <a:bodyPr/>
          <a:lstStyle/>
          <a:p>
            <a:r>
              <a:rPr lang="en-US" dirty="0" smtClean="0"/>
              <a:t>AngularJS by Akhilanand Singh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408" y="2131312"/>
            <a:ext cx="4323568" cy="395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err="1" smtClean="0"/>
              <a:t>var</a:t>
            </a:r>
            <a:r>
              <a:rPr lang="en-IN" dirty="0" smtClean="0"/>
              <a:t> mongoose = require('mongoose');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 smtClean="0"/>
              <a:t>var</a:t>
            </a:r>
            <a:r>
              <a:rPr lang="en-IN" dirty="0" smtClean="0"/>
              <a:t> Schema = </a:t>
            </a:r>
            <a:r>
              <a:rPr lang="en-IN" dirty="0" err="1" smtClean="0"/>
              <a:t>mongoose.Schema</a:t>
            </a:r>
            <a:r>
              <a:rPr lang="en-IN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VehSchema</a:t>
            </a:r>
            <a:r>
              <a:rPr lang="en-IN" dirty="0" smtClean="0"/>
              <a:t> = new Schema({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	vehicle: {type: String, </a:t>
            </a:r>
            <a:r>
              <a:rPr lang="en-IN" dirty="0" err="1" smtClean="0"/>
              <a:t>required:true</a:t>
            </a:r>
            <a:r>
              <a:rPr lang="en-IN" dirty="0" smtClean="0"/>
              <a:t>},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	model: {type: String},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	speed: {type: Number},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	</a:t>
            </a:r>
            <a:r>
              <a:rPr lang="en-IN" dirty="0" err="1" smtClean="0"/>
              <a:t>qty</a:t>
            </a:r>
            <a:r>
              <a:rPr lang="en-IN" dirty="0" smtClean="0"/>
              <a:t>:{</a:t>
            </a:r>
            <a:r>
              <a:rPr lang="en-IN" dirty="0" err="1" smtClean="0"/>
              <a:t>type:Number</a:t>
            </a:r>
            <a:r>
              <a:rPr lang="en-IN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}, {collection: 'Vehicles'});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 smtClean="0"/>
              <a:t>exports.VehiclesSchema</a:t>
            </a:r>
            <a:r>
              <a:rPr lang="en-IN" dirty="0" smtClean="0"/>
              <a:t> = </a:t>
            </a:r>
            <a:r>
              <a:rPr lang="en-IN" dirty="0" err="1" smtClean="0"/>
              <a:t>VehSchema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304</Words>
  <Application>Microsoft Office PowerPoint</Application>
  <PresentationFormat>Widescreen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Code Pro</vt:lpstr>
      <vt:lpstr>Trebuchet MS</vt:lpstr>
      <vt:lpstr>Berlin</vt:lpstr>
      <vt:lpstr>Introduction to MongoDB</vt:lpstr>
      <vt:lpstr>What’s MongoDB?</vt:lpstr>
      <vt:lpstr>Accessing and Manipulating Data</vt:lpstr>
      <vt:lpstr>CRUD operations in Mongo Shell- I</vt:lpstr>
      <vt:lpstr>CRUD operations in Mongo Shell- II</vt:lpstr>
      <vt:lpstr>Using Native Driver</vt:lpstr>
      <vt:lpstr>Using Mongoose for schema based access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D12: MEAN Stack Course</dc:title>
  <dc:creator>Akhilanand Singh</dc:creator>
  <cp:lastModifiedBy>Akhilanand Singh</cp:lastModifiedBy>
  <cp:revision>124</cp:revision>
  <dcterms:created xsi:type="dcterms:W3CDTF">2016-07-13T12:35:13Z</dcterms:created>
  <dcterms:modified xsi:type="dcterms:W3CDTF">2016-08-07T05:37:40Z</dcterms:modified>
</cp:coreProperties>
</file>