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323" r:id="rId6"/>
    <p:sldId id="310" r:id="rId7"/>
    <p:sldId id="311" r:id="rId8"/>
    <p:sldId id="313" r:id="rId9"/>
    <p:sldId id="314" r:id="rId10"/>
    <p:sldId id="331" r:id="rId11"/>
    <p:sldId id="326" r:id="rId12"/>
    <p:sldId id="325" r:id="rId13"/>
    <p:sldId id="327" r:id="rId14"/>
    <p:sldId id="328" r:id="rId15"/>
    <p:sldId id="320" r:id="rId16"/>
    <p:sldId id="321" r:id="rId17"/>
    <p:sldId id="322" r:id="rId18"/>
    <p:sldId id="31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48" autoAdjust="0"/>
  </p:normalViewPr>
  <p:slideViewPr>
    <p:cSldViewPr snapToGrid="0">
      <p:cViewPr>
        <p:scale>
          <a:sx n="95" d="100"/>
          <a:sy n="95" d="100"/>
        </p:scale>
        <p:origin x="-67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www.kaggle.com/lava18/google-play-store-apps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www.kaggle.com/lava18/google-play-store-apps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267D1-F6AA-482A-A67E-7645A355C1F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6BC22E-DDEA-4A0F-BD39-0430CAEA583E}">
      <dgm:prSet/>
      <dgm:spPr/>
      <dgm:t>
        <a:bodyPr/>
        <a:lstStyle/>
        <a:p>
          <a:r>
            <a:rPr lang="en-US"/>
            <a:t>1. Dataset</a:t>
          </a:r>
        </a:p>
      </dgm:t>
    </dgm:pt>
    <dgm:pt modelId="{5B0B8141-5DF4-45D0-BE18-E926E9861310}" type="parTrans" cxnId="{7F6F1131-1C58-48E7-A7F8-3178182CD92B}">
      <dgm:prSet/>
      <dgm:spPr/>
      <dgm:t>
        <a:bodyPr/>
        <a:lstStyle/>
        <a:p>
          <a:endParaRPr lang="en-US"/>
        </a:p>
      </dgm:t>
    </dgm:pt>
    <dgm:pt modelId="{ECC15C0E-C1B6-4488-8795-56825DF53ADC}" type="sibTrans" cxnId="{7F6F1131-1C58-48E7-A7F8-3178182CD92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BDA052D-97A5-4F72-A2E0-8978152B7AEE}">
      <dgm:prSet/>
      <dgm:spPr/>
      <dgm:t>
        <a:bodyPr/>
        <a:lstStyle/>
        <a:p>
          <a:r>
            <a:rPr lang="en-US"/>
            <a:t>2. Machine Learning Theory</a:t>
          </a:r>
        </a:p>
      </dgm:t>
    </dgm:pt>
    <dgm:pt modelId="{B00EE14C-BD3A-4922-87DE-A6895ACE2461}" type="parTrans" cxnId="{29B0C3ED-B9CF-4062-B69F-2A783F0E7C90}">
      <dgm:prSet/>
      <dgm:spPr/>
      <dgm:t>
        <a:bodyPr/>
        <a:lstStyle/>
        <a:p>
          <a:endParaRPr lang="en-US"/>
        </a:p>
      </dgm:t>
    </dgm:pt>
    <dgm:pt modelId="{BB27016D-E778-4AD4-93A1-9BBBDB289AC7}" type="sibTrans" cxnId="{29B0C3ED-B9CF-4062-B69F-2A783F0E7C9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526FD8F-492E-4CEB-9924-29AD5E318D69}">
      <dgm:prSet/>
      <dgm:spPr/>
      <dgm:t>
        <a:bodyPr/>
        <a:lstStyle/>
        <a:p>
          <a:r>
            <a:rPr lang="en-US"/>
            <a:t>3. Implementation steps</a:t>
          </a:r>
        </a:p>
      </dgm:t>
    </dgm:pt>
    <dgm:pt modelId="{6595FD18-B78A-4B17-B307-6BE0B794A874}" type="parTrans" cxnId="{4E01D143-8263-47CC-B1D1-6442EAE596FE}">
      <dgm:prSet/>
      <dgm:spPr/>
      <dgm:t>
        <a:bodyPr/>
        <a:lstStyle/>
        <a:p>
          <a:endParaRPr lang="en-US"/>
        </a:p>
      </dgm:t>
    </dgm:pt>
    <dgm:pt modelId="{14024C6E-D7A7-4AC9-8972-084E768C95DA}" type="sibTrans" cxnId="{4E01D143-8263-47CC-B1D1-6442EAE596F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AD1DBD6-9997-4C5F-9561-61D27A4A8BAC}">
      <dgm:prSet/>
      <dgm:spPr/>
      <dgm:t>
        <a:bodyPr/>
        <a:lstStyle/>
        <a:p>
          <a:r>
            <a:rPr lang="en-US"/>
            <a:t>4. Data Visualization</a:t>
          </a:r>
        </a:p>
      </dgm:t>
    </dgm:pt>
    <dgm:pt modelId="{2B28F78B-D2C8-407C-8028-13EB151B1A8B}" type="parTrans" cxnId="{B6929AA4-79B5-4591-9965-6CCA9E67BBF8}">
      <dgm:prSet/>
      <dgm:spPr/>
      <dgm:t>
        <a:bodyPr/>
        <a:lstStyle/>
        <a:p>
          <a:endParaRPr lang="en-US"/>
        </a:p>
      </dgm:t>
    </dgm:pt>
    <dgm:pt modelId="{42437D23-7551-4837-A922-B6349251176A}" type="sibTrans" cxnId="{B6929AA4-79B5-4591-9965-6CCA9E67BBF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80ADE72-B1D2-44BA-A359-403788E95623}">
      <dgm:prSet/>
      <dgm:spPr/>
      <dgm:t>
        <a:bodyPr/>
        <a:lstStyle/>
        <a:p>
          <a:r>
            <a:rPr lang="en-US"/>
            <a:t>5. Regression models implementation</a:t>
          </a:r>
        </a:p>
      </dgm:t>
    </dgm:pt>
    <dgm:pt modelId="{55FC617A-4E49-48C7-A7D3-55650F5CF12F}" type="parTrans" cxnId="{9192CBAF-74EB-4716-86CB-5F9600BF4F95}">
      <dgm:prSet/>
      <dgm:spPr/>
      <dgm:t>
        <a:bodyPr/>
        <a:lstStyle/>
        <a:p>
          <a:endParaRPr lang="en-US"/>
        </a:p>
      </dgm:t>
    </dgm:pt>
    <dgm:pt modelId="{535297C4-4752-42C5-9099-261ADEE6FFC2}" type="sibTrans" cxnId="{9192CBAF-74EB-4716-86CB-5F9600BF4F95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324BBA94-55BB-45E7-B954-F8C089451F84}">
      <dgm:prSet/>
      <dgm:spPr/>
      <dgm:t>
        <a:bodyPr/>
        <a:lstStyle/>
        <a:p>
          <a:r>
            <a:rPr lang="en-US"/>
            <a:t>6. Conclusion</a:t>
          </a:r>
        </a:p>
      </dgm:t>
    </dgm:pt>
    <dgm:pt modelId="{411B88E6-9F6D-4D11-9CFE-92E29DC69224}" type="parTrans" cxnId="{5767E674-4407-4E32-8A71-7E37C55EF202}">
      <dgm:prSet/>
      <dgm:spPr/>
      <dgm:t>
        <a:bodyPr/>
        <a:lstStyle/>
        <a:p>
          <a:endParaRPr lang="en-US"/>
        </a:p>
      </dgm:t>
    </dgm:pt>
    <dgm:pt modelId="{C1B09F3B-81CC-4BDB-9C5A-2CF7F733BE5C}" type="sibTrans" cxnId="{5767E674-4407-4E32-8A71-7E37C55EF202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5B1FF8B1-E4BC-4E02-A9E1-F804590F03AF}" type="pres">
      <dgm:prSet presAssocID="{A9B267D1-F6AA-482A-A67E-7645A355C1F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CBE583E-F857-4DC4-9A6C-90AB6791E9DF}" type="pres">
      <dgm:prSet presAssocID="{566BC22E-DDEA-4A0F-BD39-0430CAEA583E}" presName="compositeNode" presStyleCnt="0">
        <dgm:presLayoutVars>
          <dgm:bulletEnabled val="1"/>
        </dgm:presLayoutVars>
      </dgm:prSet>
      <dgm:spPr/>
    </dgm:pt>
    <dgm:pt modelId="{DF8F98B3-4A30-44BE-BA04-EBB22E5DB796}" type="pres">
      <dgm:prSet presAssocID="{566BC22E-DDEA-4A0F-BD39-0430CAEA583E}" presName="bgRect" presStyleLbl="alignNode1" presStyleIdx="0" presStyleCnt="6"/>
      <dgm:spPr/>
      <dgm:t>
        <a:bodyPr/>
        <a:lstStyle/>
        <a:p>
          <a:endParaRPr lang="en-IN"/>
        </a:p>
      </dgm:t>
    </dgm:pt>
    <dgm:pt modelId="{0D0CC2AB-75C7-4E1C-8DA9-B7F9982CD023}" type="pres">
      <dgm:prSet presAssocID="{ECC15C0E-C1B6-4488-8795-56825DF53ADC}" presName="sibTransNodeRect" presStyleLbl="align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397ED2-0A20-4CCC-9CE0-AC3105D8B9F4}" type="pres">
      <dgm:prSet presAssocID="{566BC22E-DDEA-4A0F-BD39-0430CAEA583E}" presName="nodeRect" presStyleLbl="alig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3A889F-8848-4413-B86A-B75BC56D0620}" type="pres">
      <dgm:prSet presAssocID="{ECC15C0E-C1B6-4488-8795-56825DF53ADC}" presName="sibTrans" presStyleCnt="0"/>
      <dgm:spPr/>
    </dgm:pt>
    <dgm:pt modelId="{529A998F-A755-4928-A8FB-044E732E9652}" type="pres">
      <dgm:prSet presAssocID="{EBDA052D-97A5-4F72-A2E0-8978152B7AEE}" presName="compositeNode" presStyleCnt="0">
        <dgm:presLayoutVars>
          <dgm:bulletEnabled val="1"/>
        </dgm:presLayoutVars>
      </dgm:prSet>
      <dgm:spPr/>
    </dgm:pt>
    <dgm:pt modelId="{41A709DA-CDCE-4309-A136-97D9E414636D}" type="pres">
      <dgm:prSet presAssocID="{EBDA052D-97A5-4F72-A2E0-8978152B7AEE}" presName="bgRect" presStyleLbl="alignNode1" presStyleIdx="1" presStyleCnt="6"/>
      <dgm:spPr/>
      <dgm:t>
        <a:bodyPr/>
        <a:lstStyle/>
        <a:p>
          <a:endParaRPr lang="en-IN"/>
        </a:p>
      </dgm:t>
    </dgm:pt>
    <dgm:pt modelId="{0F016043-61C6-4AE1-BD71-29C53584A05A}" type="pres">
      <dgm:prSet presAssocID="{BB27016D-E778-4AD4-93A1-9BBBDB289AC7}" presName="sibTransNodeRect" presStyleLbl="align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D82C8A-EA80-41AB-AF4A-7EEF9B0D41A2}" type="pres">
      <dgm:prSet presAssocID="{EBDA052D-97A5-4F72-A2E0-8978152B7AEE}" presName="nodeRect" presStyleLbl="alig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70A763-0BC8-493F-83A7-92370853F94C}" type="pres">
      <dgm:prSet presAssocID="{BB27016D-E778-4AD4-93A1-9BBBDB289AC7}" presName="sibTrans" presStyleCnt="0"/>
      <dgm:spPr/>
    </dgm:pt>
    <dgm:pt modelId="{E2969E7D-C0EC-4A25-A751-26818D5B6621}" type="pres">
      <dgm:prSet presAssocID="{F526FD8F-492E-4CEB-9924-29AD5E318D69}" presName="compositeNode" presStyleCnt="0">
        <dgm:presLayoutVars>
          <dgm:bulletEnabled val="1"/>
        </dgm:presLayoutVars>
      </dgm:prSet>
      <dgm:spPr/>
    </dgm:pt>
    <dgm:pt modelId="{14803118-A8B7-411C-8D87-25015910CF32}" type="pres">
      <dgm:prSet presAssocID="{F526FD8F-492E-4CEB-9924-29AD5E318D69}" presName="bgRect" presStyleLbl="alignNode1" presStyleIdx="2" presStyleCnt="6"/>
      <dgm:spPr/>
      <dgm:t>
        <a:bodyPr/>
        <a:lstStyle/>
        <a:p>
          <a:endParaRPr lang="en-IN"/>
        </a:p>
      </dgm:t>
    </dgm:pt>
    <dgm:pt modelId="{CD088077-345F-4B6E-BA2B-3D8B3FB56775}" type="pres">
      <dgm:prSet presAssocID="{14024C6E-D7A7-4AC9-8972-084E768C95DA}" presName="sibTransNodeRect" presStyleLbl="align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BC6847-C570-440A-ADE1-C673B176A3F6}" type="pres">
      <dgm:prSet presAssocID="{F526FD8F-492E-4CEB-9924-29AD5E318D69}" presName="nodeRect" presStyleLbl="alig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90800A-7136-4C31-ABB1-3F7A52D8BA47}" type="pres">
      <dgm:prSet presAssocID="{14024C6E-D7A7-4AC9-8972-084E768C95DA}" presName="sibTrans" presStyleCnt="0"/>
      <dgm:spPr/>
    </dgm:pt>
    <dgm:pt modelId="{F0C64D46-7A37-4453-BE29-7A9C2D1AE56D}" type="pres">
      <dgm:prSet presAssocID="{6AD1DBD6-9997-4C5F-9561-61D27A4A8BAC}" presName="compositeNode" presStyleCnt="0">
        <dgm:presLayoutVars>
          <dgm:bulletEnabled val="1"/>
        </dgm:presLayoutVars>
      </dgm:prSet>
      <dgm:spPr/>
    </dgm:pt>
    <dgm:pt modelId="{1C70CE7C-5B0C-4A99-9814-B078876C8A8E}" type="pres">
      <dgm:prSet presAssocID="{6AD1DBD6-9997-4C5F-9561-61D27A4A8BAC}" presName="bgRect" presStyleLbl="alignNode1" presStyleIdx="3" presStyleCnt="6"/>
      <dgm:spPr/>
      <dgm:t>
        <a:bodyPr/>
        <a:lstStyle/>
        <a:p>
          <a:endParaRPr lang="en-IN"/>
        </a:p>
      </dgm:t>
    </dgm:pt>
    <dgm:pt modelId="{41475D70-5F09-4316-A45B-C19EC7C90633}" type="pres">
      <dgm:prSet presAssocID="{42437D23-7551-4837-A922-B6349251176A}" presName="sibTransNodeRect" presStyleLbl="align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70FA0F-8136-46C6-8253-2FEDC4DF26A7}" type="pres">
      <dgm:prSet presAssocID="{6AD1DBD6-9997-4C5F-9561-61D27A4A8BAC}" presName="nodeRect" presStyleLbl="alig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601B3F-6CE0-4683-82CD-8FE6C857CDC0}" type="pres">
      <dgm:prSet presAssocID="{42437D23-7551-4837-A922-B6349251176A}" presName="sibTrans" presStyleCnt="0"/>
      <dgm:spPr/>
    </dgm:pt>
    <dgm:pt modelId="{2649A02D-46A5-46FA-B2DB-45E079D9A0C4}" type="pres">
      <dgm:prSet presAssocID="{480ADE72-B1D2-44BA-A359-403788E95623}" presName="compositeNode" presStyleCnt="0">
        <dgm:presLayoutVars>
          <dgm:bulletEnabled val="1"/>
        </dgm:presLayoutVars>
      </dgm:prSet>
      <dgm:spPr/>
    </dgm:pt>
    <dgm:pt modelId="{598D2701-073A-489D-BBAD-3035E865800C}" type="pres">
      <dgm:prSet presAssocID="{480ADE72-B1D2-44BA-A359-403788E95623}" presName="bgRect" presStyleLbl="alignNode1" presStyleIdx="4" presStyleCnt="6"/>
      <dgm:spPr/>
      <dgm:t>
        <a:bodyPr/>
        <a:lstStyle/>
        <a:p>
          <a:endParaRPr lang="en-IN"/>
        </a:p>
      </dgm:t>
    </dgm:pt>
    <dgm:pt modelId="{5B9ED28C-9A3C-4517-8970-018B1DD04228}" type="pres">
      <dgm:prSet presAssocID="{535297C4-4752-42C5-9099-261ADEE6FFC2}" presName="sibTransNodeRect" presStyleLbl="align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00A8C1-BB91-45B5-82E7-CEB55E8A52AF}" type="pres">
      <dgm:prSet presAssocID="{480ADE72-B1D2-44BA-A359-403788E95623}" presName="nodeRect" presStyleLbl="alig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8E7E0D-4F3F-42C5-99A9-2F149414727A}" type="pres">
      <dgm:prSet presAssocID="{535297C4-4752-42C5-9099-261ADEE6FFC2}" presName="sibTrans" presStyleCnt="0"/>
      <dgm:spPr/>
    </dgm:pt>
    <dgm:pt modelId="{CDF9A2F1-6A07-4C83-8E30-C843A9E521D8}" type="pres">
      <dgm:prSet presAssocID="{324BBA94-55BB-45E7-B954-F8C089451F84}" presName="compositeNode" presStyleCnt="0">
        <dgm:presLayoutVars>
          <dgm:bulletEnabled val="1"/>
        </dgm:presLayoutVars>
      </dgm:prSet>
      <dgm:spPr/>
    </dgm:pt>
    <dgm:pt modelId="{09F7E62B-C1B5-4561-B2A5-894138531392}" type="pres">
      <dgm:prSet presAssocID="{324BBA94-55BB-45E7-B954-F8C089451F84}" presName="bgRect" presStyleLbl="alignNode1" presStyleIdx="5" presStyleCnt="6"/>
      <dgm:spPr/>
      <dgm:t>
        <a:bodyPr/>
        <a:lstStyle/>
        <a:p>
          <a:endParaRPr lang="en-IN"/>
        </a:p>
      </dgm:t>
    </dgm:pt>
    <dgm:pt modelId="{6E3C41D5-597D-4DDF-A06B-0C38CBE258C8}" type="pres">
      <dgm:prSet presAssocID="{C1B09F3B-81CC-4BDB-9C5A-2CF7F733BE5C}" presName="sibTransNodeRect" presStyleLbl="align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A2055E-33A2-4585-9D76-06D6CA15A032}" type="pres">
      <dgm:prSet presAssocID="{324BBA94-55BB-45E7-B954-F8C089451F84}" presName="nodeRect" presStyleLbl="alig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B37FB2B-3A44-4C79-A440-890499D86BE2}" type="presOf" srcId="{ECC15C0E-C1B6-4488-8795-56825DF53ADC}" destId="{0D0CC2AB-75C7-4E1C-8DA9-B7F9982CD023}" srcOrd="0" destOrd="0" presId="urn:microsoft.com/office/officeart/2016/7/layout/LinearBlockProcessNumbered"/>
    <dgm:cxn modelId="{9192CBAF-74EB-4716-86CB-5F9600BF4F95}" srcId="{A9B267D1-F6AA-482A-A67E-7645A355C1FA}" destId="{480ADE72-B1D2-44BA-A359-403788E95623}" srcOrd="4" destOrd="0" parTransId="{55FC617A-4E49-48C7-A7D3-55650F5CF12F}" sibTransId="{535297C4-4752-42C5-9099-261ADEE6FFC2}"/>
    <dgm:cxn modelId="{25F0C446-F0BE-4AC6-AF7C-2E408E9333FB}" type="presOf" srcId="{14024C6E-D7A7-4AC9-8972-084E768C95DA}" destId="{CD088077-345F-4B6E-BA2B-3D8B3FB56775}" srcOrd="0" destOrd="0" presId="urn:microsoft.com/office/officeart/2016/7/layout/LinearBlockProcessNumbered"/>
    <dgm:cxn modelId="{9FD76F86-C01D-4CDD-8556-DDA8FAAFCEB9}" type="presOf" srcId="{480ADE72-B1D2-44BA-A359-403788E95623}" destId="{598D2701-073A-489D-BBAD-3035E865800C}" srcOrd="0" destOrd="0" presId="urn:microsoft.com/office/officeart/2016/7/layout/LinearBlockProcessNumbered"/>
    <dgm:cxn modelId="{5EF8B12D-C616-4A0D-B6CB-9A203CD67036}" type="presOf" srcId="{F526FD8F-492E-4CEB-9924-29AD5E318D69}" destId="{14803118-A8B7-411C-8D87-25015910CF32}" srcOrd="0" destOrd="0" presId="urn:microsoft.com/office/officeart/2016/7/layout/LinearBlockProcessNumbered"/>
    <dgm:cxn modelId="{505DE171-CDDA-4D01-87E0-AE8817006B01}" type="presOf" srcId="{6AD1DBD6-9997-4C5F-9561-61D27A4A8BAC}" destId="{1C70CE7C-5B0C-4A99-9814-B078876C8A8E}" srcOrd="0" destOrd="0" presId="urn:microsoft.com/office/officeart/2016/7/layout/LinearBlockProcessNumbered"/>
    <dgm:cxn modelId="{FF685CCA-D55A-46E1-93FA-380265C9661F}" type="presOf" srcId="{324BBA94-55BB-45E7-B954-F8C089451F84}" destId="{09F7E62B-C1B5-4561-B2A5-894138531392}" srcOrd="0" destOrd="0" presId="urn:microsoft.com/office/officeart/2016/7/layout/LinearBlockProcessNumbered"/>
    <dgm:cxn modelId="{4E01D143-8263-47CC-B1D1-6442EAE596FE}" srcId="{A9B267D1-F6AA-482A-A67E-7645A355C1FA}" destId="{F526FD8F-492E-4CEB-9924-29AD5E318D69}" srcOrd="2" destOrd="0" parTransId="{6595FD18-B78A-4B17-B307-6BE0B794A874}" sibTransId="{14024C6E-D7A7-4AC9-8972-084E768C95DA}"/>
    <dgm:cxn modelId="{E952E69E-705A-40F4-A2A2-7AA4C6FD26AC}" type="presOf" srcId="{F526FD8F-492E-4CEB-9924-29AD5E318D69}" destId="{70BC6847-C570-440A-ADE1-C673B176A3F6}" srcOrd="1" destOrd="0" presId="urn:microsoft.com/office/officeart/2016/7/layout/LinearBlockProcessNumbered"/>
    <dgm:cxn modelId="{5767E674-4407-4E32-8A71-7E37C55EF202}" srcId="{A9B267D1-F6AA-482A-A67E-7645A355C1FA}" destId="{324BBA94-55BB-45E7-B954-F8C089451F84}" srcOrd="5" destOrd="0" parTransId="{411B88E6-9F6D-4D11-9CFE-92E29DC69224}" sibTransId="{C1B09F3B-81CC-4BDB-9C5A-2CF7F733BE5C}"/>
    <dgm:cxn modelId="{29B0C3ED-B9CF-4062-B69F-2A783F0E7C90}" srcId="{A9B267D1-F6AA-482A-A67E-7645A355C1FA}" destId="{EBDA052D-97A5-4F72-A2E0-8978152B7AEE}" srcOrd="1" destOrd="0" parTransId="{B00EE14C-BD3A-4922-87DE-A6895ACE2461}" sibTransId="{BB27016D-E778-4AD4-93A1-9BBBDB289AC7}"/>
    <dgm:cxn modelId="{9EF3537E-682E-4C28-B436-738980A2297C}" type="presOf" srcId="{C1B09F3B-81CC-4BDB-9C5A-2CF7F733BE5C}" destId="{6E3C41D5-597D-4DDF-A06B-0C38CBE258C8}" srcOrd="0" destOrd="0" presId="urn:microsoft.com/office/officeart/2016/7/layout/LinearBlockProcessNumbered"/>
    <dgm:cxn modelId="{932C4CF2-092D-44BB-BB9C-4C1567FBBC29}" type="presOf" srcId="{EBDA052D-97A5-4F72-A2E0-8978152B7AEE}" destId="{EED82C8A-EA80-41AB-AF4A-7EEF9B0D41A2}" srcOrd="1" destOrd="0" presId="urn:microsoft.com/office/officeart/2016/7/layout/LinearBlockProcessNumbered"/>
    <dgm:cxn modelId="{7F6F1131-1C58-48E7-A7F8-3178182CD92B}" srcId="{A9B267D1-F6AA-482A-A67E-7645A355C1FA}" destId="{566BC22E-DDEA-4A0F-BD39-0430CAEA583E}" srcOrd="0" destOrd="0" parTransId="{5B0B8141-5DF4-45D0-BE18-E926E9861310}" sibTransId="{ECC15C0E-C1B6-4488-8795-56825DF53ADC}"/>
    <dgm:cxn modelId="{B6929AA4-79B5-4591-9965-6CCA9E67BBF8}" srcId="{A9B267D1-F6AA-482A-A67E-7645A355C1FA}" destId="{6AD1DBD6-9997-4C5F-9561-61D27A4A8BAC}" srcOrd="3" destOrd="0" parTransId="{2B28F78B-D2C8-407C-8028-13EB151B1A8B}" sibTransId="{42437D23-7551-4837-A922-B6349251176A}"/>
    <dgm:cxn modelId="{E8FDBA29-44AA-4EB4-AB7E-1AD811EED74F}" type="presOf" srcId="{A9B267D1-F6AA-482A-A67E-7645A355C1FA}" destId="{5B1FF8B1-E4BC-4E02-A9E1-F804590F03AF}" srcOrd="0" destOrd="0" presId="urn:microsoft.com/office/officeart/2016/7/layout/LinearBlockProcessNumbered"/>
    <dgm:cxn modelId="{EA7B0F4D-8456-4ACC-AA1E-A3F414E2F8B9}" type="presOf" srcId="{480ADE72-B1D2-44BA-A359-403788E95623}" destId="{3300A8C1-BB91-45B5-82E7-CEB55E8A52AF}" srcOrd="1" destOrd="0" presId="urn:microsoft.com/office/officeart/2016/7/layout/LinearBlockProcessNumbered"/>
    <dgm:cxn modelId="{8ED9A403-C5E3-4B83-B6BC-13111E2A2F04}" type="presOf" srcId="{42437D23-7551-4837-A922-B6349251176A}" destId="{41475D70-5F09-4316-A45B-C19EC7C90633}" srcOrd="0" destOrd="0" presId="urn:microsoft.com/office/officeart/2016/7/layout/LinearBlockProcessNumbered"/>
    <dgm:cxn modelId="{AC3F7CE8-A1A6-44B0-8B03-F6D9A57B9BBF}" type="presOf" srcId="{6AD1DBD6-9997-4C5F-9561-61D27A4A8BAC}" destId="{8D70FA0F-8136-46C6-8253-2FEDC4DF26A7}" srcOrd="1" destOrd="0" presId="urn:microsoft.com/office/officeart/2016/7/layout/LinearBlockProcessNumbered"/>
    <dgm:cxn modelId="{FFDD8E90-6D4C-4B09-96E1-5CB1C5F42A66}" type="presOf" srcId="{566BC22E-DDEA-4A0F-BD39-0430CAEA583E}" destId="{DF8F98B3-4A30-44BE-BA04-EBB22E5DB796}" srcOrd="0" destOrd="0" presId="urn:microsoft.com/office/officeart/2016/7/layout/LinearBlockProcessNumbered"/>
    <dgm:cxn modelId="{79DED3BF-2894-4FE9-872D-1ED245E98A7D}" type="presOf" srcId="{566BC22E-DDEA-4A0F-BD39-0430CAEA583E}" destId="{CC397ED2-0A20-4CCC-9CE0-AC3105D8B9F4}" srcOrd="1" destOrd="0" presId="urn:microsoft.com/office/officeart/2016/7/layout/LinearBlockProcessNumbered"/>
    <dgm:cxn modelId="{297DCA72-0A28-4F11-8911-6B2BA56DDC58}" type="presOf" srcId="{EBDA052D-97A5-4F72-A2E0-8978152B7AEE}" destId="{41A709DA-CDCE-4309-A136-97D9E414636D}" srcOrd="0" destOrd="0" presId="urn:microsoft.com/office/officeart/2016/7/layout/LinearBlockProcessNumbered"/>
    <dgm:cxn modelId="{BF0B0BFF-E436-477B-A23A-43DAB9C12D26}" type="presOf" srcId="{535297C4-4752-42C5-9099-261ADEE6FFC2}" destId="{5B9ED28C-9A3C-4517-8970-018B1DD04228}" srcOrd="0" destOrd="0" presId="urn:microsoft.com/office/officeart/2016/7/layout/LinearBlockProcessNumbered"/>
    <dgm:cxn modelId="{4DADAFFE-0C1F-4906-8FD2-B638CEE98FCF}" type="presOf" srcId="{BB27016D-E778-4AD4-93A1-9BBBDB289AC7}" destId="{0F016043-61C6-4AE1-BD71-29C53584A05A}" srcOrd="0" destOrd="0" presId="urn:microsoft.com/office/officeart/2016/7/layout/LinearBlockProcessNumbered"/>
    <dgm:cxn modelId="{05D51626-3262-47F8-B345-8A537FB79C1C}" type="presOf" srcId="{324BBA94-55BB-45E7-B954-F8C089451F84}" destId="{BCA2055E-33A2-4585-9D76-06D6CA15A032}" srcOrd="1" destOrd="0" presId="urn:microsoft.com/office/officeart/2016/7/layout/LinearBlockProcessNumbered"/>
    <dgm:cxn modelId="{2F9E58BD-E36E-4A2B-B6BA-9E3C24875E6E}" type="presParOf" srcId="{5B1FF8B1-E4BC-4E02-A9E1-F804590F03AF}" destId="{ACBE583E-F857-4DC4-9A6C-90AB6791E9DF}" srcOrd="0" destOrd="0" presId="urn:microsoft.com/office/officeart/2016/7/layout/LinearBlockProcessNumbered"/>
    <dgm:cxn modelId="{E7638F98-D86F-4146-84E4-466905675D14}" type="presParOf" srcId="{ACBE583E-F857-4DC4-9A6C-90AB6791E9DF}" destId="{DF8F98B3-4A30-44BE-BA04-EBB22E5DB796}" srcOrd="0" destOrd="0" presId="urn:microsoft.com/office/officeart/2016/7/layout/LinearBlockProcessNumbered"/>
    <dgm:cxn modelId="{617F01CE-D53A-42DA-9195-E2324DAA636E}" type="presParOf" srcId="{ACBE583E-F857-4DC4-9A6C-90AB6791E9DF}" destId="{0D0CC2AB-75C7-4E1C-8DA9-B7F9982CD023}" srcOrd="1" destOrd="0" presId="urn:microsoft.com/office/officeart/2016/7/layout/LinearBlockProcessNumbered"/>
    <dgm:cxn modelId="{CE54A6B4-8F12-4640-AD46-6F4F687FAB44}" type="presParOf" srcId="{ACBE583E-F857-4DC4-9A6C-90AB6791E9DF}" destId="{CC397ED2-0A20-4CCC-9CE0-AC3105D8B9F4}" srcOrd="2" destOrd="0" presId="urn:microsoft.com/office/officeart/2016/7/layout/LinearBlockProcessNumbered"/>
    <dgm:cxn modelId="{7C77F9C0-FE57-41EF-9FD5-B3699554D401}" type="presParOf" srcId="{5B1FF8B1-E4BC-4E02-A9E1-F804590F03AF}" destId="{233A889F-8848-4413-B86A-B75BC56D0620}" srcOrd="1" destOrd="0" presId="urn:microsoft.com/office/officeart/2016/7/layout/LinearBlockProcessNumbered"/>
    <dgm:cxn modelId="{A8D450B5-3B83-4446-9C9B-62A252CEF166}" type="presParOf" srcId="{5B1FF8B1-E4BC-4E02-A9E1-F804590F03AF}" destId="{529A998F-A755-4928-A8FB-044E732E9652}" srcOrd="2" destOrd="0" presId="urn:microsoft.com/office/officeart/2016/7/layout/LinearBlockProcessNumbered"/>
    <dgm:cxn modelId="{65BE33E5-DE5B-4D30-9432-F53858080DA3}" type="presParOf" srcId="{529A998F-A755-4928-A8FB-044E732E9652}" destId="{41A709DA-CDCE-4309-A136-97D9E414636D}" srcOrd="0" destOrd="0" presId="urn:microsoft.com/office/officeart/2016/7/layout/LinearBlockProcessNumbered"/>
    <dgm:cxn modelId="{180E2745-8323-47CA-B2C9-27209B8EA24C}" type="presParOf" srcId="{529A998F-A755-4928-A8FB-044E732E9652}" destId="{0F016043-61C6-4AE1-BD71-29C53584A05A}" srcOrd="1" destOrd="0" presId="urn:microsoft.com/office/officeart/2016/7/layout/LinearBlockProcessNumbered"/>
    <dgm:cxn modelId="{AD0C0D8F-1B82-46B0-ACA1-F80F2ABD50A0}" type="presParOf" srcId="{529A998F-A755-4928-A8FB-044E732E9652}" destId="{EED82C8A-EA80-41AB-AF4A-7EEF9B0D41A2}" srcOrd="2" destOrd="0" presId="urn:microsoft.com/office/officeart/2016/7/layout/LinearBlockProcessNumbered"/>
    <dgm:cxn modelId="{0A3B6FAE-F16C-4FFF-BBB1-4AE438AE8177}" type="presParOf" srcId="{5B1FF8B1-E4BC-4E02-A9E1-F804590F03AF}" destId="{FA70A763-0BC8-493F-83A7-92370853F94C}" srcOrd="3" destOrd="0" presId="urn:microsoft.com/office/officeart/2016/7/layout/LinearBlockProcessNumbered"/>
    <dgm:cxn modelId="{D059E1DF-1A22-4570-8F6B-C3798979A73A}" type="presParOf" srcId="{5B1FF8B1-E4BC-4E02-A9E1-F804590F03AF}" destId="{E2969E7D-C0EC-4A25-A751-26818D5B6621}" srcOrd="4" destOrd="0" presId="urn:microsoft.com/office/officeart/2016/7/layout/LinearBlockProcessNumbered"/>
    <dgm:cxn modelId="{D195CDB8-0E93-4D6B-8B30-FF1CE864CAB0}" type="presParOf" srcId="{E2969E7D-C0EC-4A25-A751-26818D5B6621}" destId="{14803118-A8B7-411C-8D87-25015910CF32}" srcOrd="0" destOrd="0" presId="urn:microsoft.com/office/officeart/2016/7/layout/LinearBlockProcessNumbered"/>
    <dgm:cxn modelId="{F5C54738-61C0-4815-BDFD-589F6D596E25}" type="presParOf" srcId="{E2969E7D-C0EC-4A25-A751-26818D5B6621}" destId="{CD088077-345F-4B6E-BA2B-3D8B3FB56775}" srcOrd="1" destOrd="0" presId="urn:microsoft.com/office/officeart/2016/7/layout/LinearBlockProcessNumbered"/>
    <dgm:cxn modelId="{3045EF8D-0D00-4E62-B9A7-50CDF5AD297E}" type="presParOf" srcId="{E2969E7D-C0EC-4A25-A751-26818D5B6621}" destId="{70BC6847-C570-440A-ADE1-C673B176A3F6}" srcOrd="2" destOrd="0" presId="urn:microsoft.com/office/officeart/2016/7/layout/LinearBlockProcessNumbered"/>
    <dgm:cxn modelId="{E7A0C7A2-8BD4-4CFE-980F-BC288D465A93}" type="presParOf" srcId="{5B1FF8B1-E4BC-4E02-A9E1-F804590F03AF}" destId="{D890800A-7136-4C31-ABB1-3F7A52D8BA47}" srcOrd="5" destOrd="0" presId="urn:microsoft.com/office/officeart/2016/7/layout/LinearBlockProcessNumbered"/>
    <dgm:cxn modelId="{9CFA754E-6F7E-475A-9E5E-8D9248480122}" type="presParOf" srcId="{5B1FF8B1-E4BC-4E02-A9E1-F804590F03AF}" destId="{F0C64D46-7A37-4453-BE29-7A9C2D1AE56D}" srcOrd="6" destOrd="0" presId="urn:microsoft.com/office/officeart/2016/7/layout/LinearBlockProcessNumbered"/>
    <dgm:cxn modelId="{B4A69E8B-9388-4303-8B56-CC92651B220A}" type="presParOf" srcId="{F0C64D46-7A37-4453-BE29-7A9C2D1AE56D}" destId="{1C70CE7C-5B0C-4A99-9814-B078876C8A8E}" srcOrd="0" destOrd="0" presId="urn:microsoft.com/office/officeart/2016/7/layout/LinearBlockProcessNumbered"/>
    <dgm:cxn modelId="{0F8A7992-87A3-4AFD-9E2E-F36D90890745}" type="presParOf" srcId="{F0C64D46-7A37-4453-BE29-7A9C2D1AE56D}" destId="{41475D70-5F09-4316-A45B-C19EC7C90633}" srcOrd="1" destOrd="0" presId="urn:microsoft.com/office/officeart/2016/7/layout/LinearBlockProcessNumbered"/>
    <dgm:cxn modelId="{19B96C8D-CCC7-4BCA-BDF4-1899EA05A8C5}" type="presParOf" srcId="{F0C64D46-7A37-4453-BE29-7A9C2D1AE56D}" destId="{8D70FA0F-8136-46C6-8253-2FEDC4DF26A7}" srcOrd="2" destOrd="0" presId="urn:microsoft.com/office/officeart/2016/7/layout/LinearBlockProcessNumbered"/>
    <dgm:cxn modelId="{1A15C461-DCF5-481B-996D-84499F352B33}" type="presParOf" srcId="{5B1FF8B1-E4BC-4E02-A9E1-F804590F03AF}" destId="{DB601B3F-6CE0-4683-82CD-8FE6C857CDC0}" srcOrd="7" destOrd="0" presId="urn:microsoft.com/office/officeart/2016/7/layout/LinearBlockProcessNumbered"/>
    <dgm:cxn modelId="{16687DBB-BF5B-4D71-8199-0F33F76BA0D6}" type="presParOf" srcId="{5B1FF8B1-E4BC-4E02-A9E1-F804590F03AF}" destId="{2649A02D-46A5-46FA-B2DB-45E079D9A0C4}" srcOrd="8" destOrd="0" presId="urn:microsoft.com/office/officeart/2016/7/layout/LinearBlockProcessNumbered"/>
    <dgm:cxn modelId="{923555AB-6243-4073-9230-27438F6FD9C5}" type="presParOf" srcId="{2649A02D-46A5-46FA-B2DB-45E079D9A0C4}" destId="{598D2701-073A-489D-BBAD-3035E865800C}" srcOrd="0" destOrd="0" presId="urn:microsoft.com/office/officeart/2016/7/layout/LinearBlockProcessNumbered"/>
    <dgm:cxn modelId="{519CC978-EFAC-4DAA-AA21-B0A2411D2DFC}" type="presParOf" srcId="{2649A02D-46A5-46FA-B2DB-45E079D9A0C4}" destId="{5B9ED28C-9A3C-4517-8970-018B1DD04228}" srcOrd="1" destOrd="0" presId="urn:microsoft.com/office/officeart/2016/7/layout/LinearBlockProcessNumbered"/>
    <dgm:cxn modelId="{1108EF54-7630-46D1-8E66-E034E7611B8B}" type="presParOf" srcId="{2649A02D-46A5-46FA-B2DB-45E079D9A0C4}" destId="{3300A8C1-BB91-45B5-82E7-CEB55E8A52AF}" srcOrd="2" destOrd="0" presId="urn:microsoft.com/office/officeart/2016/7/layout/LinearBlockProcessNumbered"/>
    <dgm:cxn modelId="{527496D7-C860-427E-A221-772BB8CAC993}" type="presParOf" srcId="{5B1FF8B1-E4BC-4E02-A9E1-F804590F03AF}" destId="{398E7E0D-4F3F-42C5-99A9-2F149414727A}" srcOrd="9" destOrd="0" presId="urn:microsoft.com/office/officeart/2016/7/layout/LinearBlockProcessNumbered"/>
    <dgm:cxn modelId="{B2A32FC8-8A17-4EB5-9EC3-2FEF5E898BC9}" type="presParOf" srcId="{5B1FF8B1-E4BC-4E02-A9E1-F804590F03AF}" destId="{CDF9A2F1-6A07-4C83-8E30-C843A9E521D8}" srcOrd="10" destOrd="0" presId="urn:microsoft.com/office/officeart/2016/7/layout/LinearBlockProcessNumbered"/>
    <dgm:cxn modelId="{6DC0CFE4-D8F7-415C-BCC9-48A6FC291921}" type="presParOf" srcId="{CDF9A2F1-6A07-4C83-8E30-C843A9E521D8}" destId="{09F7E62B-C1B5-4561-B2A5-894138531392}" srcOrd="0" destOrd="0" presId="urn:microsoft.com/office/officeart/2016/7/layout/LinearBlockProcessNumbered"/>
    <dgm:cxn modelId="{B3F1914F-8F9C-48C0-9EEF-223875A620B5}" type="presParOf" srcId="{CDF9A2F1-6A07-4C83-8E30-C843A9E521D8}" destId="{6E3C41D5-597D-4DDF-A06B-0C38CBE258C8}" srcOrd="1" destOrd="0" presId="urn:microsoft.com/office/officeart/2016/7/layout/LinearBlockProcessNumbered"/>
    <dgm:cxn modelId="{A602ACDF-A3C4-4443-86AF-682E15117F2C}" type="presParOf" srcId="{CDF9A2F1-6A07-4C83-8E30-C843A9E521D8}" destId="{BCA2055E-33A2-4585-9D76-06D6CA15A03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FB2403-D388-4913-83CF-B54389D3E1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6E63CC-34D8-4555-B3F9-11E8A1F49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set from Kaggle</a:t>
          </a:r>
        </a:p>
        <a:p>
          <a:pPr>
            <a:lnSpc>
              <a:spcPct val="100000"/>
            </a:lnSpc>
          </a:pPr>
          <a:r>
            <a:rPr lang="en-US" b="0" i="0"/>
            <a:t>(10841 rows× 13 columns)</a:t>
          </a:r>
          <a:endParaRPr lang="en-US"/>
        </a:p>
      </dgm:t>
    </dgm:pt>
    <dgm:pt modelId="{FFB1CECA-E8A4-4767-98BF-9C40512C5FA1}" type="parTrans" cxnId="{5BE89652-C00E-49E4-BD95-4F2DAEB1ACFF}">
      <dgm:prSet/>
      <dgm:spPr/>
      <dgm:t>
        <a:bodyPr/>
        <a:lstStyle/>
        <a:p>
          <a:endParaRPr lang="en-US"/>
        </a:p>
      </dgm:t>
    </dgm:pt>
    <dgm:pt modelId="{1E6E3CE2-CB49-4E70-A6CA-26AC81A7ADF6}" type="sibTrans" cxnId="{5BE89652-C00E-49E4-BD95-4F2DAEB1ACFF}">
      <dgm:prSet/>
      <dgm:spPr/>
      <dgm:t>
        <a:bodyPr/>
        <a:lstStyle/>
        <a:p>
          <a:endParaRPr lang="en-US"/>
        </a:p>
      </dgm:t>
    </dgm:pt>
    <dgm:pt modelId="{6FA68CF0-4BDB-43C6-B3E6-2A221ABE9C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rPr>
            <a:t>https://www.kaggle.com/lava18/google-play-store-apps</a:t>
          </a:r>
          <a:endParaRPr lang="en-US"/>
        </a:p>
      </dgm:t>
    </dgm:pt>
    <dgm:pt modelId="{03D3AB5F-A0A7-4E71-845A-6FA620403781}" type="parTrans" cxnId="{208BA6E9-9191-44D9-99C7-2DFE6D0779DA}">
      <dgm:prSet/>
      <dgm:spPr/>
      <dgm:t>
        <a:bodyPr/>
        <a:lstStyle/>
        <a:p>
          <a:endParaRPr lang="en-US"/>
        </a:p>
      </dgm:t>
    </dgm:pt>
    <dgm:pt modelId="{4FA67179-20FF-47F0-A065-047B365A65F9}" type="sibTrans" cxnId="{208BA6E9-9191-44D9-99C7-2DFE6D0779DA}">
      <dgm:prSet/>
      <dgm:spPr/>
      <dgm:t>
        <a:bodyPr/>
        <a:lstStyle/>
        <a:p>
          <a:endParaRPr lang="en-US"/>
        </a:p>
      </dgm:t>
    </dgm:pt>
    <dgm:pt modelId="{565B4F8E-BAFA-4F18-8A1C-E6B60927554C}" type="pres">
      <dgm:prSet presAssocID="{DBFB2403-D388-4913-83CF-B54389D3E1A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303714C-FFCD-4E09-AA83-2861BDA5660B}" type="pres">
      <dgm:prSet presAssocID="{8A6E63CC-34D8-4555-B3F9-11E8A1F49534}" presName="compNode" presStyleCnt="0"/>
      <dgm:spPr/>
    </dgm:pt>
    <dgm:pt modelId="{823527F3-AEB7-4A58-8BED-584148A253DA}" type="pres">
      <dgm:prSet presAssocID="{8A6E63CC-34D8-4555-B3F9-11E8A1F4953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BD30A7D-E14E-4FC5-9572-36F44E0E193E}" type="pres">
      <dgm:prSet presAssocID="{8A6E63CC-34D8-4555-B3F9-11E8A1F49534}" presName="spaceRect" presStyleCnt="0"/>
      <dgm:spPr/>
    </dgm:pt>
    <dgm:pt modelId="{86F48EC6-6DB9-4BA7-83AF-18B459084171}" type="pres">
      <dgm:prSet presAssocID="{8A6E63CC-34D8-4555-B3F9-11E8A1F49534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4AE140C-449C-40B4-849E-DEA902E3710A}" type="pres">
      <dgm:prSet presAssocID="{1E6E3CE2-CB49-4E70-A6CA-26AC81A7ADF6}" presName="sibTrans" presStyleCnt="0"/>
      <dgm:spPr/>
    </dgm:pt>
    <dgm:pt modelId="{624AC604-B1D4-4DF8-9970-57F4F55F4AD2}" type="pres">
      <dgm:prSet presAssocID="{6FA68CF0-4BDB-43C6-B3E6-2A221ABE9C29}" presName="compNode" presStyleCnt="0"/>
      <dgm:spPr/>
    </dgm:pt>
    <dgm:pt modelId="{A37FC9A2-474E-4618-A2C1-134113EE1880}" type="pres">
      <dgm:prSet presAssocID="{6FA68CF0-4BDB-43C6-B3E6-2A221ABE9C29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4A37E32-FC49-4C8F-84F2-CEBF112053FF}" type="pres">
      <dgm:prSet presAssocID="{6FA68CF0-4BDB-43C6-B3E6-2A221ABE9C29}" presName="spaceRect" presStyleCnt="0"/>
      <dgm:spPr/>
    </dgm:pt>
    <dgm:pt modelId="{92A8A7D4-F53E-4BBB-AE16-046C76B23FD2}" type="pres">
      <dgm:prSet presAssocID="{6FA68CF0-4BDB-43C6-B3E6-2A221ABE9C29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7C7DFE-C021-440E-9097-A0B340328620}" type="presOf" srcId="{8A6E63CC-34D8-4555-B3F9-11E8A1F49534}" destId="{86F48EC6-6DB9-4BA7-83AF-18B459084171}" srcOrd="0" destOrd="0" presId="urn:microsoft.com/office/officeart/2018/2/layout/IconLabelList"/>
    <dgm:cxn modelId="{208BA6E9-9191-44D9-99C7-2DFE6D0779DA}" srcId="{DBFB2403-D388-4913-83CF-B54389D3E1AD}" destId="{6FA68CF0-4BDB-43C6-B3E6-2A221ABE9C29}" srcOrd="1" destOrd="0" parTransId="{03D3AB5F-A0A7-4E71-845A-6FA620403781}" sibTransId="{4FA67179-20FF-47F0-A065-047B365A65F9}"/>
    <dgm:cxn modelId="{976144DF-5F98-4EDD-8835-2DA69ACE7DB6}" type="presOf" srcId="{6FA68CF0-4BDB-43C6-B3E6-2A221ABE9C29}" destId="{92A8A7D4-F53E-4BBB-AE16-046C76B23FD2}" srcOrd="0" destOrd="0" presId="urn:microsoft.com/office/officeart/2018/2/layout/IconLabelList"/>
    <dgm:cxn modelId="{5BE89652-C00E-49E4-BD95-4F2DAEB1ACFF}" srcId="{DBFB2403-D388-4913-83CF-B54389D3E1AD}" destId="{8A6E63CC-34D8-4555-B3F9-11E8A1F49534}" srcOrd="0" destOrd="0" parTransId="{FFB1CECA-E8A4-4767-98BF-9C40512C5FA1}" sibTransId="{1E6E3CE2-CB49-4E70-A6CA-26AC81A7ADF6}"/>
    <dgm:cxn modelId="{FD6DA846-5BB9-44CA-8377-F28935C29A8F}" type="presOf" srcId="{DBFB2403-D388-4913-83CF-B54389D3E1AD}" destId="{565B4F8E-BAFA-4F18-8A1C-E6B60927554C}" srcOrd="0" destOrd="0" presId="urn:microsoft.com/office/officeart/2018/2/layout/IconLabelList"/>
    <dgm:cxn modelId="{B67AF6E2-67DA-4209-8667-FC2E443BBC30}" type="presParOf" srcId="{565B4F8E-BAFA-4F18-8A1C-E6B60927554C}" destId="{2303714C-FFCD-4E09-AA83-2861BDA5660B}" srcOrd="0" destOrd="0" presId="urn:microsoft.com/office/officeart/2018/2/layout/IconLabelList"/>
    <dgm:cxn modelId="{331825E7-2F02-4B1C-A397-6E90BBD116A1}" type="presParOf" srcId="{2303714C-FFCD-4E09-AA83-2861BDA5660B}" destId="{823527F3-AEB7-4A58-8BED-584148A253DA}" srcOrd="0" destOrd="0" presId="urn:microsoft.com/office/officeart/2018/2/layout/IconLabelList"/>
    <dgm:cxn modelId="{BC96355E-325F-4EE4-A81F-D0A9857C875D}" type="presParOf" srcId="{2303714C-FFCD-4E09-AA83-2861BDA5660B}" destId="{0BD30A7D-E14E-4FC5-9572-36F44E0E193E}" srcOrd="1" destOrd="0" presId="urn:microsoft.com/office/officeart/2018/2/layout/IconLabelList"/>
    <dgm:cxn modelId="{6DDADDB0-024B-4B42-B51A-D8BE7AB96FAB}" type="presParOf" srcId="{2303714C-FFCD-4E09-AA83-2861BDA5660B}" destId="{86F48EC6-6DB9-4BA7-83AF-18B459084171}" srcOrd="2" destOrd="0" presId="urn:microsoft.com/office/officeart/2018/2/layout/IconLabelList"/>
    <dgm:cxn modelId="{3BDF88EF-F400-4D13-A2F3-E3CD3A9D1F5E}" type="presParOf" srcId="{565B4F8E-BAFA-4F18-8A1C-E6B60927554C}" destId="{64AE140C-449C-40B4-849E-DEA902E3710A}" srcOrd="1" destOrd="0" presId="urn:microsoft.com/office/officeart/2018/2/layout/IconLabelList"/>
    <dgm:cxn modelId="{F40435AF-4B59-492C-AA99-DF25E52C6AAD}" type="presParOf" srcId="{565B4F8E-BAFA-4F18-8A1C-E6B60927554C}" destId="{624AC604-B1D4-4DF8-9970-57F4F55F4AD2}" srcOrd="2" destOrd="0" presId="urn:microsoft.com/office/officeart/2018/2/layout/IconLabelList"/>
    <dgm:cxn modelId="{8CD824B8-11E3-48A4-8C22-6C1FC9647305}" type="presParOf" srcId="{624AC604-B1D4-4DF8-9970-57F4F55F4AD2}" destId="{A37FC9A2-474E-4618-A2C1-134113EE1880}" srcOrd="0" destOrd="0" presId="urn:microsoft.com/office/officeart/2018/2/layout/IconLabelList"/>
    <dgm:cxn modelId="{3D0F922F-E5F1-4CB1-923C-5296E1E52DF8}" type="presParOf" srcId="{624AC604-B1D4-4DF8-9970-57F4F55F4AD2}" destId="{44A37E32-FC49-4C8F-84F2-CEBF112053FF}" srcOrd="1" destOrd="0" presId="urn:microsoft.com/office/officeart/2018/2/layout/IconLabelList"/>
    <dgm:cxn modelId="{78526F54-F544-4E91-A808-366892B70814}" type="presParOf" srcId="{624AC604-B1D4-4DF8-9970-57F4F55F4AD2}" destId="{92A8A7D4-F53E-4BBB-AE16-046C76B23F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9A776-BB83-4291-A1FD-E8FE2D7AAA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9A926A6-87F6-463F-B94C-5C63832BFC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Linear regression</a:t>
          </a:r>
          <a:endParaRPr lang="en-US"/>
        </a:p>
      </dgm:t>
    </dgm:pt>
    <dgm:pt modelId="{3599C2AA-A5DE-4C6A-A323-302F3B3535EC}" type="parTrans" cxnId="{00F8A526-E856-44FF-9FEB-1482E4B30FC6}">
      <dgm:prSet/>
      <dgm:spPr/>
      <dgm:t>
        <a:bodyPr/>
        <a:lstStyle/>
        <a:p>
          <a:endParaRPr lang="en-US"/>
        </a:p>
      </dgm:t>
    </dgm:pt>
    <dgm:pt modelId="{4A172653-F709-49DD-930D-2BB78540136E}" type="sibTrans" cxnId="{00F8A526-E856-44FF-9FEB-1482E4B30FC6}">
      <dgm:prSet/>
      <dgm:spPr/>
      <dgm:t>
        <a:bodyPr/>
        <a:lstStyle/>
        <a:p>
          <a:endParaRPr lang="en-US"/>
        </a:p>
      </dgm:t>
    </dgm:pt>
    <dgm:pt modelId="{AFFCA72E-AAC1-4596-A60F-CC34CAC4A4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Random Forest</a:t>
          </a:r>
          <a:endParaRPr lang="en-US"/>
        </a:p>
      </dgm:t>
    </dgm:pt>
    <dgm:pt modelId="{C7198CAA-A264-48B5-A24B-EC22632FA841}" type="parTrans" cxnId="{93BE9FD8-6B4C-4F7C-8746-C1F1E693A784}">
      <dgm:prSet/>
      <dgm:spPr/>
      <dgm:t>
        <a:bodyPr/>
        <a:lstStyle/>
        <a:p>
          <a:endParaRPr lang="en-US"/>
        </a:p>
      </dgm:t>
    </dgm:pt>
    <dgm:pt modelId="{E67566D4-6882-47CC-957C-0968FDB9C1AE}" type="sibTrans" cxnId="{93BE9FD8-6B4C-4F7C-8746-C1F1E693A784}">
      <dgm:prSet/>
      <dgm:spPr/>
      <dgm:t>
        <a:bodyPr/>
        <a:lstStyle/>
        <a:p>
          <a:endParaRPr lang="en-US"/>
        </a:p>
      </dgm:t>
    </dgm:pt>
    <dgm:pt modelId="{D470BC8F-C9A3-410F-A555-B8F9333E1311}" type="pres">
      <dgm:prSet presAssocID="{E799A776-BB83-4291-A1FD-E8FE2D7AAAD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8C9BE0D-B2C5-4179-BB63-CAC7D3F1F061}" type="pres">
      <dgm:prSet presAssocID="{99A926A6-87F6-463F-B94C-5C63832BFC83}" presName="compNode" presStyleCnt="0"/>
      <dgm:spPr/>
    </dgm:pt>
    <dgm:pt modelId="{FF0E82F8-F701-4742-ADC2-5D6F4F345C2B}" type="pres">
      <dgm:prSet presAssocID="{99A926A6-87F6-463F-B94C-5C63832BFC83}" presName="bgRect" presStyleLbl="bgShp" presStyleIdx="0" presStyleCnt="2"/>
      <dgm:spPr/>
    </dgm:pt>
    <dgm:pt modelId="{8B5EB790-0C1E-41A7-B2A9-D1E2EC696170}" type="pres">
      <dgm:prSet presAssocID="{99A926A6-87F6-463F-B94C-5C63832BFC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1A5AE85-0A56-4A3E-B401-FEBD216C3685}" type="pres">
      <dgm:prSet presAssocID="{99A926A6-87F6-463F-B94C-5C63832BFC83}" presName="spaceRect" presStyleCnt="0"/>
      <dgm:spPr/>
    </dgm:pt>
    <dgm:pt modelId="{2952F001-5EE0-4541-A703-8468F5EF40BA}" type="pres">
      <dgm:prSet presAssocID="{99A926A6-87F6-463F-B94C-5C63832BFC83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D3E4458-5102-4FB7-B806-D405208A8443}" type="pres">
      <dgm:prSet presAssocID="{4A172653-F709-49DD-930D-2BB78540136E}" presName="sibTrans" presStyleCnt="0"/>
      <dgm:spPr/>
    </dgm:pt>
    <dgm:pt modelId="{59D070B3-1B62-4C85-95E4-0AA82BC68330}" type="pres">
      <dgm:prSet presAssocID="{AFFCA72E-AAC1-4596-A60F-CC34CAC4A4C6}" presName="compNode" presStyleCnt="0"/>
      <dgm:spPr/>
    </dgm:pt>
    <dgm:pt modelId="{0E7F3990-A0DC-42A1-A4E2-DC5B8778FE8C}" type="pres">
      <dgm:prSet presAssocID="{AFFCA72E-AAC1-4596-A60F-CC34CAC4A4C6}" presName="bgRect" presStyleLbl="bgShp" presStyleIdx="1" presStyleCnt="2"/>
      <dgm:spPr/>
    </dgm:pt>
    <dgm:pt modelId="{5A83C291-2CF9-4080-A4C2-E37934473059}" type="pres">
      <dgm:prSet presAssocID="{AFFCA72E-AAC1-4596-A60F-CC34CAC4A4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B7F97815-6D30-4558-88CF-9CBB1E297B21}" type="pres">
      <dgm:prSet presAssocID="{AFFCA72E-AAC1-4596-A60F-CC34CAC4A4C6}" presName="spaceRect" presStyleCnt="0"/>
      <dgm:spPr/>
    </dgm:pt>
    <dgm:pt modelId="{0794DDB6-E883-4B5F-BE53-D7317A562BD9}" type="pres">
      <dgm:prSet presAssocID="{AFFCA72E-AAC1-4596-A60F-CC34CAC4A4C6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93BE9FD8-6B4C-4F7C-8746-C1F1E693A784}" srcId="{E799A776-BB83-4291-A1FD-E8FE2D7AAADB}" destId="{AFFCA72E-AAC1-4596-A60F-CC34CAC4A4C6}" srcOrd="1" destOrd="0" parTransId="{C7198CAA-A264-48B5-A24B-EC22632FA841}" sibTransId="{E67566D4-6882-47CC-957C-0968FDB9C1AE}"/>
    <dgm:cxn modelId="{5EA7C11F-D4AB-4307-8800-523DE8AE9BAC}" type="presOf" srcId="{AFFCA72E-AAC1-4596-A60F-CC34CAC4A4C6}" destId="{0794DDB6-E883-4B5F-BE53-D7317A562BD9}" srcOrd="0" destOrd="0" presId="urn:microsoft.com/office/officeart/2018/2/layout/IconVerticalSolidList"/>
    <dgm:cxn modelId="{00F8A526-E856-44FF-9FEB-1482E4B30FC6}" srcId="{E799A776-BB83-4291-A1FD-E8FE2D7AAADB}" destId="{99A926A6-87F6-463F-B94C-5C63832BFC83}" srcOrd="0" destOrd="0" parTransId="{3599C2AA-A5DE-4C6A-A323-302F3B3535EC}" sibTransId="{4A172653-F709-49DD-930D-2BB78540136E}"/>
    <dgm:cxn modelId="{2FFBE115-1FCE-4C5B-9693-8111EFD419F7}" type="presOf" srcId="{E799A776-BB83-4291-A1FD-E8FE2D7AAADB}" destId="{D470BC8F-C9A3-410F-A555-B8F9333E1311}" srcOrd="0" destOrd="0" presId="urn:microsoft.com/office/officeart/2018/2/layout/IconVerticalSolidList"/>
    <dgm:cxn modelId="{05A85731-DF77-4C2A-A29E-782D9E7702F2}" type="presOf" srcId="{99A926A6-87F6-463F-B94C-5C63832BFC83}" destId="{2952F001-5EE0-4541-A703-8468F5EF40BA}" srcOrd="0" destOrd="0" presId="urn:microsoft.com/office/officeart/2018/2/layout/IconVerticalSolidList"/>
    <dgm:cxn modelId="{F54B2111-B9AD-4B75-B9AA-475C61C0A62B}" type="presParOf" srcId="{D470BC8F-C9A3-410F-A555-B8F9333E1311}" destId="{E8C9BE0D-B2C5-4179-BB63-CAC7D3F1F061}" srcOrd="0" destOrd="0" presId="urn:microsoft.com/office/officeart/2018/2/layout/IconVerticalSolidList"/>
    <dgm:cxn modelId="{124D69EC-AF21-4078-A64E-FFEB3943CDF2}" type="presParOf" srcId="{E8C9BE0D-B2C5-4179-BB63-CAC7D3F1F061}" destId="{FF0E82F8-F701-4742-ADC2-5D6F4F345C2B}" srcOrd="0" destOrd="0" presId="urn:microsoft.com/office/officeart/2018/2/layout/IconVerticalSolidList"/>
    <dgm:cxn modelId="{A7424A20-ED51-46CD-AC91-6F7FC7D47D81}" type="presParOf" srcId="{E8C9BE0D-B2C5-4179-BB63-CAC7D3F1F061}" destId="{8B5EB790-0C1E-41A7-B2A9-D1E2EC696170}" srcOrd="1" destOrd="0" presId="urn:microsoft.com/office/officeart/2018/2/layout/IconVerticalSolidList"/>
    <dgm:cxn modelId="{34477904-C64F-403B-A06F-BFC1469AE4D6}" type="presParOf" srcId="{E8C9BE0D-B2C5-4179-BB63-CAC7D3F1F061}" destId="{F1A5AE85-0A56-4A3E-B401-FEBD216C3685}" srcOrd="2" destOrd="0" presId="urn:microsoft.com/office/officeart/2018/2/layout/IconVerticalSolidList"/>
    <dgm:cxn modelId="{D4D05855-5528-43D7-9C13-2291AA35316E}" type="presParOf" srcId="{E8C9BE0D-B2C5-4179-BB63-CAC7D3F1F061}" destId="{2952F001-5EE0-4541-A703-8468F5EF40BA}" srcOrd="3" destOrd="0" presId="urn:microsoft.com/office/officeart/2018/2/layout/IconVerticalSolidList"/>
    <dgm:cxn modelId="{A1984A0C-4FE0-4BC8-B7BE-730C10172D41}" type="presParOf" srcId="{D470BC8F-C9A3-410F-A555-B8F9333E1311}" destId="{AD3E4458-5102-4FB7-B806-D405208A8443}" srcOrd="1" destOrd="0" presId="urn:microsoft.com/office/officeart/2018/2/layout/IconVerticalSolidList"/>
    <dgm:cxn modelId="{2567A999-18CB-43DB-B6AD-AA56C080D700}" type="presParOf" srcId="{D470BC8F-C9A3-410F-A555-B8F9333E1311}" destId="{59D070B3-1B62-4C85-95E4-0AA82BC68330}" srcOrd="2" destOrd="0" presId="urn:microsoft.com/office/officeart/2018/2/layout/IconVerticalSolidList"/>
    <dgm:cxn modelId="{0C6355AA-B754-4EA9-9816-B063FCE56EB5}" type="presParOf" srcId="{59D070B3-1B62-4C85-95E4-0AA82BC68330}" destId="{0E7F3990-A0DC-42A1-A4E2-DC5B8778FE8C}" srcOrd="0" destOrd="0" presId="urn:microsoft.com/office/officeart/2018/2/layout/IconVerticalSolidList"/>
    <dgm:cxn modelId="{AA42DAFE-E686-4712-9F8C-E722800F1A44}" type="presParOf" srcId="{59D070B3-1B62-4C85-95E4-0AA82BC68330}" destId="{5A83C291-2CF9-4080-A4C2-E37934473059}" srcOrd="1" destOrd="0" presId="urn:microsoft.com/office/officeart/2018/2/layout/IconVerticalSolidList"/>
    <dgm:cxn modelId="{9F50B249-D904-4115-9CC1-8473C12F570D}" type="presParOf" srcId="{59D070B3-1B62-4C85-95E4-0AA82BC68330}" destId="{B7F97815-6D30-4558-88CF-9CBB1E297B21}" srcOrd="2" destOrd="0" presId="urn:microsoft.com/office/officeart/2018/2/layout/IconVerticalSolidList"/>
    <dgm:cxn modelId="{85B5A9FA-A222-4F21-B597-B63E2BF4C04F}" type="presParOf" srcId="{59D070B3-1B62-4C85-95E4-0AA82BC68330}" destId="{0794DDB6-E883-4B5F-BE53-D7317A562B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8FE54C-957C-4591-AE7A-E0B46E450664}" type="doc">
      <dgm:prSet loTypeId="urn:microsoft.com/office/officeart/2005/8/layout/hProcess11" loCatId="process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2D0B1B5-3F7D-466E-A90D-0B3C5DE299B4}">
      <dgm:prSet/>
      <dgm:spPr/>
      <dgm:t>
        <a:bodyPr/>
        <a:lstStyle/>
        <a:p>
          <a:r>
            <a:rPr lang="en-IN"/>
            <a:t>Linear regression is perhaps one of the most well-known and well understood algorithms in statistics and machine learning</a:t>
          </a:r>
          <a:endParaRPr lang="en-US"/>
        </a:p>
      </dgm:t>
    </dgm:pt>
    <dgm:pt modelId="{7A3D8DB1-0E0E-4EDB-B4D7-4E2178D0FD17}" type="parTrans" cxnId="{0FF400DA-FFB0-4AB6-81A9-FD8B39362ABF}">
      <dgm:prSet/>
      <dgm:spPr/>
      <dgm:t>
        <a:bodyPr/>
        <a:lstStyle/>
        <a:p>
          <a:endParaRPr lang="en-US"/>
        </a:p>
      </dgm:t>
    </dgm:pt>
    <dgm:pt modelId="{39466FFD-B8B3-4FA5-AE97-13767F7CF736}" type="sibTrans" cxnId="{0FF400DA-FFB0-4AB6-81A9-FD8B39362ABF}">
      <dgm:prSet/>
      <dgm:spPr/>
      <dgm:t>
        <a:bodyPr/>
        <a:lstStyle/>
        <a:p>
          <a:endParaRPr lang="en-US"/>
        </a:p>
      </dgm:t>
    </dgm:pt>
    <dgm:pt modelId="{CACAC0BC-AD63-47B2-AD70-CE4F40AC5B1B}">
      <dgm:prSet/>
      <dgm:spPr/>
      <dgm:t>
        <a:bodyPr/>
        <a:lstStyle/>
        <a:p>
          <a:r>
            <a:rPr lang="en-IN"/>
            <a:t>Attempts to model the relationship between two variables by fitting a linear equation to observed data.</a:t>
          </a:r>
          <a:endParaRPr lang="en-US"/>
        </a:p>
      </dgm:t>
    </dgm:pt>
    <dgm:pt modelId="{E55E9133-89F7-4437-AF20-609A2664D668}" type="parTrans" cxnId="{174322CE-96C2-4D2F-AB17-CFAE1828B6CD}">
      <dgm:prSet/>
      <dgm:spPr/>
      <dgm:t>
        <a:bodyPr/>
        <a:lstStyle/>
        <a:p>
          <a:endParaRPr lang="en-US"/>
        </a:p>
      </dgm:t>
    </dgm:pt>
    <dgm:pt modelId="{6F55CEAE-0885-4D17-AA7E-1BFDD8C0C2D5}" type="sibTrans" cxnId="{174322CE-96C2-4D2F-AB17-CFAE1828B6CD}">
      <dgm:prSet/>
      <dgm:spPr/>
      <dgm:t>
        <a:bodyPr/>
        <a:lstStyle/>
        <a:p>
          <a:endParaRPr lang="en-US"/>
        </a:p>
      </dgm:t>
    </dgm:pt>
    <dgm:pt modelId="{46E15DCB-D7F9-4712-BDDA-D8A8E27FE1B9}">
      <dgm:prSet/>
      <dgm:spPr/>
      <dgm:t>
        <a:bodyPr/>
        <a:lstStyle/>
        <a:p>
          <a:r>
            <a:rPr lang="en-US"/>
            <a:t>A</a:t>
          </a:r>
          <a:r>
            <a:rPr lang="en-US" i="0"/>
            <a:t>llows you to learn the role of each independent variable without worrying about the other variables in the model.</a:t>
          </a:r>
          <a:endParaRPr lang="en-US"/>
        </a:p>
      </dgm:t>
    </dgm:pt>
    <dgm:pt modelId="{553D7FA7-96F0-4A07-8899-4D16BEDA2420}" type="parTrans" cxnId="{57BA1245-B1E8-4C47-882B-9FB6EB718762}">
      <dgm:prSet/>
      <dgm:spPr/>
      <dgm:t>
        <a:bodyPr/>
        <a:lstStyle/>
        <a:p>
          <a:endParaRPr lang="en-US"/>
        </a:p>
      </dgm:t>
    </dgm:pt>
    <dgm:pt modelId="{F64BD7AF-659D-456B-AA67-B96BB28ABC24}" type="sibTrans" cxnId="{57BA1245-B1E8-4C47-882B-9FB6EB718762}">
      <dgm:prSet/>
      <dgm:spPr/>
      <dgm:t>
        <a:bodyPr/>
        <a:lstStyle/>
        <a:p>
          <a:endParaRPr lang="en-US"/>
        </a:p>
      </dgm:t>
    </dgm:pt>
    <dgm:pt modelId="{8C8826FF-B187-41BE-BE35-E901703B8E66}">
      <dgm:prSet/>
      <dgm:spPr/>
      <dgm:t>
        <a:bodyPr/>
        <a:lstStyle/>
        <a:p>
          <a:r>
            <a:rPr lang="en-US"/>
            <a:t>P</a:t>
          </a:r>
          <a:r>
            <a:rPr lang="en-US" b="0" i="0"/>
            <a:t>redicted output is continuous and has a constant slope. </a:t>
          </a:r>
          <a:endParaRPr lang="en-US"/>
        </a:p>
      </dgm:t>
    </dgm:pt>
    <dgm:pt modelId="{4A520483-64DE-4E71-973D-10CA5AE12AE6}" type="parTrans" cxnId="{0CC8DD8E-9DC6-49A9-8A07-3F2C88A31D56}">
      <dgm:prSet/>
      <dgm:spPr/>
      <dgm:t>
        <a:bodyPr/>
        <a:lstStyle/>
        <a:p>
          <a:endParaRPr lang="en-US"/>
        </a:p>
      </dgm:t>
    </dgm:pt>
    <dgm:pt modelId="{CADB6980-115E-4A00-B53A-7FB7198703FF}" type="sibTrans" cxnId="{0CC8DD8E-9DC6-49A9-8A07-3F2C88A31D56}">
      <dgm:prSet/>
      <dgm:spPr/>
      <dgm:t>
        <a:bodyPr/>
        <a:lstStyle/>
        <a:p>
          <a:endParaRPr lang="en-US"/>
        </a:p>
      </dgm:t>
    </dgm:pt>
    <dgm:pt modelId="{F139937F-1679-4FD9-B51A-EB341A1A50B3}">
      <dgm:prSet/>
      <dgm:spPr/>
      <dgm:t>
        <a:bodyPr/>
        <a:lstStyle/>
        <a:p>
          <a:r>
            <a:rPr lang="en-US"/>
            <a:t>Prediction of App Ratings</a:t>
          </a:r>
        </a:p>
      </dgm:t>
    </dgm:pt>
    <dgm:pt modelId="{074677F1-B76C-43B7-B14F-240184E2932D}" type="parTrans" cxnId="{B601B03C-AFF5-458C-A6DA-D1594D02C4CB}">
      <dgm:prSet/>
      <dgm:spPr/>
      <dgm:t>
        <a:bodyPr/>
        <a:lstStyle/>
        <a:p>
          <a:endParaRPr lang="en-US"/>
        </a:p>
      </dgm:t>
    </dgm:pt>
    <dgm:pt modelId="{7D16F279-9B2F-4121-A18C-4546CBB7C40E}" type="sibTrans" cxnId="{B601B03C-AFF5-458C-A6DA-D1594D02C4CB}">
      <dgm:prSet/>
      <dgm:spPr/>
      <dgm:t>
        <a:bodyPr/>
        <a:lstStyle/>
        <a:p>
          <a:endParaRPr lang="en-US"/>
        </a:p>
      </dgm:t>
    </dgm:pt>
    <dgm:pt modelId="{DA3DBD48-442E-4D3F-9D59-01ACA15195AB}" type="pres">
      <dgm:prSet presAssocID="{378FE54C-957C-4591-AE7A-E0B46E45066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F51BAD7-1BE8-4F63-950F-C538C2F5BAEC}" type="pres">
      <dgm:prSet presAssocID="{378FE54C-957C-4591-AE7A-E0B46E450664}" presName="arrow" presStyleLbl="bgShp" presStyleIdx="0" presStyleCnt="1"/>
      <dgm:spPr/>
    </dgm:pt>
    <dgm:pt modelId="{DDAB2645-50BD-4C0F-9531-C68528DD4534}" type="pres">
      <dgm:prSet presAssocID="{378FE54C-957C-4591-AE7A-E0B46E450664}" presName="points" presStyleCnt="0"/>
      <dgm:spPr/>
    </dgm:pt>
    <dgm:pt modelId="{EAD7E908-C973-4563-8FE2-D42F494EB79B}" type="pres">
      <dgm:prSet presAssocID="{92D0B1B5-3F7D-466E-A90D-0B3C5DE299B4}" presName="compositeA" presStyleCnt="0"/>
      <dgm:spPr/>
    </dgm:pt>
    <dgm:pt modelId="{54075B36-724F-4C1A-B5E4-A20855DADD9F}" type="pres">
      <dgm:prSet presAssocID="{92D0B1B5-3F7D-466E-A90D-0B3C5DE299B4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E080E6-501C-491E-8F98-DF6477F67231}" type="pres">
      <dgm:prSet presAssocID="{92D0B1B5-3F7D-466E-A90D-0B3C5DE299B4}" presName="circleA" presStyleLbl="node1" presStyleIdx="0" presStyleCnt="5"/>
      <dgm:spPr/>
    </dgm:pt>
    <dgm:pt modelId="{65718C8E-E977-4257-8525-538ECB86E211}" type="pres">
      <dgm:prSet presAssocID="{92D0B1B5-3F7D-466E-A90D-0B3C5DE299B4}" presName="spaceA" presStyleCnt="0"/>
      <dgm:spPr/>
    </dgm:pt>
    <dgm:pt modelId="{52D479B0-9D0D-495F-B22C-DEBDF1BC23B3}" type="pres">
      <dgm:prSet presAssocID="{39466FFD-B8B3-4FA5-AE97-13767F7CF736}" presName="space" presStyleCnt="0"/>
      <dgm:spPr/>
    </dgm:pt>
    <dgm:pt modelId="{26F72C07-B93A-4824-97FE-A58E80213654}" type="pres">
      <dgm:prSet presAssocID="{CACAC0BC-AD63-47B2-AD70-CE4F40AC5B1B}" presName="compositeB" presStyleCnt="0"/>
      <dgm:spPr/>
    </dgm:pt>
    <dgm:pt modelId="{6ACF6868-3487-4B14-8D29-1DA560A5F836}" type="pres">
      <dgm:prSet presAssocID="{CACAC0BC-AD63-47B2-AD70-CE4F40AC5B1B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88B5D0-B313-4303-B5B4-4AB0EB033C8D}" type="pres">
      <dgm:prSet presAssocID="{CACAC0BC-AD63-47B2-AD70-CE4F40AC5B1B}" presName="circleB" presStyleLbl="node1" presStyleIdx="1" presStyleCnt="5"/>
      <dgm:spPr/>
    </dgm:pt>
    <dgm:pt modelId="{B77522DD-13BF-4339-B71A-E3C6AB2F150A}" type="pres">
      <dgm:prSet presAssocID="{CACAC0BC-AD63-47B2-AD70-CE4F40AC5B1B}" presName="spaceB" presStyleCnt="0"/>
      <dgm:spPr/>
    </dgm:pt>
    <dgm:pt modelId="{AEF1D25D-5110-4876-91A6-0C7E7B53EEA3}" type="pres">
      <dgm:prSet presAssocID="{6F55CEAE-0885-4D17-AA7E-1BFDD8C0C2D5}" presName="space" presStyleCnt="0"/>
      <dgm:spPr/>
    </dgm:pt>
    <dgm:pt modelId="{CD672C2C-E3A0-41D8-8C5B-9BA3ECA21CFF}" type="pres">
      <dgm:prSet presAssocID="{46E15DCB-D7F9-4712-BDDA-D8A8E27FE1B9}" presName="compositeA" presStyleCnt="0"/>
      <dgm:spPr/>
    </dgm:pt>
    <dgm:pt modelId="{6014AEAB-3FF2-482F-894B-0E2BC3F30DCE}" type="pres">
      <dgm:prSet presAssocID="{46E15DCB-D7F9-4712-BDDA-D8A8E27FE1B9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9DE6F0-8AC2-4CD3-8E2D-C634FE7DF46C}" type="pres">
      <dgm:prSet presAssocID="{46E15DCB-D7F9-4712-BDDA-D8A8E27FE1B9}" presName="circleA" presStyleLbl="node1" presStyleIdx="2" presStyleCnt="5"/>
      <dgm:spPr/>
    </dgm:pt>
    <dgm:pt modelId="{05BE1EA9-F12E-4CD1-9623-77611595393A}" type="pres">
      <dgm:prSet presAssocID="{46E15DCB-D7F9-4712-BDDA-D8A8E27FE1B9}" presName="spaceA" presStyleCnt="0"/>
      <dgm:spPr/>
    </dgm:pt>
    <dgm:pt modelId="{12A89546-1C94-4286-97BD-E2561447B64C}" type="pres">
      <dgm:prSet presAssocID="{F64BD7AF-659D-456B-AA67-B96BB28ABC24}" presName="space" presStyleCnt="0"/>
      <dgm:spPr/>
    </dgm:pt>
    <dgm:pt modelId="{25F6A153-BAB8-4C4F-9F46-5F02674AE380}" type="pres">
      <dgm:prSet presAssocID="{8C8826FF-B187-41BE-BE35-E901703B8E66}" presName="compositeB" presStyleCnt="0"/>
      <dgm:spPr/>
    </dgm:pt>
    <dgm:pt modelId="{021D2EE1-3D7D-4277-B525-FC7C7E46EDBD}" type="pres">
      <dgm:prSet presAssocID="{8C8826FF-B187-41BE-BE35-E901703B8E66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22EE81-EB0E-4841-A265-FE24F212B518}" type="pres">
      <dgm:prSet presAssocID="{8C8826FF-B187-41BE-BE35-E901703B8E66}" presName="circleB" presStyleLbl="node1" presStyleIdx="3" presStyleCnt="5"/>
      <dgm:spPr/>
    </dgm:pt>
    <dgm:pt modelId="{F359A867-ABBC-45CD-AF46-400548A9B29A}" type="pres">
      <dgm:prSet presAssocID="{8C8826FF-B187-41BE-BE35-E901703B8E66}" presName="spaceB" presStyleCnt="0"/>
      <dgm:spPr/>
    </dgm:pt>
    <dgm:pt modelId="{D6A2F324-C7E7-4BB6-8BF1-194257AC24DC}" type="pres">
      <dgm:prSet presAssocID="{CADB6980-115E-4A00-B53A-7FB7198703FF}" presName="space" presStyleCnt="0"/>
      <dgm:spPr/>
    </dgm:pt>
    <dgm:pt modelId="{403A8B4A-919A-4078-B42F-57ECF3888EFF}" type="pres">
      <dgm:prSet presAssocID="{F139937F-1679-4FD9-B51A-EB341A1A50B3}" presName="compositeA" presStyleCnt="0"/>
      <dgm:spPr/>
    </dgm:pt>
    <dgm:pt modelId="{02264444-537F-45BA-91AE-E2E894777A45}" type="pres">
      <dgm:prSet presAssocID="{F139937F-1679-4FD9-B51A-EB341A1A50B3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2C08C5-FBF5-4078-9A7C-62E27F554A1F}" type="pres">
      <dgm:prSet presAssocID="{F139937F-1679-4FD9-B51A-EB341A1A50B3}" presName="circleA" presStyleLbl="node1" presStyleIdx="4" presStyleCnt="5"/>
      <dgm:spPr/>
    </dgm:pt>
    <dgm:pt modelId="{C14D69A3-DCA8-4776-9727-F1EAC2A9BEA6}" type="pres">
      <dgm:prSet presAssocID="{F139937F-1679-4FD9-B51A-EB341A1A50B3}" presName="spaceA" presStyleCnt="0"/>
      <dgm:spPr/>
    </dgm:pt>
  </dgm:ptLst>
  <dgm:cxnLst>
    <dgm:cxn modelId="{EA9CB07A-0C8B-4FBD-A5F3-8C0F9EBF2700}" type="presOf" srcId="{8C8826FF-B187-41BE-BE35-E901703B8E66}" destId="{021D2EE1-3D7D-4277-B525-FC7C7E46EDBD}" srcOrd="0" destOrd="0" presId="urn:microsoft.com/office/officeart/2005/8/layout/hProcess11"/>
    <dgm:cxn modelId="{0CC8DD8E-9DC6-49A9-8A07-3F2C88A31D56}" srcId="{378FE54C-957C-4591-AE7A-E0B46E450664}" destId="{8C8826FF-B187-41BE-BE35-E901703B8E66}" srcOrd="3" destOrd="0" parTransId="{4A520483-64DE-4E71-973D-10CA5AE12AE6}" sibTransId="{CADB6980-115E-4A00-B53A-7FB7198703FF}"/>
    <dgm:cxn modelId="{174322CE-96C2-4D2F-AB17-CFAE1828B6CD}" srcId="{378FE54C-957C-4591-AE7A-E0B46E450664}" destId="{CACAC0BC-AD63-47B2-AD70-CE4F40AC5B1B}" srcOrd="1" destOrd="0" parTransId="{E55E9133-89F7-4437-AF20-609A2664D668}" sibTransId="{6F55CEAE-0885-4D17-AA7E-1BFDD8C0C2D5}"/>
    <dgm:cxn modelId="{B601B03C-AFF5-458C-A6DA-D1594D02C4CB}" srcId="{378FE54C-957C-4591-AE7A-E0B46E450664}" destId="{F139937F-1679-4FD9-B51A-EB341A1A50B3}" srcOrd="4" destOrd="0" parTransId="{074677F1-B76C-43B7-B14F-240184E2932D}" sibTransId="{7D16F279-9B2F-4121-A18C-4546CBB7C40E}"/>
    <dgm:cxn modelId="{0E50C121-C62E-4B9B-B1BB-555109358AA6}" type="presOf" srcId="{46E15DCB-D7F9-4712-BDDA-D8A8E27FE1B9}" destId="{6014AEAB-3FF2-482F-894B-0E2BC3F30DCE}" srcOrd="0" destOrd="0" presId="urn:microsoft.com/office/officeart/2005/8/layout/hProcess11"/>
    <dgm:cxn modelId="{D4077B19-A8B5-4869-B812-4691F6EB3C0F}" type="presOf" srcId="{F139937F-1679-4FD9-B51A-EB341A1A50B3}" destId="{02264444-537F-45BA-91AE-E2E894777A45}" srcOrd="0" destOrd="0" presId="urn:microsoft.com/office/officeart/2005/8/layout/hProcess11"/>
    <dgm:cxn modelId="{434B795B-2334-418C-96E9-01E702FABFB0}" type="presOf" srcId="{CACAC0BC-AD63-47B2-AD70-CE4F40AC5B1B}" destId="{6ACF6868-3487-4B14-8D29-1DA560A5F836}" srcOrd="0" destOrd="0" presId="urn:microsoft.com/office/officeart/2005/8/layout/hProcess11"/>
    <dgm:cxn modelId="{0FF400DA-FFB0-4AB6-81A9-FD8B39362ABF}" srcId="{378FE54C-957C-4591-AE7A-E0B46E450664}" destId="{92D0B1B5-3F7D-466E-A90D-0B3C5DE299B4}" srcOrd="0" destOrd="0" parTransId="{7A3D8DB1-0E0E-4EDB-B4D7-4E2178D0FD17}" sibTransId="{39466FFD-B8B3-4FA5-AE97-13767F7CF736}"/>
    <dgm:cxn modelId="{57BA1245-B1E8-4C47-882B-9FB6EB718762}" srcId="{378FE54C-957C-4591-AE7A-E0B46E450664}" destId="{46E15DCB-D7F9-4712-BDDA-D8A8E27FE1B9}" srcOrd="2" destOrd="0" parTransId="{553D7FA7-96F0-4A07-8899-4D16BEDA2420}" sibTransId="{F64BD7AF-659D-456B-AA67-B96BB28ABC24}"/>
    <dgm:cxn modelId="{3250AF2B-2754-4F7A-9B46-1D655FFA3721}" type="presOf" srcId="{378FE54C-957C-4591-AE7A-E0B46E450664}" destId="{DA3DBD48-442E-4D3F-9D59-01ACA15195AB}" srcOrd="0" destOrd="0" presId="urn:microsoft.com/office/officeart/2005/8/layout/hProcess11"/>
    <dgm:cxn modelId="{A3762F5F-B9C4-493E-B59A-9EDA0B8AD09D}" type="presOf" srcId="{92D0B1B5-3F7D-466E-A90D-0B3C5DE299B4}" destId="{54075B36-724F-4C1A-B5E4-A20855DADD9F}" srcOrd="0" destOrd="0" presId="urn:microsoft.com/office/officeart/2005/8/layout/hProcess11"/>
    <dgm:cxn modelId="{58A3A6CF-BF10-49AF-848C-57C4DFABF6E5}" type="presParOf" srcId="{DA3DBD48-442E-4D3F-9D59-01ACA15195AB}" destId="{FF51BAD7-1BE8-4F63-950F-C538C2F5BAEC}" srcOrd="0" destOrd="0" presId="urn:microsoft.com/office/officeart/2005/8/layout/hProcess11"/>
    <dgm:cxn modelId="{C954C114-74AA-412D-A2C9-2686F9967C63}" type="presParOf" srcId="{DA3DBD48-442E-4D3F-9D59-01ACA15195AB}" destId="{DDAB2645-50BD-4C0F-9531-C68528DD4534}" srcOrd="1" destOrd="0" presId="urn:microsoft.com/office/officeart/2005/8/layout/hProcess11"/>
    <dgm:cxn modelId="{25281FC1-5A6E-4778-8D1B-73BEEBFB690C}" type="presParOf" srcId="{DDAB2645-50BD-4C0F-9531-C68528DD4534}" destId="{EAD7E908-C973-4563-8FE2-D42F494EB79B}" srcOrd="0" destOrd="0" presId="urn:microsoft.com/office/officeart/2005/8/layout/hProcess11"/>
    <dgm:cxn modelId="{73CA5C5B-5718-4060-907B-207E78AA565A}" type="presParOf" srcId="{EAD7E908-C973-4563-8FE2-D42F494EB79B}" destId="{54075B36-724F-4C1A-B5E4-A20855DADD9F}" srcOrd="0" destOrd="0" presId="urn:microsoft.com/office/officeart/2005/8/layout/hProcess11"/>
    <dgm:cxn modelId="{E8B7F130-9535-463D-AFB8-9E863E2BB95E}" type="presParOf" srcId="{EAD7E908-C973-4563-8FE2-D42F494EB79B}" destId="{A9E080E6-501C-491E-8F98-DF6477F67231}" srcOrd="1" destOrd="0" presId="urn:microsoft.com/office/officeart/2005/8/layout/hProcess11"/>
    <dgm:cxn modelId="{C1D68960-2092-44BD-A7FC-C06C8AF087DE}" type="presParOf" srcId="{EAD7E908-C973-4563-8FE2-D42F494EB79B}" destId="{65718C8E-E977-4257-8525-538ECB86E211}" srcOrd="2" destOrd="0" presId="urn:microsoft.com/office/officeart/2005/8/layout/hProcess11"/>
    <dgm:cxn modelId="{F78A8F31-ABC8-4C87-A5CF-C159ADC305AD}" type="presParOf" srcId="{DDAB2645-50BD-4C0F-9531-C68528DD4534}" destId="{52D479B0-9D0D-495F-B22C-DEBDF1BC23B3}" srcOrd="1" destOrd="0" presId="urn:microsoft.com/office/officeart/2005/8/layout/hProcess11"/>
    <dgm:cxn modelId="{77D4926E-7F20-465F-B03A-B54B70C4EDFF}" type="presParOf" srcId="{DDAB2645-50BD-4C0F-9531-C68528DD4534}" destId="{26F72C07-B93A-4824-97FE-A58E80213654}" srcOrd="2" destOrd="0" presId="urn:microsoft.com/office/officeart/2005/8/layout/hProcess11"/>
    <dgm:cxn modelId="{73C67841-1D7C-442B-BB34-5BB3878F68E2}" type="presParOf" srcId="{26F72C07-B93A-4824-97FE-A58E80213654}" destId="{6ACF6868-3487-4B14-8D29-1DA560A5F836}" srcOrd="0" destOrd="0" presId="urn:microsoft.com/office/officeart/2005/8/layout/hProcess11"/>
    <dgm:cxn modelId="{EB8D8758-BFDB-4D72-8D7C-203469512AEF}" type="presParOf" srcId="{26F72C07-B93A-4824-97FE-A58E80213654}" destId="{8888B5D0-B313-4303-B5B4-4AB0EB033C8D}" srcOrd="1" destOrd="0" presId="urn:microsoft.com/office/officeart/2005/8/layout/hProcess11"/>
    <dgm:cxn modelId="{86946FE5-825A-42F2-818C-5022941356F4}" type="presParOf" srcId="{26F72C07-B93A-4824-97FE-A58E80213654}" destId="{B77522DD-13BF-4339-B71A-E3C6AB2F150A}" srcOrd="2" destOrd="0" presId="urn:microsoft.com/office/officeart/2005/8/layout/hProcess11"/>
    <dgm:cxn modelId="{B75B4FA5-2C51-44C3-90F6-06E5EBDE0781}" type="presParOf" srcId="{DDAB2645-50BD-4C0F-9531-C68528DD4534}" destId="{AEF1D25D-5110-4876-91A6-0C7E7B53EEA3}" srcOrd="3" destOrd="0" presId="urn:microsoft.com/office/officeart/2005/8/layout/hProcess11"/>
    <dgm:cxn modelId="{CCD32157-19F5-4441-8938-6C0A7C49BE7D}" type="presParOf" srcId="{DDAB2645-50BD-4C0F-9531-C68528DD4534}" destId="{CD672C2C-E3A0-41D8-8C5B-9BA3ECA21CFF}" srcOrd="4" destOrd="0" presId="urn:microsoft.com/office/officeart/2005/8/layout/hProcess11"/>
    <dgm:cxn modelId="{BEE695EB-B48E-4098-AE3A-9E078B552CD5}" type="presParOf" srcId="{CD672C2C-E3A0-41D8-8C5B-9BA3ECA21CFF}" destId="{6014AEAB-3FF2-482F-894B-0E2BC3F30DCE}" srcOrd="0" destOrd="0" presId="urn:microsoft.com/office/officeart/2005/8/layout/hProcess11"/>
    <dgm:cxn modelId="{E0DE6AFA-E0FA-46BA-B39D-7C6CB3607F81}" type="presParOf" srcId="{CD672C2C-E3A0-41D8-8C5B-9BA3ECA21CFF}" destId="{399DE6F0-8AC2-4CD3-8E2D-C634FE7DF46C}" srcOrd="1" destOrd="0" presId="urn:microsoft.com/office/officeart/2005/8/layout/hProcess11"/>
    <dgm:cxn modelId="{06CA3B72-0D9C-4C6E-9BEB-F9F1CC548728}" type="presParOf" srcId="{CD672C2C-E3A0-41D8-8C5B-9BA3ECA21CFF}" destId="{05BE1EA9-F12E-4CD1-9623-77611595393A}" srcOrd="2" destOrd="0" presId="urn:microsoft.com/office/officeart/2005/8/layout/hProcess11"/>
    <dgm:cxn modelId="{24721531-AFEC-4C9C-8D9D-5DA8F2EF45EC}" type="presParOf" srcId="{DDAB2645-50BD-4C0F-9531-C68528DD4534}" destId="{12A89546-1C94-4286-97BD-E2561447B64C}" srcOrd="5" destOrd="0" presId="urn:microsoft.com/office/officeart/2005/8/layout/hProcess11"/>
    <dgm:cxn modelId="{26283D7F-6476-4C9B-A068-7CB6D9860D70}" type="presParOf" srcId="{DDAB2645-50BD-4C0F-9531-C68528DD4534}" destId="{25F6A153-BAB8-4C4F-9F46-5F02674AE380}" srcOrd="6" destOrd="0" presId="urn:microsoft.com/office/officeart/2005/8/layout/hProcess11"/>
    <dgm:cxn modelId="{6262D695-AE7B-41F8-8F7E-2766589CEDD1}" type="presParOf" srcId="{25F6A153-BAB8-4C4F-9F46-5F02674AE380}" destId="{021D2EE1-3D7D-4277-B525-FC7C7E46EDBD}" srcOrd="0" destOrd="0" presId="urn:microsoft.com/office/officeart/2005/8/layout/hProcess11"/>
    <dgm:cxn modelId="{4481041D-063B-4A2D-8A89-E79E555A6230}" type="presParOf" srcId="{25F6A153-BAB8-4C4F-9F46-5F02674AE380}" destId="{0B22EE81-EB0E-4841-A265-FE24F212B518}" srcOrd="1" destOrd="0" presId="urn:microsoft.com/office/officeart/2005/8/layout/hProcess11"/>
    <dgm:cxn modelId="{019BAAF8-47A8-43F6-BB10-0D6C47D460C7}" type="presParOf" srcId="{25F6A153-BAB8-4C4F-9F46-5F02674AE380}" destId="{F359A867-ABBC-45CD-AF46-400548A9B29A}" srcOrd="2" destOrd="0" presId="urn:microsoft.com/office/officeart/2005/8/layout/hProcess11"/>
    <dgm:cxn modelId="{1F351F08-17E6-40C5-9942-50D8972B1E19}" type="presParOf" srcId="{DDAB2645-50BD-4C0F-9531-C68528DD4534}" destId="{D6A2F324-C7E7-4BB6-8BF1-194257AC24DC}" srcOrd="7" destOrd="0" presId="urn:microsoft.com/office/officeart/2005/8/layout/hProcess11"/>
    <dgm:cxn modelId="{5E5B2230-C1AC-4631-8343-BDAA5934C52E}" type="presParOf" srcId="{DDAB2645-50BD-4C0F-9531-C68528DD4534}" destId="{403A8B4A-919A-4078-B42F-57ECF3888EFF}" srcOrd="8" destOrd="0" presId="urn:microsoft.com/office/officeart/2005/8/layout/hProcess11"/>
    <dgm:cxn modelId="{273ADD16-46D6-4036-B652-DC368C018E69}" type="presParOf" srcId="{403A8B4A-919A-4078-B42F-57ECF3888EFF}" destId="{02264444-537F-45BA-91AE-E2E894777A45}" srcOrd="0" destOrd="0" presId="urn:microsoft.com/office/officeart/2005/8/layout/hProcess11"/>
    <dgm:cxn modelId="{15CC3C26-06F2-4B10-864B-BAD44D0EB4ED}" type="presParOf" srcId="{403A8B4A-919A-4078-B42F-57ECF3888EFF}" destId="{0D2C08C5-FBF5-4078-9A7C-62E27F554A1F}" srcOrd="1" destOrd="0" presId="urn:microsoft.com/office/officeart/2005/8/layout/hProcess11"/>
    <dgm:cxn modelId="{3A58A829-53BA-47A4-AD43-EC10BD4969AD}" type="presParOf" srcId="{403A8B4A-919A-4078-B42F-57ECF3888EFF}" destId="{C14D69A3-DCA8-4776-9727-F1EAC2A9BEA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48B8E0-BBE8-4E61-B18A-8F552A56B07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0F16D4-F1E7-42AE-B2D1-CA12C8D86491}">
      <dgm:prSet/>
      <dgm:spPr/>
      <dgm:t>
        <a:bodyPr/>
        <a:lstStyle/>
        <a:p>
          <a:r>
            <a:rPr lang="en-US" b="0" i="0" dirty="0"/>
            <a:t>Random </a:t>
          </a:r>
          <a:r>
            <a:rPr lang="en-US" b="0" i="0" dirty="0" smtClean="0"/>
            <a:t>forests</a:t>
          </a:r>
          <a:endParaRPr lang="en-US" dirty="0"/>
        </a:p>
      </dgm:t>
    </dgm:pt>
    <dgm:pt modelId="{E845F90D-D321-4B73-8AF6-127D63EAF986}" type="parTrans" cxnId="{0296CB0C-0EC8-46A9-848C-12FE3B4D5D85}">
      <dgm:prSet/>
      <dgm:spPr/>
      <dgm:t>
        <a:bodyPr/>
        <a:lstStyle/>
        <a:p>
          <a:endParaRPr lang="en-US"/>
        </a:p>
      </dgm:t>
    </dgm:pt>
    <dgm:pt modelId="{1257DEE3-7E25-430F-AFAF-83C36BF9EA9C}" type="sibTrans" cxnId="{0296CB0C-0EC8-46A9-848C-12FE3B4D5D85}">
      <dgm:prSet/>
      <dgm:spPr/>
      <dgm:t>
        <a:bodyPr/>
        <a:lstStyle/>
        <a:p>
          <a:endParaRPr lang="en-US"/>
        </a:p>
      </dgm:t>
    </dgm:pt>
    <dgm:pt modelId="{4ECECFCF-6AEE-47C4-B77F-4EB86DF536A9}">
      <dgm:prSet/>
      <dgm:spPr/>
      <dgm:t>
        <a:bodyPr/>
        <a:lstStyle/>
        <a:p>
          <a:r>
            <a:rPr lang="en-US" b="0" i="0" baseline="0" dirty="0"/>
            <a:t>Random forest </a:t>
          </a:r>
          <a:r>
            <a:rPr lang="en-US" b="0" i="0" baseline="0" dirty="0" smtClean="0"/>
            <a:t>classifier.</a:t>
          </a:r>
          <a:endParaRPr lang="en-US" dirty="0"/>
        </a:p>
      </dgm:t>
    </dgm:pt>
    <dgm:pt modelId="{30BC2664-6ECE-4ACB-BCE8-EDA3FE77EF1B}" type="parTrans" cxnId="{E5E028AF-9C5D-4799-AE82-56B9961B169C}">
      <dgm:prSet/>
      <dgm:spPr/>
      <dgm:t>
        <a:bodyPr/>
        <a:lstStyle/>
        <a:p>
          <a:endParaRPr lang="en-US"/>
        </a:p>
      </dgm:t>
    </dgm:pt>
    <dgm:pt modelId="{32D167EA-CC64-4E5B-A106-1593298845B7}" type="sibTrans" cxnId="{E5E028AF-9C5D-4799-AE82-56B9961B169C}">
      <dgm:prSet/>
      <dgm:spPr/>
      <dgm:t>
        <a:bodyPr/>
        <a:lstStyle/>
        <a:p>
          <a:endParaRPr lang="en-US"/>
        </a:p>
      </dgm:t>
    </dgm:pt>
    <dgm:pt modelId="{EA6DE6CC-7180-40DC-84BE-C1DCB9DFE9EF}">
      <dgm:prSet/>
      <dgm:spPr/>
      <dgm:t>
        <a:bodyPr/>
        <a:lstStyle/>
        <a:p>
          <a:r>
            <a:rPr lang="en-US" b="0" i="0" baseline="0" dirty="0" smtClean="0"/>
            <a:t>Accuracy </a:t>
          </a:r>
          <a:endParaRPr lang="en-US" dirty="0"/>
        </a:p>
      </dgm:t>
    </dgm:pt>
    <dgm:pt modelId="{9571684A-47C9-4255-9F97-D1B860209BB7}" type="parTrans" cxnId="{C4DEE4F1-920A-4284-AFB2-BC2B46B645E4}">
      <dgm:prSet/>
      <dgm:spPr/>
      <dgm:t>
        <a:bodyPr/>
        <a:lstStyle/>
        <a:p>
          <a:endParaRPr lang="en-US"/>
        </a:p>
      </dgm:t>
    </dgm:pt>
    <dgm:pt modelId="{3159404D-1D85-426E-834E-C402ECB21C2F}" type="sibTrans" cxnId="{C4DEE4F1-920A-4284-AFB2-BC2B46B645E4}">
      <dgm:prSet/>
      <dgm:spPr/>
      <dgm:t>
        <a:bodyPr/>
        <a:lstStyle/>
        <a:p>
          <a:endParaRPr lang="en-US"/>
        </a:p>
      </dgm:t>
    </dgm:pt>
    <dgm:pt modelId="{96392675-CE36-49D3-9636-A3B59E7EF992}">
      <dgm:prSet/>
      <dgm:spPr/>
      <dgm:t>
        <a:bodyPr/>
        <a:lstStyle/>
        <a:p>
          <a:r>
            <a:rPr lang="en-US"/>
            <a:t>T</a:t>
          </a:r>
          <a:r>
            <a:rPr lang="en-US" b="0" i="0"/>
            <a:t>he mode of the classes or mean/average prediction of the individual trees</a:t>
          </a:r>
          <a:endParaRPr lang="en-US"/>
        </a:p>
      </dgm:t>
    </dgm:pt>
    <dgm:pt modelId="{F057D04A-1CCC-41E2-8116-96280175E2DC}" type="parTrans" cxnId="{204E9866-B105-432B-B5D5-BE73C9D77C98}">
      <dgm:prSet/>
      <dgm:spPr/>
      <dgm:t>
        <a:bodyPr/>
        <a:lstStyle/>
        <a:p>
          <a:endParaRPr lang="en-US"/>
        </a:p>
      </dgm:t>
    </dgm:pt>
    <dgm:pt modelId="{320E05D7-96D0-4B8B-801B-7C80EC11A48A}" type="sibTrans" cxnId="{204E9866-B105-432B-B5D5-BE73C9D77C98}">
      <dgm:prSet/>
      <dgm:spPr/>
      <dgm:t>
        <a:bodyPr/>
        <a:lstStyle/>
        <a:p>
          <a:endParaRPr lang="en-US"/>
        </a:p>
      </dgm:t>
    </dgm:pt>
    <dgm:pt modelId="{4C38BB9A-9519-48EA-964F-CE88DC1C201B}">
      <dgm:prSet/>
      <dgm:spPr/>
      <dgm:t>
        <a:bodyPr/>
        <a:lstStyle/>
        <a:p>
          <a:r>
            <a:rPr lang="en-US"/>
            <a:t>Prediction of app Ratings</a:t>
          </a:r>
        </a:p>
      </dgm:t>
    </dgm:pt>
    <dgm:pt modelId="{7D49012D-DEEC-48D6-9092-1584D6B6F67A}" type="parTrans" cxnId="{9C0140EA-D790-4BEF-919E-49B856C777F4}">
      <dgm:prSet/>
      <dgm:spPr/>
      <dgm:t>
        <a:bodyPr/>
        <a:lstStyle/>
        <a:p>
          <a:endParaRPr lang="en-US"/>
        </a:p>
      </dgm:t>
    </dgm:pt>
    <dgm:pt modelId="{77DB9F5B-5254-4AD2-BCF8-8B593FB3924E}" type="sibTrans" cxnId="{9C0140EA-D790-4BEF-919E-49B856C777F4}">
      <dgm:prSet/>
      <dgm:spPr/>
      <dgm:t>
        <a:bodyPr/>
        <a:lstStyle/>
        <a:p>
          <a:endParaRPr lang="en-US"/>
        </a:p>
      </dgm:t>
    </dgm:pt>
    <dgm:pt modelId="{DD422276-F926-42DD-AE71-D32D7A1E945F}">
      <dgm:prSet/>
      <dgm:spPr/>
      <dgm:t>
        <a:bodyPr/>
        <a:lstStyle/>
        <a:p>
          <a:r>
            <a:rPr lang="en-IN" dirty="0" smtClean="0"/>
            <a:t>Results</a:t>
          </a:r>
          <a:endParaRPr lang="en-US" dirty="0"/>
        </a:p>
      </dgm:t>
    </dgm:pt>
    <dgm:pt modelId="{77BA5606-BA64-464E-A40E-2857AE95434E}" type="parTrans" cxnId="{9D2CD068-B69E-4113-9F67-9EA5E7749C2A}">
      <dgm:prSet/>
      <dgm:spPr/>
      <dgm:t>
        <a:bodyPr/>
        <a:lstStyle/>
        <a:p>
          <a:endParaRPr lang="en-US"/>
        </a:p>
      </dgm:t>
    </dgm:pt>
    <dgm:pt modelId="{4B8D8130-7E3F-4EC1-B577-DF51997EEEA3}" type="sibTrans" cxnId="{9D2CD068-B69E-4113-9F67-9EA5E7749C2A}">
      <dgm:prSet/>
      <dgm:spPr/>
      <dgm:t>
        <a:bodyPr/>
        <a:lstStyle/>
        <a:p>
          <a:endParaRPr lang="en-US"/>
        </a:p>
      </dgm:t>
    </dgm:pt>
    <dgm:pt modelId="{CEAD7DD5-636B-4C57-8C05-0CBF0236740D}" type="pres">
      <dgm:prSet presAssocID="{4148B8E0-BBE8-4E61-B18A-8F552A56B0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77E36DD-F136-496B-A519-45FCAF6B86C1}" type="pres">
      <dgm:prSet presAssocID="{040F16D4-F1E7-42AE-B2D1-CA12C8D86491}" presName="node" presStyleLbl="node1" presStyleIdx="0" presStyleCnt="6" custLinFactNeighborX="94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CC27C1-4936-41F2-90A9-B5101BD71427}" type="pres">
      <dgm:prSet presAssocID="{1257DEE3-7E25-430F-AFAF-83C36BF9EA9C}" presName="sibTrans" presStyleLbl="sibTrans2D1" presStyleIdx="0" presStyleCnt="5"/>
      <dgm:spPr/>
      <dgm:t>
        <a:bodyPr/>
        <a:lstStyle/>
        <a:p>
          <a:endParaRPr lang="en-IN"/>
        </a:p>
      </dgm:t>
    </dgm:pt>
    <dgm:pt modelId="{A767F14E-352A-4DDB-9880-C82A83FEF4BB}" type="pres">
      <dgm:prSet presAssocID="{1257DEE3-7E25-430F-AFAF-83C36BF9EA9C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52D37864-B8AB-44A8-8B68-97DEF73DE04F}" type="pres">
      <dgm:prSet presAssocID="{4ECECFCF-6AEE-47C4-B77F-4EB86DF536A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766814-2689-4F0F-AA45-4D9E87F6A62E}" type="pres">
      <dgm:prSet presAssocID="{32D167EA-CC64-4E5B-A106-1593298845B7}" presName="sibTrans" presStyleLbl="sibTrans2D1" presStyleIdx="1" presStyleCnt="5"/>
      <dgm:spPr/>
      <dgm:t>
        <a:bodyPr/>
        <a:lstStyle/>
        <a:p>
          <a:endParaRPr lang="en-IN"/>
        </a:p>
      </dgm:t>
    </dgm:pt>
    <dgm:pt modelId="{90C66D36-A62D-4D82-89F5-3F353BF6B99D}" type="pres">
      <dgm:prSet presAssocID="{32D167EA-CC64-4E5B-A106-1593298845B7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C11F0E7C-6CCB-491F-B368-2434B3E1EA52}" type="pres">
      <dgm:prSet presAssocID="{EA6DE6CC-7180-40DC-84BE-C1DCB9DFE9EF}" presName="node" presStyleLbl="node1" presStyleIdx="2" presStyleCnt="6" custLinFactNeighborX="-1354" custLinFactNeighborY="-4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1A41F9-CE13-4B4D-BF7B-F337CC14B9F7}" type="pres">
      <dgm:prSet presAssocID="{3159404D-1D85-426E-834E-C402ECB21C2F}" presName="sibTrans" presStyleLbl="sibTrans2D1" presStyleIdx="2" presStyleCnt="5"/>
      <dgm:spPr/>
      <dgm:t>
        <a:bodyPr/>
        <a:lstStyle/>
        <a:p>
          <a:endParaRPr lang="en-IN"/>
        </a:p>
      </dgm:t>
    </dgm:pt>
    <dgm:pt modelId="{59F65C57-72AD-4415-971C-A6A5B01E9A49}" type="pres">
      <dgm:prSet presAssocID="{3159404D-1D85-426E-834E-C402ECB21C2F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7DFF555C-BE44-4AAE-9F81-36DA652E9A9D}" type="pres">
      <dgm:prSet presAssocID="{96392675-CE36-49D3-9636-A3B59E7EF99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EF6D6C-EA53-4770-8152-930855867374}" type="pres">
      <dgm:prSet presAssocID="{320E05D7-96D0-4B8B-801B-7C80EC11A48A}" presName="sibTrans" presStyleLbl="sibTrans2D1" presStyleIdx="3" presStyleCnt="5"/>
      <dgm:spPr/>
      <dgm:t>
        <a:bodyPr/>
        <a:lstStyle/>
        <a:p>
          <a:endParaRPr lang="en-IN"/>
        </a:p>
      </dgm:t>
    </dgm:pt>
    <dgm:pt modelId="{66B4FE74-7026-4A37-B4FF-82238976F17B}" type="pres">
      <dgm:prSet presAssocID="{320E05D7-96D0-4B8B-801B-7C80EC11A48A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BC66FC9B-4E6D-47A8-92B3-D2D579136F19}" type="pres">
      <dgm:prSet presAssocID="{4C38BB9A-9519-48EA-964F-CE88DC1C201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A7B23F-A7B4-478C-A7BC-A13993CFB303}" type="pres">
      <dgm:prSet presAssocID="{77DB9F5B-5254-4AD2-BCF8-8B593FB3924E}" presName="sibTrans" presStyleLbl="sibTrans2D1" presStyleIdx="4" presStyleCnt="5"/>
      <dgm:spPr/>
      <dgm:t>
        <a:bodyPr/>
        <a:lstStyle/>
        <a:p>
          <a:endParaRPr lang="en-IN"/>
        </a:p>
      </dgm:t>
    </dgm:pt>
    <dgm:pt modelId="{45142294-9B26-4240-AA89-A693213AB2F0}" type="pres">
      <dgm:prSet presAssocID="{77DB9F5B-5254-4AD2-BCF8-8B593FB3924E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2E7FD39F-CA97-4A75-8BBD-AEBB5A3A5E93}" type="pres">
      <dgm:prSet presAssocID="{DD422276-F926-42DD-AE71-D32D7A1E945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5E028AF-9C5D-4799-AE82-56B9961B169C}" srcId="{4148B8E0-BBE8-4E61-B18A-8F552A56B07F}" destId="{4ECECFCF-6AEE-47C4-B77F-4EB86DF536A9}" srcOrd="1" destOrd="0" parTransId="{30BC2664-6ECE-4ACB-BCE8-EDA3FE77EF1B}" sibTransId="{32D167EA-CC64-4E5B-A106-1593298845B7}"/>
    <dgm:cxn modelId="{204E9866-B105-432B-B5D5-BE73C9D77C98}" srcId="{4148B8E0-BBE8-4E61-B18A-8F552A56B07F}" destId="{96392675-CE36-49D3-9636-A3B59E7EF992}" srcOrd="3" destOrd="0" parTransId="{F057D04A-1CCC-41E2-8116-96280175E2DC}" sibTransId="{320E05D7-96D0-4B8B-801B-7C80EC11A48A}"/>
    <dgm:cxn modelId="{C4DEE4F1-920A-4284-AFB2-BC2B46B645E4}" srcId="{4148B8E0-BBE8-4E61-B18A-8F552A56B07F}" destId="{EA6DE6CC-7180-40DC-84BE-C1DCB9DFE9EF}" srcOrd="2" destOrd="0" parTransId="{9571684A-47C9-4255-9F97-D1B860209BB7}" sibTransId="{3159404D-1D85-426E-834E-C402ECB21C2F}"/>
    <dgm:cxn modelId="{3D7F7462-7ACA-43DC-B417-4DBC679E0062}" type="presOf" srcId="{32D167EA-CC64-4E5B-A106-1593298845B7}" destId="{90C66D36-A62D-4D82-89F5-3F353BF6B99D}" srcOrd="1" destOrd="0" presId="urn:microsoft.com/office/officeart/2005/8/layout/process1"/>
    <dgm:cxn modelId="{4C9064EE-56E3-450B-96DB-0BA83C9000F1}" type="presOf" srcId="{320E05D7-96D0-4B8B-801B-7C80EC11A48A}" destId="{CCEF6D6C-EA53-4770-8152-930855867374}" srcOrd="0" destOrd="0" presId="urn:microsoft.com/office/officeart/2005/8/layout/process1"/>
    <dgm:cxn modelId="{73F11DC2-2F96-41E4-8D39-1522EA0A1624}" type="presOf" srcId="{040F16D4-F1E7-42AE-B2D1-CA12C8D86491}" destId="{777E36DD-F136-496B-A519-45FCAF6B86C1}" srcOrd="0" destOrd="0" presId="urn:microsoft.com/office/officeart/2005/8/layout/process1"/>
    <dgm:cxn modelId="{9C0140EA-D790-4BEF-919E-49B856C777F4}" srcId="{4148B8E0-BBE8-4E61-B18A-8F552A56B07F}" destId="{4C38BB9A-9519-48EA-964F-CE88DC1C201B}" srcOrd="4" destOrd="0" parTransId="{7D49012D-DEEC-48D6-9092-1584D6B6F67A}" sibTransId="{77DB9F5B-5254-4AD2-BCF8-8B593FB3924E}"/>
    <dgm:cxn modelId="{2DCD2295-C8B7-412B-ADCA-F6A7F50ECEA7}" type="presOf" srcId="{4C38BB9A-9519-48EA-964F-CE88DC1C201B}" destId="{BC66FC9B-4E6D-47A8-92B3-D2D579136F19}" srcOrd="0" destOrd="0" presId="urn:microsoft.com/office/officeart/2005/8/layout/process1"/>
    <dgm:cxn modelId="{9D2CD068-B69E-4113-9F67-9EA5E7749C2A}" srcId="{4148B8E0-BBE8-4E61-B18A-8F552A56B07F}" destId="{DD422276-F926-42DD-AE71-D32D7A1E945F}" srcOrd="5" destOrd="0" parTransId="{77BA5606-BA64-464E-A40E-2857AE95434E}" sibTransId="{4B8D8130-7E3F-4EC1-B577-DF51997EEEA3}"/>
    <dgm:cxn modelId="{AE2E08C9-B15B-4236-99E1-394486438C82}" type="presOf" srcId="{1257DEE3-7E25-430F-AFAF-83C36BF9EA9C}" destId="{1DCC27C1-4936-41F2-90A9-B5101BD71427}" srcOrd="0" destOrd="0" presId="urn:microsoft.com/office/officeart/2005/8/layout/process1"/>
    <dgm:cxn modelId="{048A1FFF-EB96-4C23-A8B1-5EBA05C461F1}" type="presOf" srcId="{4148B8E0-BBE8-4E61-B18A-8F552A56B07F}" destId="{CEAD7DD5-636B-4C57-8C05-0CBF0236740D}" srcOrd="0" destOrd="0" presId="urn:microsoft.com/office/officeart/2005/8/layout/process1"/>
    <dgm:cxn modelId="{E60D42B3-0938-4D6F-AFE0-D99F9E970E16}" type="presOf" srcId="{3159404D-1D85-426E-834E-C402ECB21C2F}" destId="{59F65C57-72AD-4415-971C-A6A5B01E9A49}" srcOrd="1" destOrd="0" presId="urn:microsoft.com/office/officeart/2005/8/layout/process1"/>
    <dgm:cxn modelId="{677D7851-E8DC-47E2-BD6B-E1EE24F9FB0D}" type="presOf" srcId="{77DB9F5B-5254-4AD2-BCF8-8B593FB3924E}" destId="{45142294-9B26-4240-AA89-A693213AB2F0}" srcOrd="1" destOrd="0" presId="urn:microsoft.com/office/officeart/2005/8/layout/process1"/>
    <dgm:cxn modelId="{0296CB0C-0EC8-46A9-848C-12FE3B4D5D85}" srcId="{4148B8E0-BBE8-4E61-B18A-8F552A56B07F}" destId="{040F16D4-F1E7-42AE-B2D1-CA12C8D86491}" srcOrd="0" destOrd="0" parTransId="{E845F90D-D321-4B73-8AF6-127D63EAF986}" sibTransId="{1257DEE3-7E25-430F-AFAF-83C36BF9EA9C}"/>
    <dgm:cxn modelId="{FC9360B5-81A3-4133-8B01-C18748A461A6}" type="presOf" srcId="{32D167EA-CC64-4E5B-A106-1593298845B7}" destId="{16766814-2689-4F0F-AA45-4D9E87F6A62E}" srcOrd="0" destOrd="0" presId="urn:microsoft.com/office/officeart/2005/8/layout/process1"/>
    <dgm:cxn modelId="{F86AD280-2A33-465C-85DD-CC5B7EA0A34F}" type="presOf" srcId="{DD422276-F926-42DD-AE71-D32D7A1E945F}" destId="{2E7FD39F-CA97-4A75-8BBD-AEBB5A3A5E93}" srcOrd="0" destOrd="0" presId="urn:microsoft.com/office/officeart/2005/8/layout/process1"/>
    <dgm:cxn modelId="{794F120E-10BC-42B9-8741-210A700F9916}" type="presOf" srcId="{EA6DE6CC-7180-40DC-84BE-C1DCB9DFE9EF}" destId="{C11F0E7C-6CCB-491F-B368-2434B3E1EA52}" srcOrd="0" destOrd="0" presId="urn:microsoft.com/office/officeart/2005/8/layout/process1"/>
    <dgm:cxn modelId="{C150BF88-B941-48F0-8A79-9E8443D2F5CD}" type="presOf" srcId="{77DB9F5B-5254-4AD2-BCF8-8B593FB3924E}" destId="{53A7B23F-A7B4-478C-A7BC-A13993CFB303}" srcOrd="0" destOrd="0" presId="urn:microsoft.com/office/officeart/2005/8/layout/process1"/>
    <dgm:cxn modelId="{AB7940FD-D4BF-4E5D-9807-707B12554E98}" type="presOf" srcId="{1257DEE3-7E25-430F-AFAF-83C36BF9EA9C}" destId="{A767F14E-352A-4DDB-9880-C82A83FEF4BB}" srcOrd="1" destOrd="0" presId="urn:microsoft.com/office/officeart/2005/8/layout/process1"/>
    <dgm:cxn modelId="{378FDE1A-57AB-4646-8360-F65B83945549}" type="presOf" srcId="{320E05D7-96D0-4B8B-801B-7C80EC11A48A}" destId="{66B4FE74-7026-4A37-B4FF-82238976F17B}" srcOrd="1" destOrd="0" presId="urn:microsoft.com/office/officeart/2005/8/layout/process1"/>
    <dgm:cxn modelId="{F75C82C9-8E1A-4858-97F4-C3EB81E78BF6}" type="presOf" srcId="{96392675-CE36-49D3-9636-A3B59E7EF992}" destId="{7DFF555C-BE44-4AAE-9F81-36DA652E9A9D}" srcOrd="0" destOrd="0" presId="urn:microsoft.com/office/officeart/2005/8/layout/process1"/>
    <dgm:cxn modelId="{2FADBAC0-CC11-4ED0-B0F9-CDBC3BABAB54}" type="presOf" srcId="{3159404D-1D85-426E-834E-C402ECB21C2F}" destId="{221A41F9-CE13-4B4D-BF7B-F337CC14B9F7}" srcOrd="0" destOrd="0" presId="urn:microsoft.com/office/officeart/2005/8/layout/process1"/>
    <dgm:cxn modelId="{C59B7808-97A9-498F-954F-0C5CE24D4EA0}" type="presOf" srcId="{4ECECFCF-6AEE-47C4-B77F-4EB86DF536A9}" destId="{52D37864-B8AB-44A8-8B68-97DEF73DE04F}" srcOrd="0" destOrd="0" presId="urn:microsoft.com/office/officeart/2005/8/layout/process1"/>
    <dgm:cxn modelId="{350893A0-801C-4586-AD4F-771AAF24CD37}" type="presParOf" srcId="{CEAD7DD5-636B-4C57-8C05-0CBF0236740D}" destId="{777E36DD-F136-496B-A519-45FCAF6B86C1}" srcOrd="0" destOrd="0" presId="urn:microsoft.com/office/officeart/2005/8/layout/process1"/>
    <dgm:cxn modelId="{835C3757-DE28-4D28-96F8-BE38B7AAC126}" type="presParOf" srcId="{CEAD7DD5-636B-4C57-8C05-0CBF0236740D}" destId="{1DCC27C1-4936-41F2-90A9-B5101BD71427}" srcOrd="1" destOrd="0" presId="urn:microsoft.com/office/officeart/2005/8/layout/process1"/>
    <dgm:cxn modelId="{C7CFD565-B187-437E-B839-6408867F966C}" type="presParOf" srcId="{1DCC27C1-4936-41F2-90A9-B5101BD71427}" destId="{A767F14E-352A-4DDB-9880-C82A83FEF4BB}" srcOrd="0" destOrd="0" presId="urn:microsoft.com/office/officeart/2005/8/layout/process1"/>
    <dgm:cxn modelId="{A2DDAB21-6E2F-4DCF-A7A5-EAEA56F81957}" type="presParOf" srcId="{CEAD7DD5-636B-4C57-8C05-0CBF0236740D}" destId="{52D37864-B8AB-44A8-8B68-97DEF73DE04F}" srcOrd="2" destOrd="0" presId="urn:microsoft.com/office/officeart/2005/8/layout/process1"/>
    <dgm:cxn modelId="{6C05FCE7-132E-4573-A257-4667D7143239}" type="presParOf" srcId="{CEAD7DD5-636B-4C57-8C05-0CBF0236740D}" destId="{16766814-2689-4F0F-AA45-4D9E87F6A62E}" srcOrd="3" destOrd="0" presId="urn:microsoft.com/office/officeart/2005/8/layout/process1"/>
    <dgm:cxn modelId="{D1E98E90-45F7-4FDB-9CD1-842461BDDDCB}" type="presParOf" srcId="{16766814-2689-4F0F-AA45-4D9E87F6A62E}" destId="{90C66D36-A62D-4D82-89F5-3F353BF6B99D}" srcOrd="0" destOrd="0" presId="urn:microsoft.com/office/officeart/2005/8/layout/process1"/>
    <dgm:cxn modelId="{CD3D9797-B204-445D-ADA1-01BA1F1243AE}" type="presParOf" srcId="{CEAD7DD5-636B-4C57-8C05-0CBF0236740D}" destId="{C11F0E7C-6CCB-491F-B368-2434B3E1EA52}" srcOrd="4" destOrd="0" presId="urn:microsoft.com/office/officeart/2005/8/layout/process1"/>
    <dgm:cxn modelId="{7E2EDCE8-8239-4F3B-BDD1-0A78444957E4}" type="presParOf" srcId="{CEAD7DD5-636B-4C57-8C05-0CBF0236740D}" destId="{221A41F9-CE13-4B4D-BF7B-F337CC14B9F7}" srcOrd="5" destOrd="0" presId="urn:microsoft.com/office/officeart/2005/8/layout/process1"/>
    <dgm:cxn modelId="{731B2DAC-5739-4B13-9ADD-FFB48FCD69F0}" type="presParOf" srcId="{221A41F9-CE13-4B4D-BF7B-F337CC14B9F7}" destId="{59F65C57-72AD-4415-971C-A6A5B01E9A49}" srcOrd="0" destOrd="0" presId="urn:microsoft.com/office/officeart/2005/8/layout/process1"/>
    <dgm:cxn modelId="{7E9EC6C3-17AF-430E-88C1-B842574C1AC5}" type="presParOf" srcId="{CEAD7DD5-636B-4C57-8C05-0CBF0236740D}" destId="{7DFF555C-BE44-4AAE-9F81-36DA652E9A9D}" srcOrd="6" destOrd="0" presId="urn:microsoft.com/office/officeart/2005/8/layout/process1"/>
    <dgm:cxn modelId="{8D5DB938-6EE1-4920-9590-DE45D586B3F3}" type="presParOf" srcId="{CEAD7DD5-636B-4C57-8C05-0CBF0236740D}" destId="{CCEF6D6C-EA53-4770-8152-930855867374}" srcOrd="7" destOrd="0" presId="urn:microsoft.com/office/officeart/2005/8/layout/process1"/>
    <dgm:cxn modelId="{7EDAAC47-9A9E-44D7-9294-D163F55E9703}" type="presParOf" srcId="{CCEF6D6C-EA53-4770-8152-930855867374}" destId="{66B4FE74-7026-4A37-B4FF-82238976F17B}" srcOrd="0" destOrd="0" presId="urn:microsoft.com/office/officeart/2005/8/layout/process1"/>
    <dgm:cxn modelId="{238D10A6-D657-4C0A-88CF-3726A2A2DF1E}" type="presParOf" srcId="{CEAD7DD5-636B-4C57-8C05-0CBF0236740D}" destId="{BC66FC9B-4E6D-47A8-92B3-D2D579136F19}" srcOrd="8" destOrd="0" presId="urn:microsoft.com/office/officeart/2005/8/layout/process1"/>
    <dgm:cxn modelId="{B50BE34C-D30D-4C24-A6A4-1D2AD47741F8}" type="presParOf" srcId="{CEAD7DD5-636B-4C57-8C05-0CBF0236740D}" destId="{53A7B23F-A7B4-478C-A7BC-A13993CFB303}" srcOrd="9" destOrd="0" presId="urn:microsoft.com/office/officeart/2005/8/layout/process1"/>
    <dgm:cxn modelId="{C6039728-F27C-412A-AF9D-E61E2E9C55A5}" type="presParOf" srcId="{53A7B23F-A7B4-478C-A7BC-A13993CFB303}" destId="{45142294-9B26-4240-AA89-A693213AB2F0}" srcOrd="0" destOrd="0" presId="urn:microsoft.com/office/officeart/2005/8/layout/process1"/>
    <dgm:cxn modelId="{E9262575-F12E-4ADA-AEF8-31BF59A87D4C}" type="presParOf" srcId="{CEAD7DD5-636B-4C57-8C05-0CBF0236740D}" destId="{2E7FD39F-CA97-4A75-8BBD-AEBB5A3A5E9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F98B3-4A30-44BE-BA04-EBB22E5DB796}">
      <dsp:nvSpPr>
        <dsp:cNvPr id="0" name=""/>
        <dsp:cNvSpPr/>
      </dsp:nvSpPr>
      <dsp:spPr>
        <a:xfrm>
          <a:off x="0" y="805061"/>
          <a:ext cx="1723429" cy="2068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1. Dataset</a:t>
          </a:r>
        </a:p>
      </dsp:txBody>
      <dsp:txXfrm>
        <a:off x="0" y="1632307"/>
        <a:ext cx="1723429" cy="1240869"/>
      </dsp:txXfrm>
    </dsp:sp>
    <dsp:sp modelId="{0D0CC2AB-75C7-4E1C-8DA9-B7F9982CD023}">
      <dsp:nvSpPr>
        <dsp:cNvPr id="0" name=""/>
        <dsp:cNvSpPr/>
      </dsp:nvSpPr>
      <dsp:spPr>
        <a:xfrm>
          <a:off x="0" y="805061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01</a:t>
          </a:r>
        </a:p>
      </dsp:txBody>
      <dsp:txXfrm>
        <a:off x="0" y="805061"/>
        <a:ext cx="1723429" cy="827246"/>
      </dsp:txXfrm>
    </dsp:sp>
    <dsp:sp modelId="{41A709DA-CDCE-4309-A136-97D9E414636D}">
      <dsp:nvSpPr>
        <dsp:cNvPr id="0" name=""/>
        <dsp:cNvSpPr/>
      </dsp:nvSpPr>
      <dsp:spPr>
        <a:xfrm>
          <a:off x="1861304" y="805061"/>
          <a:ext cx="1723429" cy="20681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2. Machine Learning Theory</a:t>
          </a:r>
        </a:p>
      </dsp:txBody>
      <dsp:txXfrm>
        <a:off x="1861304" y="1632307"/>
        <a:ext cx="1723429" cy="1240869"/>
      </dsp:txXfrm>
    </dsp:sp>
    <dsp:sp modelId="{0F016043-61C6-4AE1-BD71-29C53584A05A}">
      <dsp:nvSpPr>
        <dsp:cNvPr id="0" name=""/>
        <dsp:cNvSpPr/>
      </dsp:nvSpPr>
      <dsp:spPr>
        <a:xfrm>
          <a:off x="1861304" y="805061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02</a:t>
          </a:r>
        </a:p>
      </dsp:txBody>
      <dsp:txXfrm>
        <a:off x="1861304" y="805061"/>
        <a:ext cx="1723429" cy="827246"/>
      </dsp:txXfrm>
    </dsp:sp>
    <dsp:sp modelId="{14803118-A8B7-411C-8D87-25015910CF32}">
      <dsp:nvSpPr>
        <dsp:cNvPr id="0" name=""/>
        <dsp:cNvSpPr/>
      </dsp:nvSpPr>
      <dsp:spPr>
        <a:xfrm>
          <a:off x="3722608" y="805061"/>
          <a:ext cx="1723429" cy="20681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3. Implementation steps</a:t>
          </a:r>
        </a:p>
      </dsp:txBody>
      <dsp:txXfrm>
        <a:off x="3722608" y="1632307"/>
        <a:ext cx="1723429" cy="1240869"/>
      </dsp:txXfrm>
    </dsp:sp>
    <dsp:sp modelId="{CD088077-345F-4B6E-BA2B-3D8B3FB56775}">
      <dsp:nvSpPr>
        <dsp:cNvPr id="0" name=""/>
        <dsp:cNvSpPr/>
      </dsp:nvSpPr>
      <dsp:spPr>
        <a:xfrm>
          <a:off x="3722608" y="805061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03</a:t>
          </a:r>
        </a:p>
      </dsp:txBody>
      <dsp:txXfrm>
        <a:off x="3722608" y="805061"/>
        <a:ext cx="1723429" cy="827246"/>
      </dsp:txXfrm>
    </dsp:sp>
    <dsp:sp modelId="{1C70CE7C-5B0C-4A99-9814-B078876C8A8E}">
      <dsp:nvSpPr>
        <dsp:cNvPr id="0" name=""/>
        <dsp:cNvSpPr/>
      </dsp:nvSpPr>
      <dsp:spPr>
        <a:xfrm>
          <a:off x="5583912" y="805061"/>
          <a:ext cx="1723429" cy="20681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4. Data Visualization</a:t>
          </a:r>
        </a:p>
      </dsp:txBody>
      <dsp:txXfrm>
        <a:off x="5583912" y="1632307"/>
        <a:ext cx="1723429" cy="1240869"/>
      </dsp:txXfrm>
    </dsp:sp>
    <dsp:sp modelId="{41475D70-5F09-4316-A45B-C19EC7C90633}">
      <dsp:nvSpPr>
        <dsp:cNvPr id="0" name=""/>
        <dsp:cNvSpPr/>
      </dsp:nvSpPr>
      <dsp:spPr>
        <a:xfrm>
          <a:off x="5583912" y="805061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04</a:t>
          </a:r>
        </a:p>
      </dsp:txBody>
      <dsp:txXfrm>
        <a:off x="5583912" y="805061"/>
        <a:ext cx="1723429" cy="827246"/>
      </dsp:txXfrm>
    </dsp:sp>
    <dsp:sp modelId="{598D2701-073A-489D-BBAD-3035E865800C}">
      <dsp:nvSpPr>
        <dsp:cNvPr id="0" name=""/>
        <dsp:cNvSpPr/>
      </dsp:nvSpPr>
      <dsp:spPr>
        <a:xfrm>
          <a:off x="7445216" y="805061"/>
          <a:ext cx="1723429" cy="20681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5. Regression models implementation</a:t>
          </a:r>
        </a:p>
      </dsp:txBody>
      <dsp:txXfrm>
        <a:off x="7445216" y="1632307"/>
        <a:ext cx="1723429" cy="1240869"/>
      </dsp:txXfrm>
    </dsp:sp>
    <dsp:sp modelId="{5B9ED28C-9A3C-4517-8970-018B1DD04228}">
      <dsp:nvSpPr>
        <dsp:cNvPr id="0" name=""/>
        <dsp:cNvSpPr/>
      </dsp:nvSpPr>
      <dsp:spPr>
        <a:xfrm>
          <a:off x="7445216" y="805061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05</a:t>
          </a:r>
        </a:p>
      </dsp:txBody>
      <dsp:txXfrm>
        <a:off x="7445216" y="805061"/>
        <a:ext cx="1723429" cy="827246"/>
      </dsp:txXfrm>
    </dsp:sp>
    <dsp:sp modelId="{09F7E62B-C1B5-4561-B2A5-894138531392}">
      <dsp:nvSpPr>
        <dsp:cNvPr id="0" name=""/>
        <dsp:cNvSpPr/>
      </dsp:nvSpPr>
      <dsp:spPr>
        <a:xfrm>
          <a:off x="9306520" y="805061"/>
          <a:ext cx="1723429" cy="2068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6. Conclusion</a:t>
          </a:r>
        </a:p>
      </dsp:txBody>
      <dsp:txXfrm>
        <a:off x="9306520" y="1632307"/>
        <a:ext cx="1723429" cy="1240869"/>
      </dsp:txXfrm>
    </dsp:sp>
    <dsp:sp modelId="{6E3C41D5-597D-4DDF-A06B-0C38CBE258C8}">
      <dsp:nvSpPr>
        <dsp:cNvPr id="0" name=""/>
        <dsp:cNvSpPr/>
      </dsp:nvSpPr>
      <dsp:spPr>
        <a:xfrm>
          <a:off x="9306520" y="805061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06</a:t>
          </a:r>
        </a:p>
      </dsp:txBody>
      <dsp:txXfrm>
        <a:off x="9306520" y="805061"/>
        <a:ext cx="1723429" cy="82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527F3-AEB7-4A58-8BED-584148A253DA}">
      <dsp:nvSpPr>
        <dsp:cNvPr id="0" name=""/>
        <dsp:cNvSpPr/>
      </dsp:nvSpPr>
      <dsp:spPr>
        <a:xfrm>
          <a:off x="2004974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48EC6-6DB9-4BA7-83AF-18B459084171}">
      <dsp:nvSpPr>
        <dsp:cNvPr id="0" name=""/>
        <dsp:cNvSpPr/>
      </dsp:nvSpPr>
      <dsp:spPr>
        <a:xfrm>
          <a:off x="816974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Data set from Kaggle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/>
            <a:t>(10841 rows× 13 columns)</a:t>
          </a:r>
          <a:endParaRPr lang="en-US" sz="2000" kern="1200"/>
        </a:p>
      </dsp:txBody>
      <dsp:txXfrm>
        <a:off x="816974" y="2686253"/>
        <a:ext cx="4320000" cy="720000"/>
      </dsp:txXfrm>
    </dsp:sp>
    <dsp:sp modelId="{A37FC9A2-474E-4618-A2C1-134113EE1880}">
      <dsp:nvSpPr>
        <dsp:cNvPr id="0" name=""/>
        <dsp:cNvSpPr/>
      </dsp:nvSpPr>
      <dsp:spPr>
        <a:xfrm>
          <a:off x="7080975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8A7D4-F53E-4BBB-AE16-046C76B23FD2}">
      <dsp:nvSpPr>
        <dsp:cNvPr id="0" name=""/>
        <dsp:cNvSpPr/>
      </dsp:nvSpPr>
      <dsp:spPr>
        <a:xfrm>
          <a:off x="5892975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rPr>
            <a:t>https://www.kaggle.com/lava18/google-play-store-apps</a:t>
          </a:r>
          <a:endParaRPr lang="en-US" sz="2000" kern="1200"/>
        </a:p>
      </dsp:txBody>
      <dsp:txXfrm>
        <a:off x="5892975" y="268625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E82F8-F701-4742-ADC2-5D6F4F345C2B}">
      <dsp:nvSpPr>
        <dsp:cNvPr id="0" name=""/>
        <dsp:cNvSpPr/>
      </dsp:nvSpPr>
      <dsp:spPr>
        <a:xfrm>
          <a:off x="0" y="657423"/>
          <a:ext cx="7208957" cy="12137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EB790-0C1E-41A7-B2A9-D1E2EC696170}">
      <dsp:nvSpPr>
        <dsp:cNvPr id="0" name=""/>
        <dsp:cNvSpPr/>
      </dsp:nvSpPr>
      <dsp:spPr>
        <a:xfrm>
          <a:off x="367145" y="930507"/>
          <a:ext cx="667537" cy="667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2F001-5EE0-4541-A703-8468F5EF40BA}">
      <dsp:nvSpPr>
        <dsp:cNvPr id="0" name=""/>
        <dsp:cNvSpPr/>
      </dsp:nvSpPr>
      <dsp:spPr>
        <a:xfrm>
          <a:off x="1401829" y="657423"/>
          <a:ext cx="5807127" cy="121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50" tIns="128450" rIns="128450" bIns="1284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/>
            <a:t>Linear regression</a:t>
          </a:r>
          <a:endParaRPr lang="en-US" sz="2500" kern="1200"/>
        </a:p>
      </dsp:txBody>
      <dsp:txXfrm>
        <a:off x="1401829" y="657423"/>
        <a:ext cx="5807127" cy="1213704"/>
      </dsp:txXfrm>
    </dsp:sp>
    <dsp:sp modelId="{0E7F3990-A0DC-42A1-A4E2-DC5B8778FE8C}">
      <dsp:nvSpPr>
        <dsp:cNvPr id="0" name=""/>
        <dsp:cNvSpPr/>
      </dsp:nvSpPr>
      <dsp:spPr>
        <a:xfrm>
          <a:off x="0" y="2174554"/>
          <a:ext cx="7208957" cy="12137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3C291-2CF9-4080-A4C2-E37934473059}">
      <dsp:nvSpPr>
        <dsp:cNvPr id="0" name=""/>
        <dsp:cNvSpPr/>
      </dsp:nvSpPr>
      <dsp:spPr>
        <a:xfrm>
          <a:off x="367145" y="2447638"/>
          <a:ext cx="667537" cy="667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4DDB6-E883-4B5F-BE53-D7317A562BD9}">
      <dsp:nvSpPr>
        <dsp:cNvPr id="0" name=""/>
        <dsp:cNvSpPr/>
      </dsp:nvSpPr>
      <dsp:spPr>
        <a:xfrm>
          <a:off x="1401829" y="2174554"/>
          <a:ext cx="5807127" cy="121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50" tIns="128450" rIns="128450" bIns="1284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/>
            <a:t>Random Forest</a:t>
          </a:r>
          <a:endParaRPr lang="en-US" sz="2500" kern="1200"/>
        </a:p>
      </dsp:txBody>
      <dsp:txXfrm>
        <a:off x="1401829" y="2174554"/>
        <a:ext cx="5807127" cy="1213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1BAD7-1BE8-4F63-950F-C538C2F5BAEC}">
      <dsp:nvSpPr>
        <dsp:cNvPr id="0" name=""/>
        <dsp:cNvSpPr/>
      </dsp:nvSpPr>
      <dsp:spPr>
        <a:xfrm>
          <a:off x="0" y="1103490"/>
          <a:ext cx="11029615" cy="1471321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075B36-724F-4C1A-B5E4-A20855DADD9F}">
      <dsp:nvSpPr>
        <dsp:cNvPr id="0" name=""/>
        <dsp:cNvSpPr/>
      </dsp:nvSpPr>
      <dsp:spPr>
        <a:xfrm>
          <a:off x="4362" y="0"/>
          <a:ext cx="1907294" cy="1471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Linear regression is perhaps one of the most well-known and well understood algorithms in statistics and machine learning</a:t>
          </a:r>
          <a:endParaRPr lang="en-US" sz="1400" kern="1200"/>
        </a:p>
      </dsp:txBody>
      <dsp:txXfrm>
        <a:off x="4362" y="0"/>
        <a:ext cx="1907294" cy="1471321"/>
      </dsp:txXfrm>
    </dsp:sp>
    <dsp:sp modelId="{A9E080E6-501C-491E-8F98-DF6477F67231}">
      <dsp:nvSpPr>
        <dsp:cNvPr id="0" name=""/>
        <dsp:cNvSpPr/>
      </dsp:nvSpPr>
      <dsp:spPr>
        <a:xfrm>
          <a:off x="774094" y="1655236"/>
          <a:ext cx="367830" cy="36783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CF6868-3487-4B14-8D29-1DA560A5F836}">
      <dsp:nvSpPr>
        <dsp:cNvPr id="0" name=""/>
        <dsp:cNvSpPr/>
      </dsp:nvSpPr>
      <dsp:spPr>
        <a:xfrm>
          <a:off x="2007021" y="2206981"/>
          <a:ext cx="1907294" cy="1471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Attempts to model the relationship between two variables by fitting a linear equation to observed data.</a:t>
          </a:r>
          <a:endParaRPr lang="en-US" sz="1400" kern="1200"/>
        </a:p>
      </dsp:txBody>
      <dsp:txXfrm>
        <a:off x="2007021" y="2206981"/>
        <a:ext cx="1907294" cy="1471321"/>
      </dsp:txXfrm>
    </dsp:sp>
    <dsp:sp modelId="{8888B5D0-B313-4303-B5B4-4AB0EB033C8D}">
      <dsp:nvSpPr>
        <dsp:cNvPr id="0" name=""/>
        <dsp:cNvSpPr/>
      </dsp:nvSpPr>
      <dsp:spPr>
        <a:xfrm>
          <a:off x="2776752" y="1655236"/>
          <a:ext cx="367830" cy="36783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14AEAB-3FF2-482F-894B-0E2BC3F30DCE}">
      <dsp:nvSpPr>
        <dsp:cNvPr id="0" name=""/>
        <dsp:cNvSpPr/>
      </dsp:nvSpPr>
      <dsp:spPr>
        <a:xfrm>
          <a:off x="4009679" y="0"/>
          <a:ext cx="1907294" cy="1471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</a:t>
          </a:r>
          <a:r>
            <a:rPr lang="en-US" sz="1400" i="0" kern="1200"/>
            <a:t>llows you to learn the role of each independent variable without worrying about the other variables in the model.</a:t>
          </a:r>
          <a:endParaRPr lang="en-US" sz="1400" kern="1200"/>
        </a:p>
      </dsp:txBody>
      <dsp:txXfrm>
        <a:off x="4009679" y="0"/>
        <a:ext cx="1907294" cy="1471321"/>
      </dsp:txXfrm>
    </dsp:sp>
    <dsp:sp modelId="{399DE6F0-8AC2-4CD3-8E2D-C634FE7DF46C}">
      <dsp:nvSpPr>
        <dsp:cNvPr id="0" name=""/>
        <dsp:cNvSpPr/>
      </dsp:nvSpPr>
      <dsp:spPr>
        <a:xfrm>
          <a:off x="4779411" y="1655236"/>
          <a:ext cx="367830" cy="36783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1D2EE1-3D7D-4277-B525-FC7C7E46EDBD}">
      <dsp:nvSpPr>
        <dsp:cNvPr id="0" name=""/>
        <dsp:cNvSpPr/>
      </dsp:nvSpPr>
      <dsp:spPr>
        <a:xfrm>
          <a:off x="6012338" y="2206981"/>
          <a:ext cx="1907294" cy="1471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</a:t>
          </a:r>
          <a:r>
            <a:rPr lang="en-US" sz="1400" b="0" i="0" kern="1200"/>
            <a:t>redicted output is continuous and has a constant slope. </a:t>
          </a:r>
          <a:endParaRPr lang="en-US" sz="1400" kern="1200"/>
        </a:p>
      </dsp:txBody>
      <dsp:txXfrm>
        <a:off x="6012338" y="2206981"/>
        <a:ext cx="1907294" cy="1471321"/>
      </dsp:txXfrm>
    </dsp:sp>
    <dsp:sp modelId="{0B22EE81-EB0E-4841-A265-FE24F212B518}">
      <dsp:nvSpPr>
        <dsp:cNvPr id="0" name=""/>
        <dsp:cNvSpPr/>
      </dsp:nvSpPr>
      <dsp:spPr>
        <a:xfrm>
          <a:off x="6782070" y="1655236"/>
          <a:ext cx="367830" cy="36783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264444-537F-45BA-91AE-E2E894777A45}">
      <dsp:nvSpPr>
        <dsp:cNvPr id="0" name=""/>
        <dsp:cNvSpPr/>
      </dsp:nvSpPr>
      <dsp:spPr>
        <a:xfrm>
          <a:off x="8014997" y="0"/>
          <a:ext cx="1907294" cy="1471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Prediction of App Ratings</a:t>
          </a:r>
        </a:p>
      </dsp:txBody>
      <dsp:txXfrm>
        <a:off x="8014997" y="0"/>
        <a:ext cx="1907294" cy="1471321"/>
      </dsp:txXfrm>
    </dsp:sp>
    <dsp:sp modelId="{0D2C08C5-FBF5-4078-9A7C-62E27F554A1F}">
      <dsp:nvSpPr>
        <dsp:cNvPr id="0" name=""/>
        <dsp:cNvSpPr/>
      </dsp:nvSpPr>
      <dsp:spPr>
        <a:xfrm>
          <a:off x="8784729" y="1655236"/>
          <a:ext cx="367830" cy="36783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E36DD-F136-496B-A519-45FCAF6B86C1}">
      <dsp:nvSpPr>
        <dsp:cNvPr id="0" name=""/>
        <dsp:cNvSpPr/>
      </dsp:nvSpPr>
      <dsp:spPr>
        <a:xfrm>
          <a:off x="56147" y="1302190"/>
          <a:ext cx="1481461" cy="1899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Random </a:t>
          </a:r>
          <a:r>
            <a:rPr lang="en-US" sz="1800" b="0" i="0" kern="1200" dirty="0" smtClean="0"/>
            <a:t>forests</a:t>
          </a:r>
          <a:endParaRPr lang="en-US" sz="1800" kern="1200" dirty="0"/>
        </a:p>
      </dsp:txBody>
      <dsp:txXfrm>
        <a:off x="99538" y="1345581"/>
        <a:ext cx="1394679" cy="1812497"/>
      </dsp:txXfrm>
    </dsp:sp>
    <dsp:sp modelId="{1DCC27C1-4936-41F2-90A9-B5101BD71427}">
      <dsp:nvSpPr>
        <dsp:cNvPr id="0" name=""/>
        <dsp:cNvSpPr/>
      </dsp:nvSpPr>
      <dsp:spPr>
        <a:xfrm>
          <a:off x="1671717" y="2068128"/>
          <a:ext cx="284311" cy="367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71717" y="2141608"/>
        <a:ext cx="199018" cy="220442"/>
      </dsp:txXfrm>
    </dsp:sp>
    <dsp:sp modelId="{52D37864-B8AB-44A8-8B68-97DEF73DE04F}">
      <dsp:nvSpPr>
        <dsp:cNvPr id="0" name=""/>
        <dsp:cNvSpPr/>
      </dsp:nvSpPr>
      <dsp:spPr>
        <a:xfrm>
          <a:off x="2074045" y="1302190"/>
          <a:ext cx="1481461" cy="1899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/>
            <a:t>Random forest </a:t>
          </a:r>
          <a:r>
            <a:rPr lang="en-US" sz="1800" b="0" i="0" kern="1200" baseline="0" dirty="0" smtClean="0"/>
            <a:t>classifier.</a:t>
          </a:r>
          <a:endParaRPr lang="en-US" sz="1800" kern="1200" dirty="0"/>
        </a:p>
      </dsp:txBody>
      <dsp:txXfrm>
        <a:off x="2117436" y="1345581"/>
        <a:ext cx="1394679" cy="1812497"/>
      </dsp:txXfrm>
    </dsp:sp>
    <dsp:sp modelId="{16766814-2689-4F0F-AA45-4D9E87F6A62E}">
      <dsp:nvSpPr>
        <dsp:cNvPr id="0" name=""/>
        <dsp:cNvSpPr/>
      </dsp:nvSpPr>
      <dsp:spPr>
        <a:xfrm rot="21585968">
          <a:off x="3701645" y="2063876"/>
          <a:ext cx="309819" cy="367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701645" y="2137546"/>
        <a:ext cx="216873" cy="220442"/>
      </dsp:txXfrm>
    </dsp:sp>
    <dsp:sp modelId="{C11F0E7C-6CCB-491F-B368-2434B3E1EA52}">
      <dsp:nvSpPr>
        <dsp:cNvPr id="0" name=""/>
        <dsp:cNvSpPr/>
      </dsp:nvSpPr>
      <dsp:spPr>
        <a:xfrm>
          <a:off x="4140067" y="1293757"/>
          <a:ext cx="1481461" cy="1899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Accuracy </a:t>
          </a:r>
          <a:endParaRPr lang="en-US" sz="1800" kern="1200" dirty="0"/>
        </a:p>
      </dsp:txBody>
      <dsp:txXfrm>
        <a:off x="4183458" y="1337148"/>
        <a:ext cx="1394679" cy="1812497"/>
      </dsp:txXfrm>
    </dsp:sp>
    <dsp:sp modelId="{221A41F9-CE13-4B4D-BF7B-F337CC14B9F7}">
      <dsp:nvSpPr>
        <dsp:cNvPr id="0" name=""/>
        <dsp:cNvSpPr/>
      </dsp:nvSpPr>
      <dsp:spPr>
        <a:xfrm rot="13923">
          <a:off x="5771679" y="2063948"/>
          <a:ext cx="318324" cy="367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771679" y="2137235"/>
        <a:ext cx="222827" cy="220442"/>
      </dsp:txXfrm>
    </dsp:sp>
    <dsp:sp modelId="{7DFF555C-BE44-4AAE-9F81-36DA652E9A9D}">
      <dsp:nvSpPr>
        <dsp:cNvPr id="0" name=""/>
        <dsp:cNvSpPr/>
      </dsp:nvSpPr>
      <dsp:spPr>
        <a:xfrm>
          <a:off x="6222136" y="1302190"/>
          <a:ext cx="1481461" cy="18992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</a:t>
          </a:r>
          <a:r>
            <a:rPr lang="en-US" sz="1800" b="0" i="0" kern="1200"/>
            <a:t>he mode of the classes or mean/average prediction of the individual trees</a:t>
          </a:r>
          <a:endParaRPr lang="en-US" sz="1800" kern="1200"/>
        </a:p>
      </dsp:txBody>
      <dsp:txXfrm>
        <a:off x="6265527" y="1345581"/>
        <a:ext cx="1394679" cy="1812497"/>
      </dsp:txXfrm>
    </dsp:sp>
    <dsp:sp modelId="{CCEF6D6C-EA53-4770-8152-930855867374}">
      <dsp:nvSpPr>
        <dsp:cNvPr id="0" name=""/>
        <dsp:cNvSpPr/>
      </dsp:nvSpPr>
      <dsp:spPr>
        <a:xfrm>
          <a:off x="7851743" y="2068128"/>
          <a:ext cx="314069" cy="367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851743" y="2141608"/>
        <a:ext cx="219848" cy="220442"/>
      </dsp:txXfrm>
    </dsp:sp>
    <dsp:sp modelId="{BC66FC9B-4E6D-47A8-92B3-D2D579136F19}">
      <dsp:nvSpPr>
        <dsp:cNvPr id="0" name=""/>
        <dsp:cNvSpPr/>
      </dsp:nvSpPr>
      <dsp:spPr>
        <a:xfrm>
          <a:off x="8296182" y="1302190"/>
          <a:ext cx="1481461" cy="1899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Prediction of app Ratings</a:t>
          </a:r>
        </a:p>
      </dsp:txBody>
      <dsp:txXfrm>
        <a:off x="8339573" y="1345581"/>
        <a:ext cx="1394679" cy="1812497"/>
      </dsp:txXfrm>
    </dsp:sp>
    <dsp:sp modelId="{53A7B23F-A7B4-478C-A7BC-A13993CFB303}">
      <dsp:nvSpPr>
        <dsp:cNvPr id="0" name=""/>
        <dsp:cNvSpPr/>
      </dsp:nvSpPr>
      <dsp:spPr>
        <a:xfrm>
          <a:off x="9925789" y="2068128"/>
          <a:ext cx="314069" cy="367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925789" y="2141608"/>
        <a:ext cx="219848" cy="220442"/>
      </dsp:txXfrm>
    </dsp:sp>
    <dsp:sp modelId="{2E7FD39F-CA97-4A75-8BBD-AEBB5A3A5E93}">
      <dsp:nvSpPr>
        <dsp:cNvPr id="0" name=""/>
        <dsp:cNvSpPr/>
      </dsp:nvSpPr>
      <dsp:spPr>
        <a:xfrm>
          <a:off x="10370227" y="1302190"/>
          <a:ext cx="1481461" cy="1899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Results</a:t>
          </a:r>
          <a:endParaRPr lang="en-US" sz="1800" kern="1200" dirty="0"/>
        </a:p>
      </dsp:txBody>
      <dsp:txXfrm>
        <a:off x="10413618" y="1345581"/>
        <a:ext cx="1394679" cy="1812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xmlns="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91" r="16767" b="-1"/>
          <a:stretch/>
        </p:blipFill>
        <p:spPr>
          <a:xfrm>
            <a:off x="0" y="-79514"/>
            <a:ext cx="12192000" cy="685801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C2A1C02-3FA1-4DC4-BFE4-EC30D120AFD4}"/>
              </a:ext>
            </a:extLst>
          </p:cNvPr>
          <p:cNvSpPr txBox="1">
            <a:spLocks/>
          </p:cNvSpPr>
          <p:nvPr/>
        </p:nvSpPr>
        <p:spPr>
          <a:xfrm>
            <a:off x="8226701" y="1031291"/>
            <a:ext cx="3151150" cy="2724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Google Playstore apps    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   TEAM -TYRANT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5849" y="4143283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AKHIL                AIE19049</a:t>
            </a:r>
          </a:p>
          <a:p>
            <a:r>
              <a:rPr lang="en-US" sz="1800" dirty="0">
                <a:solidFill>
                  <a:schemeClr val="bg2"/>
                </a:solidFill>
              </a:rPr>
              <a:t>AIShWARYA       AIE19068</a:t>
            </a:r>
          </a:p>
          <a:p>
            <a:r>
              <a:rPr lang="en-US" sz="1800" dirty="0">
                <a:solidFill>
                  <a:schemeClr val="bg2"/>
                </a:solidFill>
              </a:rPr>
              <a:t>TANUJ                AIE19041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xmlns="" id="{64AB657C-4255-4E8B-AD14-785CCEA30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21"/>
          <a:stretch/>
        </p:blipFill>
        <p:spPr>
          <a:xfrm>
            <a:off x="173387" y="1081215"/>
            <a:ext cx="11845225" cy="5532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C5606E-F0F4-43ED-992D-A176E11BBA0E}"/>
              </a:ext>
            </a:extLst>
          </p:cNvPr>
          <p:cNvSpPr txBox="1"/>
          <p:nvPr/>
        </p:nvSpPr>
        <p:spPr>
          <a:xfrm>
            <a:off x="-367748" y="496440"/>
            <a:ext cx="542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228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A4308965-434A-4011-8316-8ABEFFED04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C910B0D-8E24-46E7-93D7-329948C60D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3" y="457200"/>
            <a:ext cx="5609383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F215A71-CFAF-4964-A613-D07F75FC1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49035" y="453825"/>
            <a:ext cx="5596432" cy="983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xmlns="" id="{156962B7-39D4-4259-B385-4C2D09089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8" t="26805" r="14411" b="1744"/>
          <a:stretch/>
        </p:blipFill>
        <p:spPr>
          <a:xfrm>
            <a:off x="0" y="1686271"/>
            <a:ext cx="6276513" cy="3477171"/>
          </a:xfrm>
          <a:prstGeom prst="rect">
            <a:avLst/>
          </a:prstGeom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xmlns="" id="{1DDD8451-F980-49CF-9DB8-C7D5AA4ED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0"/>
          <a:stretch/>
        </p:blipFill>
        <p:spPr>
          <a:xfrm>
            <a:off x="6520069" y="1399860"/>
            <a:ext cx="5596432" cy="3976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818CE5-B9DD-42F8-892E-5BEDF8EACFCC}"/>
              </a:ext>
            </a:extLst>
          </p:cNvPr>
          <p:cNvSpPr txBox="1"/>
          <p:nvPr/>
        </p:nvSpPr>
        <p:spPr>
          <a:xfrm>
            <a:off x="1544715" y="5192072"/>
            <a:ext cx="762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visualizing ratings of apps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87C2D3-9AA3-4355-AB5E-523DD7279DA5}"/>
              </a:ext>
            </a:extLst>
          </p:cNvPr>
          <p:cNvSpPr txBox="1"/>
          <p:nvPr/>
        </p:nvSpPr>
        <p:spPr>
          <a:xfrm>
            <a:off x="8808128" y="5471038"/>
            <a:ext cx="762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visualizing categories of apps</a:t>
            </a:r>
          </a:p>
        </p:txBody>
      </p:sp>
    </p:spTree>
    <p:extLst>
      <p:ext uri="{BB962C8B-B14F-4D97-AF65-F5344CB8AC3E}">
        <p14:creationId xmlns:p14="http://schemas.microsoft.com/office/powerpoint/2010/main" val="267317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C2E85E3-7F1E-4BFC-A5AC-6CD1902E3F3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-1" b="3581"/>
          <a:stretch/>
        </p:blipFill>
        <p:spPr>
          <a:xfrm>
            <a:off x="482600" y="723899"/>
            <a:ext cx="7113015" cy="579617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8560B-520B-4EBF-BCA4-E1D1A58F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effectLst/>
              </a:rPr>
              <a:t>Linear regression</a:t>
            </a:r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7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078A52F-85EA-4C0B-962B-D9D9DD4DD7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19797D5-5700-4683-B30A-5B4D56CB8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856A7B9-9801-42EC-A4C9-7E22A56EF5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AD54DB8-C150-4290-85D6-F5B0262BF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2DECE44-DA6C-47AB-9B74-AF8A7354C52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2" b="711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EF642-67D5-435E-82CF-1ECEF70B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effectLst/>
              </a:rPr>
              <a:t>Random forest regression</a:t>
            </a:r>
            <a:endParaRPr lang="en-US" sz="3600">
              <a:solidFill>
                <a:srgbClr val="FFFFFF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07158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6BE41-B4AB-4AE2-92C0-54BAD92B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effectLst/>
              </a:rPr>
              <a:t>Comparing the scores </a:t>
            </a:r>
            <a:endParaRPr lang="en-US" sz="360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66AE2FE-036E-44DB-8A9A-8E3261C9F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xmlns="" id="{F583D973-5CC3-46B3-A027-836D60B3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1251688"/>
            <a:ext cx="11283519" cy="25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1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xmlns="" id="{E2B7D02C-F642-492B-8E97-FDE1C0FDA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B0A7E-EB6C-4C69-894C-57630F93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46" y="966350"/>
            <a:ext cx="5120255" cy="667615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Conclusion 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xmlns="" id="{A2D0BA34-24BC-4C63-945A-90AA854E1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68D0D2-0E8F-4220-A05A-593DE60E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46" y="1775534"/>
            <a:ext cx="10939861" cy="3635212"/>
          </a:xfrm>
          <a:ln w="57150">
            <a:noFill/>
          </a:ln>
        </p:spPr>
        <p:txBody>
          <a:bodyPr anchor="t">
            <a:normAutofit/>
          </a:bodyPr>
          <a:lstStyle/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we have done the data analysis of many features of the Google Play Store Apps which include installs, reviews, size, prices, ratings, payment, versions, etc.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 ratings were predicted using Linear Regression model.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 ratings were predicted using Random Forest Regression model.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the models were finally compared using model scores, opting the best model for prediction of App Ratings in Google Play Store.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regarding further approaches, we could do the prediction using Ridge regression and Support vector regression as well.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647415D-11C2-4BA0-A3EE-E0DA219B3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75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562363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54FEE-6EFC-46E7-8E96-1EEC2C22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80B6CF2-C150-44FB-AD3A-98F4470B2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41692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37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9327D-C7D8-4BD6-B047-05144F15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FAED64F-E379-4E96-B3F8-857295935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20028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92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xmlns="" id="{E97FF61E-4BA9-4C8B-AD03-05E9B2A40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166425F-5B9E-47A4-9DDB-F86B87375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6A184-5BCE-4D46-980E-DC1C22AB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en-US"/>
              <a:t>Machine learning algorithms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xmlns="" id="{F925E375-CE03-4FBC-88D6-E62B8E2FB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5547" y="2037347"/>
            <a:ext cx="2845090" cy="2845090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EE85AA42-07D3-444B-A6CA-404FBC8CF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539818"/>
              </p:ext>
            </p:extLst>
          </p:nvPr>
        </p:nvGraphicFramePr>
        <p:xfrm>
          <a:off x="4401849" y="2180496"/>
          <a:ext cx="7208957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1033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ABD8CBF-1782-456F-AF12-36CD021CC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8A186C0-DD3C-4FF4-B165-943244CBD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29329-D8BA-4B76-8AE1-AF221DEF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E6B15A5-F4B5-4786-934F-E57C7FA302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4C8356C-9FE6-4DFB-8DBF-FDC1EE3102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5DDAF1C0-5210-43EC-A140-4032C6EBE8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71A89CEF-B8CB-4CA8-BD58-AE4392F250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05FE3D3B-72D5-4E7A-BAB2-22281A801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51631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98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50977-7A1A-4AAD-BC8A-9A56C8B8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Random forest Regression 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xmlns="" id="{EA60CE24-E01C-404D-9C06-3F75E9D6C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220617"/>
              </p:ext>
            </p:extLst>
          </p:nvPr>
        </p:nvGraphicFramePr>
        <p:xfrm>
          <a:off x="168676" y="2173204"/>
          <a:ext cx="11851689" cy="4503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92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E47683-9ADE-4516-965F-190F5BDDA129}"/>
              </a:ext>
            </a:extLst>
          </p:cNvPr>
          <p:cNvSpPr txBox="1"/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C23F05-98F8-4A7C-8037-00CE6EDA455E}"/>
              </a:ext>
            </a:extLst>
          </p:cNvPr>
          <p:cNvSpPr txBox="1"/>
          <p:nvPr/>
        </p:nvSpPr>
        <p:spPr>
          <a:xfrm>
            <a:off x="581190" y="432294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9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4A95FA99-ABF1-4163-832E-B26CD2A34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1" r="-3" b="1478"/>
          <a:stretch/>
        </p:blipFill>
        <p:spPr>
          <a:xfrm>
            <a:off x="581190" y="2247901"/>
            <a:ext cx="10681656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5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xmlns="" id="{6C8A8F5F-EB0A-422E-9F83-F38A642BD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36"/>
          <a:stretch/>
        </p:blipFill>
        <p:spPr>
          <a:xfrm>
            <a:off x="698566" y="720115"/>
            <a:ext cx="10086599" cy="3178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4409E4-6D77-40F5-8951-1FF7D5D7D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3" y="4024756"/>
            <a:ext cx="10096682" cy="2417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7A10F1-CAA8-4884-8E9E-359F6458B5CC}"/>
              </a:ext>
            </a:extLst>
          </p:cNvPr>
          <p:cNvSpPr txBox="1"/>
          <p:nvPr/>
        </p:nvSpPr>
        <p:spPr>
          <a:xfrm>
            <a:off x="343459" y="0"/>
            <a:ext cx="478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Changes Made In Dataset</a:t>
            </a:r>
          </a:p>
        </p:txBody>
      </p:sp>
    </p:spTree>
    <p:extLst>
      <p:ext uri="{BB962C8B-B14F-4D97-AF65-F5344CB8AC3E}">
        <p14:creationId xmlns:p14="http://schemas.microsoft.com/office/powerpoint/2010/main" val="89997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259A422-0023-4292-8200-E080556F3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2413CA5-4739-4BC9-8BB3-B0A4928D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xmlns="" id="{9130A618-16A2-41B5-A70A-BC93138E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42" y="643467"/>
            <a:ext cx="72587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911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288</Words>
  <Application>Microsoft Office PowerPoint</Application>
  <PresentationFormat>Custom</PresentationFormat>
  <Paragraphs>57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Dividend</vt:lpstr>
      <vt:lpstr>PowerPoint Presentation</vt:lpstr>
      <vt:lpstr>OBJECTIVES</vt:lpstr>
      <vt:lpstr>Dataset</vt:lpstr>
      <vt:lpstr>Machine learning algorithms</vt:lpstr>
      <vt:lpstr>Linear Regression</vt:lpstr>
      <vt:lpstr>Random forest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</vt:lpstr>
      <vt:lpstr>Random forest regression</vt:lpstr>
      <vt:lpstr>Comparing the scores </vt:lpstr>
      <vt:lpstr>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charan tanuj</dc:creator>
  <cp:lastModifiedBy>ASUS</cp:lastModifiedBy>
  <cp:revision>4</cp:revision>
  <dcterms:created xsi:type="dcterms:W3CDTF">2020-11-12T05:11:53Z</dcterms:created>
  <dcterms:modified xsi:type="dcterms:W3CDTF">2020-11-12T07:21:56Z</dcterms:modified>
</cp:coreProperties>
</file>