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6" r:id="rId9"/>
    <p:sldId id="267" r:id="rId10"/>
    <p:sldId id="262" r:id="rId11"/>
    <p:sldId id="268" r:id="rId12"/>
    <p:sldId id="269" r:id="rId13"/>
    <p:sldId id="263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37" autoAdjust="0"/>
  </p:normalViewPr>
  <p:slideViewPr>
    <p:cSldViewPr snapToGrid="0">
      <p:cViewPr>
        <p:scale>
          <a:sx n="53" d="100"/>
          <a:sy n="53" d="100"/>
        </p:scale>
        <p:origin x="13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D67A1E-6514-410C-B4B4-8F000AAD031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E95C8-D1B5-408C-81DA-8A143CF814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Cleaning and Normalization</a:t>
          </a:r>
        </a:p>
      </dgm:t>
    </dgm:pt>
    <dgm:pt modelId="{FF633364-CCCD-4A28-9B78-12187057A8B0}" type="parTrans" cxnId="{52F9D978-CB9C-4142-AA22-E4C27E624E7D}">
      <dgm:prSet/>
      <dgm:spPr/>
      <dgm:t>
        <a:bodyPr/>
        <a:lstStyle/>
        <a:p>
          <a:endParaRPr lang="en-US"/>
        </a:p>
      </dgm:t>
    </dgm:pt>
    <dgm:pt modelId="{3C459E74-206D-40D8-AD39-582E68916986}" type="sibTrans" cxnId="{52F9D978-CB9C-4142-AA22-E4C27E624E7D}">
      <dgm:prSet/>
      <dgm:spPr/>
      <dgm:t>
        <a:bodyPr/>
        <a:lstStyle/>
        <a:p>
          <a:endParaRPr lang="en-US"/>
        </a:p>
      </dgm:t>
    </dgm:pt>
    <dgm:pt modelId="{CE5119A0-460C-4DD5-8513-2EA95D6B87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Transformation Techniques</a:t>
          </a:r>
        </a:p>
      </dgm:t>
    </dgm:pt>
    <dgm:pt modelId="{B32BD7C8-07FD-4B39-84A8-D4C3C62B314F}" type="parTrans" cxnId="{9973B8A9-2CEF-4F53-8FB0-15A7E761CB73}">
      <dgm:prSet/>
      <dgm:spPr/>
      <dgm:t>
        <a:bodyPr/>
        <a:lstStyle/>
        <a:p>
          <a:endParaRPr lang="en-US"/>
        </a:p>
      </dgm:t>
    </dgm:pt>
    <dgm:pt modelId="{1A294834-7F43-4A69-A1BD-215723C82955}" type="sibTrans" cxnId="{9973B8A9-2CEF-4F53-8FB0-15A7E761CB73}">
      <dgm:prSet/>
      <dgm:spPr/>
      <dgm:t>
        <a:bodyPr/>
        <a:lstStyle/>
        <a:p>
          <a:endParaRPr lang="en-US"/>
        </a:p>
      </dgm:t>
    </dgm:pt>
    <dgm:pt modelId="{3B54992D-D4CA-4508-9A6F-EE8B599F7A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Preparation for Analysis</a:t>
          </a:r>
        </a:p>
      </dgm:t>
    </dgm:pt>
    <dgm:pt modelId="{451563C5-852C-45ED-86BD-9019E675AB78}" type="parTrans" cxnId="{0A336E4A-0EF2-48EC-993A-8E323AB1CC94}">
      <dgm:prSet/>
      <dgm:spPr/>
      <dgm:t>
        <a:bodyPr/>
        <a:lstStyle/>
        <a:p>
          <a:endParaRPr lang="en-US"/>
        </a:p>
      </dgm:t>
    </dgm:pt>
    <dgm:pt modelId="{8B1503B8-CCC8-4AA4-B231-3E7095C2CE61}" type="sibTrans" cxnId="{0A336E4A-0EF2-48EC-993A-8E323AB1CC94}">
      <dgm:prSet/>
      <dgm:spPr/>
      <dgm:t>
        <a:bodyPr/>
        <a:lstStyle/>
        <a:p>
          <a:endParaRPr lang="en-US"/>
        </a:p>
      </dgm:t>
    </dgm:pt>
    <dgm:pt modelId="{4F20420B-84CA-412C-9D7F-C7A57BCC6CAD}" type="pres">
      <dgm:prSet presAssocID="{83D67A1E-6514-410C-B4B4-8F000AAD0316}" presName="root" presStyleCnt="0">
        <dgm:presLayoutVars>
          <dgm:dir/>
          <dgm:resizeHandles val="exact"/>
        </dgm:presLayoutVars>
      </dgm:prSet>
      <dgm:spPr/>
    </dgm:pt>
    <dgm:pt modelId="{0801C67E-0A45-4308-B645-F5DB7ECA1DF7}" type="pres">
      <dgm:prSet presAssocID="{C9FE95C8-D1B5-408C-81DA-8A143CF814A6}" presName="compNode" presStyleCnt="0"/>
      <dgm:spPr/>
    </dgm:pt>
    <dgm:pt modelId="{3D38616E-BD78-4F47-8385-7D304A217BF5}" type="pres">
      <dgm:prSet presAssocID="{C9FE95C8-D1B5-408C-81DA-8A143CF814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FA4EDFCB-FB66-4C1E-94AA-B2BAFF004AB0}" type="pres">
      <dgm:prSet presAssocID="{C9FE95C8-D1B5-408C-81DA-8A143CF814A6}" presName="spaceRect" presStyleCnt="0"/>
      <dgm:spPr/>
    </dgm:pt>
    <dgm:pt modelId="{0C53ED1E-D84F-4C44-B129-4DC76C3E5369}" type="pres">
      <dgm:prSet presAssocID="{C9FE95C8-D1B5-408C-81DA-8A143CF814A6}" presName="textRect" presStyleLbl="revTx" presStyleIdx="0" presStyleCnt="3">
        <dgm:presLayoutVars>
          <dgm:chMax val="1"/>
          <dgm:chPref val="1"/>
        </dgm:presLayoutVars>
      </dgm:prSet>
      <dgm:spPr/>
    </dgm:pt>
    <dgm:pt modelId="{E0EFA0D3-5641-4C38-BFBC-DC52D95CD4ED}" type="pres">
      <dgm:prSet presAssocID="{3C459E74-206D-40D8-AD39-582E68916986}" presName="sibTrans" presStyleCnt="0"/>
      <dgm:spPr/>
    </dgm:pt>
    <dgm:pt modelId="{0E113F72-E10F-47B7-B61B-0A3C52AD7D7B}" type="pres">
      <dgm:prSet presAssocID="{CE5119A0-460C-4DD5-8513-2EA95D6B8765}" presName="compNode" presStyleCnt="0"/>
      <dgm:spPr/>
    </dgm:pt>
    <dgm:pt modelId="{7A85F74F-55E5-4900-9FAE-1FFA0964AD04}" type="pres">
      <dgm:prSet presAssocID="{CE5119A0-460C-4DD5-8513-2EA95D6B87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E35FB57-4029-4001-8998-027E09ECDC01}" type="pres">
      <dgm:prSet presAssocID="{CE5119A0-460C-4DD5-8513-2EA95D6B8765}" presName="spaceRect" presStyleCnt="0"/>
      <dgm:spPr/>
    </dgm:pt>
    <dgm:pt modelId="{1DC5BCD9-9CE4-4F24-8299-52A564A2F526}" type="pres">
      <dgm:prSet presAssocID="{CE5119A0-460C-4DD5-8513-2EA95D6B8765}" presName="textRect" presStyleLbl="revTx" presStyleIdx="1" presStyleCnt="3">
        <dgm:presLayoutVars>
          <dgm:chMax val="1"/>
          <dgm:chPref val="1"/>
        </dgm:presLayoutVars>
      </dgm:prSet>
      <dgm:spPr/>
    </dgm:pt>
    <dgm:pt modelId="{48802822-5132-4A0C-80D7-5E88EC7BC112}" type="pres">
      <dgm:prSet presAssocID="{1A294834-7F43-4A69-A1BD-215723C82955}" presName="sibTrans" presStyleCnt="0"/>
      <dgm:spPr/>
    </dgm:pt>
    <dgm:pt modelId="{CE46AEB3-CAA8-4DC1-B6CC-EE76E6EDEA75}" type="pres">
      <dgm:prSet presAssocID="{3B54992D-D4CA-4508-9A6F-EE8B599F7AF6}" presName="compNode" presStyleCnt="0"/>
      <dgm:spPr/>
    </dgm:pt>
    <dgm:pt modelId="{45982A55-C87F-43F2-9317-83A1DA499D25}" type="pres">
      <dgm:prSet presAssocID="{3B54992D-D4CA-4508-9A6F-EE8B599F7A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2D43763-9990-41C8-BBED-99B59E945DDD}" type="pres">
      <dgm:prSet presAssocID="{3B54992D-D4CA-4508-9A6F-EE8B599F7AF6}" presName="spaceRect" presStyleCnt="0"/>
      <dgm:spPr/>
    </dgm:pt>
    <dgm:pt modelId="{F8FD6911-0FBB-4224-ADB2-A92368F54666}" type="pres">
      <dgm:prSet presAssocID="{3B54992D-D4CA-4508-9A6F-EE8B599F7AF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8711E41-6B63-493D-B34E-5DC3E8B34B01}" type="presOf" srcId="{C9FE95C8-D1B5-408C-81DA-8A143CF814A6}" destId="{0C53ED1E-D84F-4C44-B129-4DC76C3E5369}" srcOrd="0" destOrd="0" presId="urn:microsoft.com/office/officeart/2018/2/layout/IconLabelList"/>
    <dgm:cxn modelId="{0A336E4A-0EF2-48EC-993A-8E323AB1CC94}" srcId="{83D67A1E-6514-410C-B4B4-8F000AAD0316}" destId="{3B54992D-D4CA-4508-9A6F-EE8B599F7AF6}" srcOrd="2" destOrd="0" parTransId="{451563C5-852C-45ED-86BD-9019E675AB78}" sibTransId="{8B1503B8-CCC8-4AA4-B231-3E7095C2CE61}"/>
    <dgm:cxn modelId="{52F9D978-CB9C-4142-AA22-E4C27E624E7D}" srcId="{83D67A1E-6514-410C-B4B4-8F000AAD0316}" destId="{C9FE95C8-D1B5-408C-81DA-8A143CF814A6}" srcOrd="0" destOrd="0" parTransId="{FF633364-CCCD-4A28-9B78-12187057A8B0}" sibTransId="{3C459E74-206D-40D8-AD39-582E68916986}"/>
    <dgm:cxn modelId="{59975285-C5CC-469C-AA08-692F1B72C7B5}" type="presOf" srcId="{83D67A1E-6514-410C-B4B4-8F000AAD0316}" destId="{4F20420B-84CA-412C-9D7F-C7A57BCC6CAD}" srcOrd="0" destOrd="0" presId="urn:microsoft.com/office/officeart/2018/2/layout/IconLabelList"/>
    <dgm:cxn modelId="{5B59A999-8A3D-48E5-8D9E-068A0EBA4120}" type="presOf" srcId="{3B54992D-D4CA-4508-9A6F-EE8B599F7AF6}" destId="{F8FD6911-0FBB-4224-ADB2-A92368F54666}" srcOrd="0" destOrd="0" presId="urn:microsoft.com/office/officeart/2018/2/layout/IconLabelList"/>
    <dgm:cxn modelId="{9973B8A9-2CEF-4F53-8FB0-15A7E761CB73}" srcId="{83D67A1E-6514-410C-B4B4-8F000AAD0316}" destId="{CE5119A0-460C-4DD5-8513-2EA95D6B8765}" srcOrd="1" destOrd="0" parTransId="{B32BD7C8-07FD-4B39-84A8-D4C3C62B314F}" sibTransId="{1A294834-7F43-4A69-A1BD-215723C82955}"/>
    <dgm:cxn modelId="{2952EED8-3F1E-401A-ABF5-055224E3F65F}" type="presOf" srcId="{CE5119A0-460C-4DD5-8513-2EA95D6B8765}" destId="{1DC5BCD9-9CE4-4F24-8299-52A564A2F526}" srcOrd="0" destOrd="0" presId="urn:microsoft.com/office/officeart/2018/2/layout/IconLabelList"/>
    <dgm:cxn modelId="{3F57E23E-91C7-4D55-90A9-29FF63B09F78}" type="presParOf" srcId="{4F20420B-84CA-412C-9D7F-C7A57BCC6CAD}" destId="{0801C67E-0A45-4308-B645-F5DB7ECA1DF7}" srcOrd="0" destOrd="0" presId="urn:microsoft.com/office/officeart/2018/2/layout/IconLabelList"/>
    <dgm:cxn modelId="{54FFD8F1-06B2-47C6-B332-00123444C78E}" type="presParOf" srcId="{0801C67E-0A45-4308-B645-F5DB7ECA1DF7}" destId="{3D38616E-BD78-4F47-8385-7D304A217BF5}" srcOrd="0" destOrd="0" presId="urn:microsoft.com/office/officeart/2018/2/layout/IconLabelList"/>
    <dgm:cxn modelId="{EFB02C37-747D-47A1-A571-ADFA213868EB}" type="presParOf" srcId="{0801C67E-0A45-4308-B645-F5DB7ECA1DF7}" destId="{FA4EDFCB-FB66-4C1E-94AA-B2BAFF004AB0}" srcOrd="1" destOrd="0" presId="urn:microsoft.com/office/officeart/2018/2/layout/IconLabelList"/>
    <dgm:cxn modelId="{BE99A251-20B1-45EC-AC8B-69ED97110ADA}" type="presParOf" srcId="{0801C67E-0A45-4308-B645-F5DB7ECA1DF7}" destId="{0C53ED1E-D84F-4C44-B129-4DC76C3E5369}" srcOrd="2" destOrd="0" presId="urn:microsoft.com/office/officeart/2018/2/layout/IconLabelList"/>
    <dgm:cxn modelId="{BFE1BD0F-2C37-4236-8DC7-16C2ED7D7594}" type="presParOf" srcId="{4F20420B-84CA-412C-9D7F-C7A57BCC6CAD}" destId="{E0EFA0D3-5641-4C38-BFBC-DC52D95CD4ED}" srcOrd="1" destOrd="0" presId="urn:microsoft.com/office/officeart/2018/2/layout/IconLabelList"/>
    <dgm:cxn modelId="{538FA82B-CCC1-4ECD-93E9-F67C06E0D6C9}" type="presParOf" srcId="{4F20420B-84CA-412C-9D7F-C7A57BCC6CAD}" destId="{0E113F72-E10F-47B7-B61B-0A3C52AD7D7B}" srcOrd="2" destOrd="0" presId="urn:microsoft.com/office/officeart/2018/2/layout/IconLabelList"/>
    <dgm:cxn modelId="{E8300DFB-1986-436C-AD2B-9557FA922630}" type="presParOf" srcId="{0E113F72-E10F-47B7-B61B-0A3C52AD7D7B}" destId="{7A85F74F-55E5-4900-9FAE-1FFA0964AD04}" srcOrd="0" destOrd="0" presId="urn:microsoft.com/office/officeart/2018/2/layout/IconLabelList"/>
    <dgm:cxn modelId="{C0A472A9-593D-4FED-94FC-D8B77744225E}" type="presParOf" srcId="{0E113F72-E10F-47B7-B61B-0A3C52AD7D7B}" destId="{AE35FB57-4029-4001-8998-027E09ECDC01}" srcOrd="1" destOrd="0" presId="urn:microsoft.com/office/officeart/2018/2/layout/IconLabelList"/>
    <dgm:cxn modelId="{E4511CA1-27BD-4D98-896B-84F821C87035}" type="presParOf" srcId="{0E113F72-E10F-47B7-B61B-0A3C52AD7D7B}" destId="{1DC5BCD9-9CE4-4F24-8299-52A564A2F526}" srcOrd="2" destOrd="0" presId="urn:microsoft.com/office/officeart/2018/2/layout/IconLabelList"/>
    <dgm:cxn modelId="{532ABE47-9073-466C-85E5-7DF86CBA3EFD}" type="presParOf" srcId="{4F20420B-84CA-412C-9D7F-C7A57BCC6CAD}" destId="{48802822-5132-4A0C-80D7-5E88EC7BC112}" srcOrd="3" destOrd="0" presId="urn:microsoft.com/office/officeart/2018/2/layout/IconLabelList"/>
    <dgm:cxn modelId="{8959468C-E1B9-4D7B-B658-EDE9B14B3FD1}" type="presParOf" srcId="{4F20420B-84CA-412C-9D7F-C7A57BCC6CAD}" destId="{CE46AEB3-CAA8-4DC1-B6CC-EE76E6EDEA75}" srcOrd="4" destOrd="0" presId="urn:microsoft.com/office/officeart/2018/2/layout/IconLabelList"/>
    <dgm:cxn modelId="{1A85394A-6826-49F2-AFCA-D580B90C61C3}" type="presParOf" srcId="{CE46AEB3-CAA8-4DC1-B6CC-EE76E6EDEA75}" destId="{45982A55-C87F-43F2-9317-83A1DA499D25}" srcOrd="0" destOrd="0" presId="urn:microsoft.com/office/officeart/2018/2/layout/IconLabelList"/>
    <dgm:cxn modelId="{653F177D-8B1A-4387-81EE-EC7767C618B5}" type="presParOf" srcId="{CE46AEB3-CAA8-4DC1-B6CC-EE76E6EDEA75}" destId="{A2D43763-9990-41C8-BBED-99B59E945DDD}" srcOrd="1" destOrd="0" presId="urn:microsoft.com/office/officeart/2018/2/layout/IconLabelList"/>
    <dgm:cxn modelId="{48C3A06D-66EB-4475-B452-FE1711ACFCF6}" type="presParOf" srcId="{CE46AEB3-CAA8-4DC1-B6CC-EE76E6EDEA75}" destId="{F8FD6911-0FBB-4224-ADB2-A92368F5466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4C03BE-3D2E-42DB-84EE-6181D8A04DA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D544D85-7D7D-4E64-A671-4AFD447DEC94}">
      <dgm:prSet/>
      <dgm:spPr/>
      <dgm:t>
        <a:bodyPr/>
        <a:lstStyle/>
        <a:p>
          <a:r>
            <a:rPr lang="en-US"/>
            <a:t>Database Integration</a:t>
          </a:r>
        </a:p>
      </dgm:t>
    </dgm:pt>
    <dgm:pt modelId="{224EC7F7-DA89-4937-89F2-540743E96A51}" type="parTrans" cxnId="{ED3FF9E8-D6E4-4432-AD14-16B060B3F111}">
      <dgm:prSet/>
      <dgm:spPr/>
      <dgm:t>
        <a:bodyPr/>
        <a:lstStyle/>
        <a:p>
          <a:endParaRPr lang="en-US"/>
        </a:p>
      </dgm:t>
    </dgm:pt>
    <dgm:pt modelId="{E55F77E3-7E34-4CE0-A207-E4152BA3FECB}" type="sibTrans" cxnId="{ED3FF9E8-D6E4-4432-AD14-16B060B3F111}">
      <dgm:prSet/>
      <dgm:spPr/>
      <dgm:t>
        <a:bodyPr/>
        <a:lstStyle/>
        <a:p>
          <a:endParaRPr lang="en-US"/>
        </a:p>
      </dgm:t>
    </dgm:pt>
    <dgm:pt modelId="{EA1049AF-C110-4838-B37D-27AD1048EF5A}">
      <dgm:prSet/>
      <dgm:spPr/>
      <dgm:t>
        <a:bodyPr/>
        <a:lstStyle/>
        <a:p>
          <a:r>
            <a:rPr lang="en-US"/>
            <a:t>Handling Large Datasets</a:t>
          </a:r>
        </a:p>
      </dgm:t>
    </dgm:pt>
    <dgm:pt modelId="{A2304F53-9702-45D5-A618-FF8C2E3B82F6}" type="parTrans" cxnId="{7D21B73B-81BB-4DD4-896B-E0E00D0E66C2}">
      <dgm:prSet/>
      <dgm:spPr/>
      <dgm:t>
        <a:bodyPr/>
        <a:lstStyle/>
        <a:p>
          <a:endParaRPr lang="en-US"/>
        </a:p>
      </dgm:t>
    </dgm:pt>
    <dgm:pt modelId="{27744FED-271C-4444-AB57-C6A2EB6423FD}" type="sibTrans" cxnId="{7D21B73B-81BB-4DD4-896B-E0E00D0E66C2}">
      <dgm:prSet/>
      <dgm:spPr/>
      <dgm:t>
        <a:bodyPr/>
        <a:lstStyle/>
        <a:p>
          <a:endParaRPr lang="en-US"/>
        </a:p>
      </dgm:t>
    </dgm:pt>
    <dgm:pt modelId="{F8B8CF5A-0737-416A-A63F-0C128916C40D}">
      <dgm:prSet/>
      <dgm:spPr/>
      <dgm:t>
        <a:bodyPr/>
        <a:lstStyle/>
        <a:p>
          <a:r>
            <a:rPr lang="en-US"/>
            <a:t>Query Performance and Optimization</a:t>
          </a:r>
        </a:p>
      </dgm:t>
    </dgm:pt>
    <dgm:pt modelId="{C248CEAB-DC0E-4911-B855-D80282EC851A}" type="parTrans" cxnId="{3804BA88-293A-4E7A-808B-7F4319E73DB8}">
      <dgm:prSet/>
      <dgm:spPr/>
      <dgm:t>
        <a:bodyPr/>
        <a:lstStyle/>
        <a:p>
          <a:endParaRPr lang="en-US"/>
        </a:p>
      </dgm:t>
    </dgm:pt>
    <dgm:pt modelId="{D37178C7-5450-43A0-B624-516CF440F090}" type="sibTrans" cxnId="{3804BA88-293A-4E7A-808B-7F4319E73DB8}">
      <dgm:prSet/>
      <dgm:spPr/>
      <dgm:t>
        <a:bodyPr/>
        <a:lstStyle/>
        <a:p>
          <a:endParaRPr lang="en-US"/>
        </a:p>
      </dgm:t>
    </dgm:pt>
    <dgm:pt modelId="{1B98B20D-AA7E-4D9E-AF28-3975072619A4}" type="pres">
      <dgm:prSet presAssocID="{B74C03BE-3D2E-42DB-84EE-6181D8A04DA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3156767-5404-47AC-A034-61EFD049504F}" type="pres">
      <dgm:prSet presAssocID="{ED544D85-7D7D-4E64-A671-4AFD447DEC94}" presName="hierRoot1" presStyleCnt="0"/>
      <dgm:spPr/>
    </dgm:pt>
    <dgm:pt modelId="{A14285D6-33C6-46A8-9BC6-E69E4193F7B7}" type="pres">
      <dgm:prSet presAssocID="{ED544D85-7D7D-4E64-A671-4AFD447DEC94}" presName="composite" presStyleCnt="0"/>
      <dgm:spPr/>
    </dgm:pt>
    <dgm:pt modelId="{74B5CA6B-9CAA-436F-8543-AF3B0DDA83A1}" type="pres">
      <dgm:prSet presAssocID="{ED544D85-7D7D-4E64-A671-4AFD447DEC94}" presName="background" presStyleLbl="node0" presStyleIdx="0" presStyleCnt="3"/>
      <dgm:spPr/>
    </dgm:pt>
    <dgm:pt modelId="{4C511367-2E4B-4B0B-9889-8528EF7A078F}" type="pres">
      <dgm:prSet presAssocID="{ED544D85-7D7D-4E64-A671-4AFD447DEC94}" presName="text" presStyleLbl="fgAcc0" presStyleIdx="0" presStyleCnt="3">
        <dgm:presLayoutVars>
          <dgm:chPref val="3"/>
        </dgm:presLayoutVars>
      </dgm:prSet>
      <dgm:spPr/>
    </dgm:pt>
    <dgm:pt modelId="{0CAF535F-A299-424C-A609-F205F532BEB1}" type="pres">
      <dgm:prSet presAssocID="{ED544D85-7D7D-4E64-A671-4AFD447DEC94}" presName="hierChild2" presStyleCnt="0"/>
      <dgm:spPr/>
    </dgm:pt>
    <dgm:pt modelId="{BECCBAC6-D3E5-4432-8D1A-91F9A4F7AA1D}" type="pres">
      <dgm:prSet presAssocID="{EA1049AF-C110-4838-B37D-27AD1048EF5A}" presName="hierRoot1" presStyleCnt="0"/>
      <dgm:spPr/>
    </dgm:pt>
    <dgm:pt modelId="{D4898C00-A04D-4416-B2E0-65F2F9F8ACBE}" type="pres">
      <dgm:prSet presAssocID="{EA1049AF-C110-4838-B37D-27AD1048EF5A}" presName="composite" presStyleCnt="0"/>
      <dgm:spPr/>
    </dgm:pt>
    <dgm:pt modelId="{28B47C21-87CF-4E93-95EF-18E6CEAE70A0}" type="pres">
      <dgm:prSet presAssocID="{EA1049AF-C110-4838-B37D-27AD1048EF5A}" presName="background" presStyleLbl="node0" presStyleIdx="1" presStyleCnt="3"/>
      <dgm:spPr/>
    </dgm:pt>
    <dgm:pt modelId="{DB6EE1FE-5722-42C2-96FA-9B42B4E32AB1}" type="pres">
      <dgm:prSet presAssocID="{EA1049AF-C110-4838-B37D-27AD1048EF5A}" presName="text" presStyleLbl="fgAcc0" presStyleIdx="1" presStyleCnt="3">
        <dgm:presLayoutVars>
          <dgm:chPref val="3"/>
        </dgm:presLayoutVars>
      </dgm:prSet>
      <dgm:spPr/>
    </dgm:pt>
    <dgm:pt modelId="{27C44FFA-8846-48D4-8AD4-FE33A2D839A7}" type="pres">
      <dgm:prSet presAssocID="{EA1049AF-C110-4838-B37D-27AD1048EF5A}" presName="hierChild2" presStyleCnt="0"/>
      <dgm:spPr/>
    </dgm:pt>
    <dgm:pt modelId="{3EDB1125-18BE-489B-B943-95C745E3DDC4}" type="pres">
      <dgm:prSet presAssocID="{F8B8CF5A-0737-416A-A63F-0C128916C40D}" presName="hierRoot1" presStyleCnt="0"/>
      <dgm:spPr/>
    </dgm:pt>
    <dgm:pt modelId="{DF7450F7-9B59-4307-BF70-85281016CDB9}" type="pres">
      <dgm:prSet presAssocID="{F8B8CF5A-0737-416A-A63F-0C128916C40D}" presName="composite" presStyleCnt="0"/>
      <dgm:spPr/>
    </dgm:pt>
    <dgm:pt modelId="{F8649091-9F18-4317-86C2-D000CFB9DAE2}" type="pres">
      <dgm:prSet presAssocID="{F8B8CF5A-0737-416A-A63F-0C128916C40D}" presName="background" presStyleLbl="node0" presStyleIdx="2" presStyleCnt="3"/>
      <dgm:spPr/>
    </dgm:pt>
    <dgm:pt modelId="{22300B41-A2A1-4BBB-9C64-C951268CF305}" type="pres">
      <dgm:prSet presAssocID="{F8B8CF5A-0737-416A-A63F-0C128916C40D}" presName="text" presStyleLbl="fgAcc0" presStyleIdx="2" presStyleCnt="3">
        <dgm:presLayoutVars>
          <dgm:chPref val="3"/>
        </dgm:presLayoutVars>
      </dgm:prSet>
      <dgm:spPr/>
    </dgm:pt>
    <dgm:pt modelId="{2A09C32D-FD29-4F23-9F33-BAF7DEFCA421}" type="pres">
      <dgm:prSet presAssocID="{F8B8CF5A-0737-416A-A63F-0C128916C40D}" presName="hierChild2" presStyleCnt="0"/>
      <dgm:spPr/>
    </dgm:pt>
  </dgm:ptLst>
  <dgm:cxnLst>
    <dgm:cxn modelId="{0ECD7629-6F23-47F7-973D-F268DAF48442}" type="presOf" srcId="{ED544D85-7D7D-4E64-A671-4AFD447DEC94}" destId="{4C511367-2E4B-4B0B-9889-8528EF7A078F}" srcOrd="0" destOrd="0" presId="urn:microsoft.com/office/officeart/2005/8/layout/hierarchy1"/>
    <dgm:cxn modelId="{7D21B73B-81BB-4DD4-896B-E0E00D0E66C2}" srcId="{B74C03BE-3D2E-42DB-84EE-6181D8A04DAD}" destId="{EA1049AF-C110-4838-B37D-27AD1048EF5A}" srcOrd="1" destOrd="0" parTransId="{A2304F53-9702-45D5-A618-FF8C2E3B82F6}" sibTransId="{27744FED-271C-4444-AB57-C6A2EB6423FD}"/>
    <dgm:cxn modelId="{A7514D45-2C13-4EF2-8866-FE4FC429C77D}" type="presOf" srcId="{B74C03BE-3D2E-42DB-84EE-6181D8A04DAD}" destId="{1B98B20D-AA7E-4D9E-AF28-3975072619A4}" srcOrd="0" destOrd="0" presId="urn:microsoft.com/office/officeart/2005/8/layout/hierarchy1"/>
    <dgm:cxn modelId="{3804BA88-293A-4E7A-808B-7F4319E73DB8}" srcId="{B74C03BE-3D2E-42DB-84EE-6181D8A04DAD}" destId="{F8B8CF5A-0737-416A-A63F-0C128916C40D}" srcOrd="2" destOrd="0" parTransId="{C248CEAB-DC0E-4911-B855-D80282EC851A}" sibTransId="{D37178C7-5450-43A0-B624-516CF440F090}"/>
    <dgm:cxn modelId="{AA325FD1-56DE-4AAC-9534-96112782B61C}" type="presOf" srcId="{EA1049AF-C110-4838-B37D-27AD1048EF5A}" destId="{DB6EE1FE-5722-42C2-96FA-9B42B4E32AB1}" srcOrd="0" destOrd="0" presId="urn:microsoft.com/office/officeart/2005/8/layout/hierarchy1"/>
    <dgm:cxn modelId="{13144EE0-738E-4659-8635-2ED74371DD4B}" type="presOf" srcId="{F8B8CF5A-0737-416A-A63F-0C128916C40D}" destId="{22300B41-A2A1-4BBB-9C64-C951268CF305}" srcOrd="0" destOrd="0" presId="urn:microsoft.com/office/officeart/2005/8/layout/hierarchy1"/>
    <dgm:cxn modelId="{ED3FF9E8-D6E4-4432-AD14-16B060B3F111}" srcId="{B74C03BE-3D2E-42DB-84EE-6181D8A04DAD}" destId="{ED544D85-7D7D-4E64-A671-4AFD447DEC94}" srcOrd="0" destOrd="0" parTransId="{224EC7F7-DA89-4937-89F2-540743E96A51}" sibTransId="{E55F77E3-7E34-4CE0-A207-E4152BA3FECB}"/>
    <dgm:cxn modelId="{4CDB40AE-63CF-4C6B-B542-85D49944F02C}" type="presParOf" srcId="{1B98B20D-AA7E-4D9E-AF28-3975072619A4}" destId="{53156767-5404-47AC-A034-61EFD049504F}" srcOrd="0" destOrd="0" presId="urn:microsoft.com/office/officeart/2005/8/layout/hierarchy1"/>
    <dgm:cxn modelId="{714EEE5E-3E95-45C0-BCF7-06039D067EDD}" type="presParOf" srcId="{53156767-5404-47AC-A034-61EFD049504F}" destId="{A14285D6-33C6-46A8-9BC6-E69E4193F7B7}" srcOrd="0" destOrd="0" presId="urn:microsoft.com/office/officeart/2005/8/layout/hierarchy1"/>
    <dgm:cxn modelId="{58CD612C-4E4B-4BD2-B6F7-8DDEF4313042}" type="presParOf" srcId="{A14285D6-33C6-46A8-9BC6-E69E4193F7B7}" destId="{74B5CA6B-9CAA-436F-8543-AF3B0DDA83A1}" srcOrd="0" destOrd="0" presId="urn:microsoft.com/office/officeart/2005/8/layout/hierarchy1"/>
    <dgm:cxn modelId="{F743A4BE-66D1-4D60-BFAE-B64A9451C304}" type="presParOf" srcId="{A14285D6-33C6-46A8-9BC6-E69E4193F7B7}" destId="{4C511367-2E4B-4B0B-9889-8528EF7A078F}" srcOrd="1" destOrd="0" presId="urn:microsoft.com/office/officeart/2005/8/layout/hierarchy1"/>
    <dgm:cxn modelId="{99E9A364-867F-4C9E-A245-DF3C3B03F25C}" type="presParOf" srcId="{53156767-5404-47AC-A034-61EFD049504F}" destId="{0CAF535F-A299-424C-A609-F205F532BEB1}" srcOrd="1" destOrd="0" presId="urn:microsoft.com/office/officeart/2005/8/layout/hierarchy1"/>
    <dgm:cxn modelId="{62A5005A-EA7A-4A91-8BB0-5795ED31C0C8}" type="presParOf" srcId="{1B98B20D-AA7E-4D9E-AF28-3975072619A4}" destId="{BECCBAC6-D3E5-4432-8D1A-91F9A4F7AA1D}" srcOrd="1" destOrd="0" presId="urn:microsoft.com/office/officeart/2005/8/layout/hierarchy1"/>
    <dgm:cxn modelId="{E58CAB7A-2E99-4F14-8BDF-5D766DB7F0B1}" type="presParOf" srcId="{BECCBAC6-D3E5-4432-8D1A-91F9A4F7AA1D}" destId="{D4898C00-A04D-4416-B2E0-65F2F9F8ACBE}" srcOrd="0" destOrd="0" presId="urn:microsoft.com/office/officeart/2005/8/layout/hierarchy1"/>
    <dgm:cxn modelId="{68AFB2F5-9F85-4938-ACD3-7ABF7C6870F3}" type="presParOf" srcId="{D4898C00-A04D-4416-B2E0-65F2F9F8ACBE}" destId="{28B47C21-87CF-4E93-95EF-18E6CEAE70A0}" srcOrd="0" destOrd="0" presId="urn:microsoft.com/office/officeart/2005/8/layout/hierarchy1"/>
    <dgm:cxn modelId="{F4222242-2D57-4047-9AC5-807FF35F95B0}" type="presParOf" srcId="{D4898C00-A04D-4416-B2E0-65F2F9F8ACBE}" destId="{DB6EE1FE-5722-42C2-96FA-9B42B4E32AB1}" srcOrd="1" destOrd="0" presId="urn:microsoft.com/office/officeart/2005/8/layout/hierarchy1"/>
    <dgm:cxn modelId="{28039A4E-7C05-4C24-A954-07B77B8938EB}" type="presParOf" srcId="{BECCBAC6-D3E5-4432-8D1A-91F9A4F7AA1D}" destId="{27C44FFA-8846-48D4-8AD4-FE33A2D839A7}" srcOrd="1" destOrd="0" presId="urn:microsoft.com/office/officeart/2005/8/layout/hierarchy1"/>
    <dgm:cxn modelId="{395C8C04-265C-4E4D-BBFA-2C5065B5919B}" type="presParOf" srcId="{1B98B20D-AA7E-4D9E-AF28-3975072619A4}" destId="{3EDB1125-18BE-489B-B943-95C745E3DDC4}" srcOrd="2" destOrd="0" presId="urn:microsoft.com/office/officeart/2005/8/layout/hierarchy1"/>
    <dgm:cxn modelId="{2F5CDF38-8839-43F2-B0AE-0394E3D86DB5}" type="presParOf" srcId="{3EDB1125-18BE-489B-B943-95C745E3DDC4}" destId="{DF7450F7-9B59-4307-BF70-85281016CDB9}" srcOrd="0" destOrd="0" presId="urn:microsoft.com/office/officeart/2005/8/layout/hierarchy1"/>
    <dgm:cxn modelId="{FA622700-DAEA-4BCC-9DA8-4F464E94B88B}" type="presParOf" srcId="{DF7450F7-9B59-4307-BF70-85281016CDB9}" destId="{F8649091-9F18-4317-86C2-D000CFB9DAE2}" srcOrd="0" destOrd="0" presId="urn:microsoft.com/office/officeart/2005/8/layout/hierarchy1"/>
    <dgm:cxn modelId="{AABBF37D-6C8B-4B07-AD4E-1448AE74C806}" type="presParOf" srcId="{DF7450F7-9B59-4307-BF70-85281016CDB9}" destId="{22300B41-A2A1-4BBB-9C64-C951268CF305}" srcOrd="1" destOrd="0" presId="urn:microsoft.com/office/officeart/2005/8/layout/hierarchy1"/>
    <dgm:cxn modelId="{ED10B7A6-7B68-4588-A4AB-4EBED434E84A}" type="presParOf" srcId="{3EDB1125-18BE-489B-B943-95C745E3DDC4}" destId="{2A09C32D-FD29-4F23-9F33-BAF7DEFCA42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B189A3-AEB2-4C0E-BD16-8EF8A77EE6C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9EF8B9-E972-4AE7-8E06-02C9C40D15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Potential Improvements and Expansions</a:t>
          </a:r>
        </a:p>
      </dgm:t>
    </dgm:pt>
    <dgm:pt modelId="{DEBB92B7-57F8-484F-8A35-A3144AC58BF3}" type="parTrans" cxnId="{E31AEE94-EFB6-4DA9-8533-8CFFC1E29BBE}">
      <dgm:prSet/>
      <dgm:spPr/>
      <dgm:t>
        <a:bodyPr/>
        <a:lstStyle/>
        <a:p>
          <a:endParaRPr lang="en-US"/>
        </a:p>
      </dgm:t>
    </dgm:pt>
    <dgm:pt modelId="{AF0C8154-5A71-476B-AB97-1DFBAD591961}" type="sibTrans" cxnId="{E31AEE94-EFB6-4DA9-8533-8CFFC1E29BBE}">
      <dgm:prSet/>
      <dgm:spPr/>
      <dgm:t>
        <a:bodyPr/>
        <a:lstStyle/>
        <a:p>
          <a:endParaRPr lang="en-US"/>
        </a:p>
      </dgm:t>
    </dgm:pt>
    <dgm:pt modelId="{D0BDD6D7-05BE-42BA-9D19-A340CA2281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Scope for Incorporating Machine Learning</a:t>
          </a:r>
        </a:p>
      </dgm:t>
    </dgm:pt>
    <dgm:pt modelId="{6FAB31D4-1E4C-4601-B906-3F19754B0893}" type="parTrans" cxnId="{E47F1BE6-5568-43C5-B457-EC7D4B025032}">
      <dgm:prSet/>
      <dgm:spPr/>
      <dgm:t>
        <a:bodyPr/>
        <a:lstStyle/>
        <a:p>
          <a:endParaRPr lang="en-US"/>
        </a:p>
      </dgm:t>
    </dgm:pt>
    <dgm:pt modelId="{7B0F162C-770E-4775-8D70-70EF67A52A7D}" type="sibTrans" cxnId="{E47F1BE6-5568-43C5-B457-EC7D4B025032}">
      <dgm:prSet/>
      <dgm:spPr/>
      <dgm:t>
        <a:bodyPr/>
        <a:lstStyle/>
        <a:p>
          <a:endParaRPr lang="en-US"/>
        </a:p>
      </dgm:t>
    </dgm:pt>
    <dgm:pt modelId="{15F3FCE3-2D38-4393-8119-E0CDA81559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Broader Application Possibilities</a:t>
          </a:r>
        </a:p>
      </dgm:t>
    </dgm:pt>
    <dgm:pt modelId="{D870956A-C89F-431B-A69D-89FD400A3E44}" type="parTrans" cxnId="{38FB6C34-0E4F-4809-9D60-DB724EBC2B11}">
      <dgm:prSet/>
      <dgm:spPr/>
      <dgm:t>
        <a:bodyPr/>
        <a:lstStyle/>
        <a:p>
          <a:endParaRPr lang="en-US"/>
        </a:p>
      </dgm:t>
    </dgm:pt>
    <dgm:pt modelId="{2B59DA0D-5FFA-4923-A585-7F1C0D5C85F8}" type="sibTrans" cxnId="{38FB6C34-0E4F-4809-9D60-DB724EBC2B11}">
      <dgm:prSet/>
      <dgm:spPr/>
      <dgm:t>
        <a:bodyPr/>
        <a:lstStyle/>
        <a:p>
          <a:endParaRPr lang="en-US"/>
        </a:p>
      </dgm:t>
    </dgm:pt>
    <dgm:pt modelId="{3B3E7A11-0D78-46E4-B8D2-679D7402E61F}" type="pres">
      <dgm:prSet presAssocID="{18B189A3-AEB2-4C0E-BD16-8EF8A77EE6C0}" presName="root" presStyleCnt="0">
        <dgm:presLayoutVars>
          <dgm:dir/>
          <dgm:resizeHandles val="exact"/>
        </dgm:presLayoutVars>
      </dgm:prSet>
      <dgm:spPr/>
    </dgm:pt>
    <dgm:pt modelId="{AF9AA0BF-F0F0-445D-9628-002AB7DF9378}" type="pres">
      <dgm:prSet presAssocID="{E99EF8B9-E972-4AE7-8E06-02C9C40D15BC}" presName="compNode" presStyleCnt="0"/>
      <dgm:spPr/>
    </dgm:pt>
    <dgm:pt modelId="{CCF2E2B2-16C5-4E68-81B4-50664DAACD65}" type="pres">
      <dgm:prSet presAssocID="{E99EF8B9-E972-4AE7-8E06-02C9C40D15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37F698E-A4C4-4FB7-B752-8FF32BF99A20}" type="pres">
      <dgm:prSet presAssocID="{E99EF8B9-E972-4AE7-8E06-02C9C40D15BC}" presName="spaceRect" presStyleCnt="0"/>
      <dgm:spPr/>
    </dgm:pt>
    <dgm:pt modelId="{C43A64A7-C85E-4253-B00F-F634A217CE8B}" type="pres">
      <dgm:prSet presAssocID="{E99EF8B9-E972-4AE7-8E06-02C9C40D15BC}" presName="textRect" presStyleLbl="revTx" presStyleIdx="0" presStyleCnt="3">
        <dgm:presLayoutVars>
          <dgm:chMax val="1"/>
          <dgm:chPref val="1"/>
        </dgm:presLayoutVars>
      </dgm:prSet>
      <dgm:spPr/>
    </dgm:pt>
    <dgm:pt modelId="{EE0198D7-7B44-4D35-B7D5-F13442F63D3C}" type="pres">
      <dgm:prSet presAssocID="{AF0C8154-5A71-476B-AB97-1DFBAD591961}" presName="sibTrans" presStyleCnt="0"/>
      <dgm:spPr/>
    </dgm:pt>
    <dgm:pt modelId="{C419A279-34D8-4EED-AA55-2D58FE8194A0}" type="pres">
      <dgm:prSet presAssocID="{D0BDD6D7-05BE-42BA-9D19-A340CA228166}" presName="compNode" presStyleCnt="0"/>
      <dgm:spPr/>
    </dgm:pt>
    <dgm:pt modelId="{438AE8C2-C908-42DA-9EDE-B041BD8FD7CC}" type="pres">
      <dgm:prSet presAssocID="{D0BDD6D7-05BE-42BA-9D19-A340CA2281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2EB8484-57D1-4983-A9C7-6401533FF917}" type="pres">
      <dgm:prSet presAssocID="{D0BDD6D7-05BE-42BA-9D19-A340CA228166}" presName="spaceRect" presStyleCnt="0"/>
      <dgm:spPr/>
    </dgm:pt>
    <dgm:pt modelId="{729A2973-94B0-4F89-BE6B-20918E35B236}" type="pres">
      <dgm:prSet presAssocID="{D0BDD6D7-05BE-42BA-9D19-A340CA228166}" presName="textRect" presStyleLbl="revTx" presStyleIdx="1" presStyleCnt="3">
        <dgm:presLayoutVars>
          <dgm:chMax val="1"/>
          <dgm:chPref val="1"/>
        </dgm:presLayoutVars>
      </dgm:prSet>
      <dgm:spPr/>
    </dgm:pt>
    <dgm:pt modelId="{F5F7BFC9-F90C-4FC8-879E-87CB749E8ECD}" type="pres">
      <dgm:prSet presAssocID="{7B0F162C-770E-4775-8D70-70EF67A52A7D}" presName="sibTrans" presStyleCnt="0"/>
      <dgm:spPr/>
    </dgm:pt>
    <dgm:pt modelId="{F90D90E9-0AC5-438B-8AB8-09A1717339F8}" type="pres">
      <dgm:prSet presAssocID="{15F3FCE3-2D38-4393-8119-E0CDA81559DF}" presName="compNode" presStyleCnt="0"/>
      <dgm:spPr/>
    </dgm:pt>
    <dgm:pt modelId="{148C2A2B-A103-4AE3-91BC-4FBA6C7377AA}" type="pres">
      <dgm:prSet presAssocID="{15F3FCE3-2D38-4393-8119-E0CDA81559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16A900E-C5E0-43A6-AEF1-D7AFF17D51E0}" type="pres">
      <dgm:prSet presAssocID="{15F3FCE3-2D38-4393-8119-E0CDA81559DF}" presName="spaceRect" presStyleCnt="0"/>
      <dgm:spPr/>
    </dgm:pt>
    <dgm:pt modelId="{80371D10-691C-4331-997A-0F1545E381D7}" type="pres">
      <dgm:prSet presAssocID="{15F3FCE3-2D38-4393-8119-E0CDA81559D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E4BD29-6947-4E96-BBF0-2D8512B5DB36}" type="presOf" srcId="{D0BDD6D7-05BE-42BA-9D19-A340CA228166}" destId="{729A2973-94B0-4F89-BE6B-20918E35B236}" srcOrd="0" destOrd="0" presId="urn:microsoft.com/office/officeart/2018/2/layout/IconLabelList"/>
    <dgm:cxn modelId="{38FB6C34-0E4F-4809-9D60-DB724EBC2B11}" srcId="{18B189A3-AEB2-4C0E-BD16-8EF8A77EE6C0}" destId="{15F3FCE3-2D38-4393-8119-E0CDA81559DF}" srcOrd="2" destOrd="0" parTransId="{D870956A-C89F-431B-A69D-89FD400A3E44}" sibTransId="{2B59DA0D-5FFA-4923-A585-7F1C0D5C85F8}"/>
    <dgm:cxn modelId="{E31AEE94-EFB6-4DA9-8533-8CFFC1E29BBE}" srcId="{18B189A3-AEB2-4C0E-BD16-8EF8A77EE6C0}" destId="{E99EF8B9-E972-4AE7-8E06-02C9C40D15BC}" srcOrd="0" destOrd="0" parTransId="{DEBB92B7-57F8-484F-8A35-A3144AC58BF3}" sibTransId="{AF0C8154-5A71-476B-AB97-1DFBAD591961}"/>
    <dgm:cxn modelId="{1C6AE3A3-4A29-4687-837C-0B97C62A5D22}" type="presOf" srcId="{E99EF8B9-E972-4AE7-8E06-02C9C40D15BC}" destId="{C43A64A7-C85E-4253-B00F-F634A217CE8B}" srcOrd="0" destOrd="0" presId="urn:microsoft.com/office/officeart/2018/2/layout/IconLabelList"/>
    <dgm:cxn modelId="{708C66CC-1B40-4E24-AEEA-E17C1064743C}" type="presOf" srcId="{18B189A3-AEB2-4C0E-BD16-8EF8A77EE6C0}" destId="{3B3E7A11-0D78-46E4-B8D2-679D7402E61F}" srcOrd="0" destOrd="0" presId="urn:microsoft.com/office/officeart/2018/2/layout/IconLabelList"/>
    <dgm:cxn modelId="{E47F1BE6-5568-43C5-B457-EC7D4B025032}" srcId="{18B189A3-AEB2-4C0E-BD16-8EF8A77EE6C0}" destId="{D0BDD6D7-05BE-42BA-9D19-A340CA228166}" srcOrd="1" destOrd="0" parTransId="{6FAB31D4-1E4C-4601-B906-3F19754B0893}" sibTransId="{7B0F162C-770E-4775-8D70-70EF67A52A7D}"/>
    <dgm:cxn modelId="{EEDF14F3-C1B3-4A41-B795-480F4430843C}" type="presOf" srcId="{15F3FCE3-2D38-4393-8119-E0CDA81559DF}" destId="{80371D10-691C-4331-997A-0F1545E381D7}" srcOrd="0" destOrd="0" presId="urn:microsoft.com/office/officeart/2018/2/layout/IconLabelList"/>
    <dgm:cxn modelId="{9C103056-1F36-4A33-9715-878C390B0FE1}" type="presParOf" srcId="{3B3E7A11-0D78-46E4-B8D2-679D7402E61F}" destId="{AF9AA0BF-F0F0-445D-9628-002AB7DF9378}" srcOrd="0" destOrd="0" presId="urn:microsoft.com/office/officeart/2018/2/layout/IconLabelList"/>
    <dgm:cxn modelId="{7C12CA10-00BE-4A99-AC64-05B860420359}" type="presParOf" srcId="{AF9AA0BF-F0F0-445D-9628-002AB7DF9378}" destId="{CCF2E2B2-16C5-4E68-81B4-50664DAACD65}" srcOrd="0" destOrd="0" presId="urn:microsoft.com/office/officeart/2018/2/layout/IconLabelList"/>
    <dgm:cxn modelId="{E4ED6EE9-89E5-4DDA-8990-2848AC28C207}" type="presParOf" srcId="{AF9AA0BF-F0F0-445D-9628-002AB7DF9378}" destId="{837F698E-A4C4-4FB7-B752-8FF32BF99A20}" srcOrd="1" destOrd="0" presId="urn:microsoft.com/office/officeart/2018/2/layout/IconLabelList"/>
    <dgm:cxn modelId="{930F4236-0E24-43A1-9010-8B9991FC02F7}" type="presParOf" srcId="{AF9AA0BF-F0F0-445D-9628-002AB7DF9378}" destId="{C43A64A7-C85E-4253-B00F-F634A217CE8B}" srcOrd="2" destOrd="0" presId="urn:microsoft.com/office/officeart/2018/2/layout/IconLabelList"/>
    <dgm:cxn modelId="{3BED53EA-95B3-4D86-B594-E251876F5768}" type="presParOf" srcId="{3B3E7A11-0D78-46E4-B8D2-679D7402E61F}" destId="{EE0198D7-7B44-4D35-B7D5-F13442F63D3C}" srcOrd="1" destOrd="0" presId="urn:microsoft.com/office/officeart/2018/2/layout/IconLabelList"/>
    <dgm:cxn modelId="{631A7205-F0E5-4B97-8200-0A46918F90D2}" type="presParOf" srcId="{3B3E7A11-0D78-46E4-B8D2-679D7402E61F}" destId="{C419A279-34D8-4EED-AA55-2D58FE8194A0}" srcOrd="2" destOrd="0" presId="urn:microsoft.com/office/officeart/2018/2/layout/IconLabelList"/>
    <dgm:cxn modelId="{FC6ECD29-45F8-4675-A11A-169054188C0D}" type="presParOf" srcId="{C419A279-34D8-4EED-AA55-2D58FE8194A0}" destId="{438AE8C2-C908-42DA-9EDE-B041BD8FD7CC}" srcOrd="0" destOrd="0" presId="urn:microsoft.com/office/officeart/2018/2/layout/IconLabelList"/>
    <dgm:cxn modelId="{6F999AD2-A3B8-4467-9837-337528E2AD5C}" type="presParOf" srcId="{C419A279-34D8-4EED-AA55-2D58FE8194A0}" destId="{B2EB8484-57D1-4983-A9C7-6401533FF917}" srcOrd="1" destOrd="0" presId="urn:microsoft.com/office/officeart/2018/2/layout/IconLabelList"/>
    <dgm:cxn modelId="{721688EF-D89B-47F9-BD7C-3D4FA022E52D}" type="presParOf" srcId="{C419A279-34D8-4EED-AA55-2D58FE8194A0}" destId="{729A2973-94B0-4F89-BE6B-20918E35B236}" srcOrd="2" destOrd="0" presId="urn:microsoft.com/office/officeart/2018/2/layout/IconLabelList"/>
    <dgm:cxn modelId="{A3C2144F-31F0-42D7-A88E-647545FFAB82}" type="presParOf" srcId="{3B3E7A11-0D78-46E4-B8D2-679D7402E61F}" destId="{F5F7BFC9-F90C-4FC8-879E-87CB749E8ECD}" srcOrd="3" destOrd="0" presId="urn:microsoft.com/office/officeart/2018/2/layout/IconLabelList"/>
    <dgm:cxn modelId="{E34B0882-97F7-4982-874B-5124412A23C8}" type="presParOf" srcId="{3B3E7A11-0D78-46E4-B8D2-679D7402E61F}" destId="{F90D90E9-0AC5-438B-8AB8-09A1717339F8}" srcOrd="4" destOrd="0" presId="urn:microsoft.com/office/officeart/2018/2/layout/IconLabelList"/>
    <dgm:cxn modelId="{809B76B3-F171-45F1-8F94-BEF36324FA77}" type="presParOf" srcId="{F90D90E9-0AC5-438B-8AB8-09A1717339F8}" destId="{148C2A2B-A103-4AE3-91BC-4FBA6C7377AA}" srcOrd="0" destOrd="0" presId="urn:microsoft.com/office/officeart/2018/2/layout/IconLabelList"/>
    <dgm:cxn modelId="{03514BEB-12DA-4639-BC55-7B9E112534DE}" type="presParOf" srcId="{F90D90E9-0AC5-438B-8AB8-09A1717339F8}" destId="{316A900E-C5E0-43A6-AEF1-D7AFF17D51E0}" srcOrd="1" destOrd="0" presId="urn:microsoft.com/office/officeart/2018/2/layout/IconLabelList"/>
    <dgm:cxn modelId="{8957F00E-8839-493D-B8C6-622E490EAF31}" type="presParOf" srcId="{F90D90E9-0AC5-438B-8AB8-09A1717339F8}" destId="{80371D10-691C-4331-997A-0F1545E381D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8616E-BD78-4F47-8385-7D304A217BF5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3ED1E-D84F-4C44-B129-4DC76C3E5369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Cleaning and Normalization</a:t>
          </a:r>
        </a:p>
      </dsp:txBody>
      <dsp:txXfrm>
        <a:off x="417971" y="2644140"/>
        <a:ext cx="2889450" cy="720000"/>
      </dsp:txXfrm>
    </dsp:sp>
    <dsp:sp modelId="{7A85F74F-55E5-4900-9FAE-1FFA0964AD04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5BCD9-9CE4-4F24-8299-52A564A2F526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Transformation Techniques</a:t>
          </a:r>
        </a:p>
      </dsp:txBody>
      <dsp:txXfrm>
        <a:off x="3813075" y="2644140"/>
        <a:ext cx="2889450" cy="720000"/>
      </dsp:txXfrm>
    </dsp:sp>
    <dsp:sp modelId="{45982A55-C87F-43F2-9317-83A1DA499D25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D6911-0FBB-4224-ADB2-A92368F54666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Preparation for Analysis</a:t>
          </a:r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5CA6B-9CAA-436F-8543-AF3B0DDA83A1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11367-2E4B-4B0B-9889-8528EF7A078F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Database Integration</a:t>
          </a:r>
        </a:p>
      </dsp:txBody>
      <dsp:txXfrm>
        <a:off x="383617" y="1447754"/>
        <a:ext cx="2847502" cy="1768010"/>
      </dsp:txXfrm>
    </dsp:sp>
    <dsp:sp modelId="{28B47C21-87CF-4E93-95EF-18E6CEAE70A0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EE1FE-5722-42C2-96FA-9B42B4E32AB1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Handling Large Datasets</a:t>
          </a:r>
        </a:p>
      </dsp:txBody>
      <dsp:txXfrm>
        <a:off x="3998355" y="1447754"/>
        <a:ext cx="2847502" cy="1768010"/>
      </dsp:txXfrm>
    </dsp:sp>
    <dsp:sp modelId="{F8649091-9F18-4317-86C2-D000CFB9DAE2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00B41-A2A1-4BBB-9C64-C951268CF305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Query Performance and Optimization</a:t>
          </a:r>
        </a:p>
      </dsp:txBody>
      <dsp:txXfrm>
        <a:off x="7613092" y="1447754"/>
        <a:ext cx="2847502" cy="176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2E2B2-16C5-4E68-81B4-50664DAACD65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A64A7-C85E-4253-B00F-F634A217CE8B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Potential Improvements and Expansions</a:t>
          </a:r>
        </a:p>
      </dsp:txBody>
      <dsp:txXfrm>
        <a:off x="417971" y="2644140"/>
        <a:ext cx="2889450" cy="720000"/>
      </dsp:txXfrm>
    </dsp:sp>
    <dsp:sp modelId="{438AE8C2-C908-42DA-9EDE-B041BD8FD7CC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A2973-94B0-4F89-BE6B-20918E35B236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Scope for Incorporating Machine Learning</a:t>
          </a:r>
        </a:p>
      </dsp:txBody>
      <dsp:txXfrm>
        <a:off x="3813075" y="2644140"/>
        <a:ext cx="2889450" cy="720000"/>
      </dsp:txXfrm>
    </dsp:sp>
    <dsp:sp modelId="{148C2A2B-A103-4AE3-91BC-4FBA6C7377AA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71D10-691C-4331-997A-0F1545E381D7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Broader Application Possibilities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BDAB1-774B-41CA-B6C3-A9EBC9B63C4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CA3A9-2159-4E59-9200-9BF2B8F73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9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CA3A9-2159-4E59-9200-9BF2B8F73C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9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B672-3DA2-81BF-F772-042B6E6D1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6EBB2-E256-65B9-2E1A-17928AD93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1759A-BEC1-BBA0-1812-A679A65C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5971-C300-4765-B4AB-8E407029BE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E7112-3F6B-8451-E1BC-75EAAEC7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D0123-2D48-ED5E-CD6E-A15F025E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220E9-CE0B-408E-9FD1-BA74F27A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0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FE13-06BC-DFF9-443F-7A13A612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AC4A2-4902-8FCF-FB1B-202A9AB4D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9808D-A122-9493-9116-12E52AEF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5971-C300-4765-B4AB-8E407029BE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7BA61-6919-CD64-4039-5FB94D88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B2BBD-29B6-F679-01B2-C588C044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220E9-CE0B-408E-9FD1-BA74F27A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0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68209-85F6-AC1D-6DCB-CDF890FA6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0D47C-B8A9-2C7F-EF06-45457FEE6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7AD62-16A0-DBCD-6CD7-69586267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5971-C300-4765-B4AB-8E407029BE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E0A9E-79EE-454F-8506-56FBF817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514D9-553E-18FC-8F8D-7B534407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220E9-CE0B-408E-9FD1-BA74F27A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01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A85B-815E-E9AB-4B4A-A2355577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50F50-CAD3-B764-9C7D-F8BA0CFBA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DAFF-C6C5-CB68-099D-880ECCAE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5971-C300-4765-B4AB-8E407029BE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A83C9-69C7-1651-3075-AFEB0CF1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1125C-3217-5F9D-FC1B-28CB13E6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220E9-CE0B-408E-9FD1-BA74F27A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88DA-6CA2-6CE9-A72D-8CA51CB1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8C7B0-7FAA-ACE9-8808-E530A9107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ADE17-674A-8726-5CE0-7F29A24D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5971-C300-4765-B4AB-8E407029BE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A4888-DE32-7D29-1184-20C1DF0D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65DC5-081E-68C9-663B-F859044B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220E9-CE0B-408E-9FD1-BA74F27A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F6DF-B061-0C87-1B76-77B8A04E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D3D97-80B5-5E7B-6F53-747D5C03C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7ABF1-335F-ABA2-F229-398386E2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5971-C300-4765-B4AB-8E407029BE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91428-B84C-F7E9-4FE8-8017427A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4BD97-94A7-DFD0-C3AA-C848FF4E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220E9-CE0B-408E-9FD1-BA74F27A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9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50A7-178D-F75E-0A09-0E804F02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A50A-BD9D-8FEE-452D-5945B510F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6AF55-67A7-6C3C-09F9-E23DEE16F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81B8F-3933-0A1A-ECE6-9F3976D3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5971-C300-4765-B4AB-8E407029BE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C9DCB-19DB-BBA4-C4F8-18BE940E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1A7D1-D37A-BF0C-7860-18F45382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220E9-CE0B-408E-9FD1-BA74F27A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2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812E-2D21-4738-6172-7A830EFE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03C25-0105-3550-547B-E9751F11B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9CC5D-69E7-A567-54C9-96E018FDB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F45B5-5156-8DBC-62D1-EEF19424B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BE46F-C95B-CD20-C708-15F10B90F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67B5F-9E3D-A624-3168-B5577752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5971-C300-4765-B4AB-8E407029BE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20B38-2056-CB70-F24F-AB16867D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5C993-4A88-0653-2CCE-C327DF14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220E9-CE0B-408E-9FD1-BA74F27A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0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1308-93FC-4489-AE7C-832441AC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050FC-E7A2-C81D-A34B-5E8719A0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5971-C300-4765-B4AB-8E407029BE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43D15-6151-7600-D4E2-F66A572B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BC69E-9E94-5DCC-AD6F-C4772008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220E9-CE0B-408E-9FD1-BA74F27A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31797-3D6D-3258-972C-3003DADD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5971-C300-4765-B4AB-8E407029BE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47BF7-D7FE-5737-4FEB-A898C132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820D4-DC34-32BD-15EF-A149544D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220E9-CE0B-408E-9FD1-BA74F27A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A217-8631-B0C0-648D-3BB4CB52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330EC-1C50-BC4D-4942-B4212EC9E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62E53-4D9B-8EC3-B82F-231DF8BDE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1AD9C-AD48-35AF-AC1A-AAB256E2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5971-C300-4765-B4AB-8E407029BE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F1618-6D29-70AB-8A64-4A2F5122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F3462-EFEB-983E-B51E-FDBF7446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220E9-CE0B-408E-9FD1-BA74F27A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6B38-EDCC-F3B5-C1BF-011F137B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AAF0A7-093C-2FDA-5AFE-F8B592025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86FAB-2875-1BF9-7136-8BD25A7C8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0F4CB-9649-6A09-87C6-BE257849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5971-C300-4765-B4AB-8E407029BE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1FC31-5F3E-8383-63C0-F5F6254C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FAC60-A4A5-1A1C-1360-FAE0287F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220E9-CE0B-408E-9FD1-BA74F27A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0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1EBAE6-E21A-4BFE-0F70-15AC4174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3E39C-A8F6-6CE2-CD43-379D57C06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63546-521C-4AE3-AD2F-2A4E39C09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F5971-C300-4765-B4AB-8E407029BE5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75B79-2F76-4774-B6D8-2E794AD98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8EA16-D3B4-7A34-0BB9-6115B7F62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220E9-CE0B-408E-9FD1-BA74F27AE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2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network of node and mesh">
            <a:extLst>
              <a:ext uri="{FF2B5EF4-FFF2-40B4-BE49-F238E27FC236}">
                <a16:creationId xmlns:a16="http://schemas.microsoft.com/office/drawing/2014/main" id="{665754A7-4ACD-60EF-E390-0FB5568D7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9" b="2394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55BE1-CBAE-52C7-B341-403F7067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Analysis and searching of a heterogeneous publication network data.</a:t>
            </a:r>
            <a:br>
              <a:rPr lang="en-US" dirty="0"/>
            </a:b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534D3-EE8D-0835-F6BE-6E3B13C63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320" y="3788675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Advisor’s : </a:t>
            </a:r>
            <a:r>
              <a:rPr lang="en-US" sz="24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Dr.Lixin</a:t>
            </a:r>
            <a:r>
              <a:rPr 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 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2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Chunjiang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Zhu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B4155-F3E7-798F-0C64-8DFFA663CCE9}"/>
              </a:ext>
            </a:extLst>
          </p:cNvPr>
          <p:cNvSpPr txBox="1"/>
          <p:nvPr/>
        </p:nvSpPr>
        <p:spPr>
          <a:xfrm>
            <a:off x="8319542" y="5816305"/>
            <a:ext cx="373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Akhilesh Pathi</a:t>
            </a:r>
            <a:br>
              <a:rPr lang="en-US" dirty="0"/>
            </a:br>
            <a:r>
              <a:rPr lang="en-US" dirty="0"/>
              <a:t>Vaishnavi </a:t>
            </a:r>
            <a:r>
              <a:rPr lang="en-US" dirty="0" err="1"/>
              <a:t>Peddireddy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1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Background">
            <a:extLst>
              <a:ext uri="{FF2B5EF4-FFF2-40B4-BE49-F238E27FC236}">
                <a16:creationId xmlns:a16="http://schemas.microsoft.com/office/drawing/2014/main" id="{7DE220E6-BA55-4F04-B3C4-F4985F3E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int">
            <a:extLst>
              <a:ext uri="{FF2B5EF4-FFF2-40B4-BE49-F238E27FC236}">
                <a16:creationId xmlns:a16="http://schemas.microsoft.com/office/drawing/2014/main" id="{5AE190BC-D2FD-433E-AB89-0DF68EFD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5644" y="0"/>
            <a:ext cx="1046356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6444" y="0"/>
            <a:ext cx="6075554" cy="6858000"/>
          </a:xfrm>
          <a:prstGeom prst="rect">
            <a:avLst/>
          </a:prstGeom>
          <a:ln>
            <a:noFill/>
          </a:ln>
          <a:effectLst>
            <a:outerShdw blurRad="508000" dist="190500" dir="5460000" sx="93000" sy="93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48273-819A-E463-9726-23316325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6432" y="762001"/>
            <a:ext cx="4554680" cy="1708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428F5DD4-34DE-60D8-6F8E-F5D05D70C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367" y="1158500"/>
            <a:ext cx="4541003" cy="454100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59713-B260-987A-4711-8ED5C1AC2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6432" y="2470244"/>
            <a:ext cx="4554680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000" dirty="0"/>
              <a:t>Project Achievements</a:t>
            </a:r>
          </a:p>
          <a:p>
            <a:pPr marL="0"/>
            <a:r>
              <a:rPr lang="en-US" sz="2000" dirty="0"/>
              <a:t>Impact on Academic Network Analysis</a:t>
            </a:r>
          </a:p>
          <a:p>
            <a:pPr marL="0"/>
            <a:r>
              <a:rPr lang="en-US" sz="2000" dirty="0"/>
              <a:t>Personal Learning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02596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854D-6307-3F5F-7F1F-D201C6C4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C57AF0E-9176-636F-2AF9-9057E4A38C89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692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5B6E-C1FD-703E-C893-4ABB7D58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References and Acknowledgments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A1F45-E257-2281-7340-79D2C42B4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86713"/>
            <a:ext cx="10701528" cy="5106162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Key References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Shi, Chuan, et al. "A survey of heterogeneous information network analysis." IEEE Transactions on Knowledge and Data Engineering 29.1 (2016): 17-37.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Shi, C., Li, Y., Zhang, J., Sun, Y., &amp; Philip, S. Y. (2016). A survey of heterogeneous information network analysis. IEEE Transactions on Knowledge and Data Engineering, 29(1), 17-37.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Shi, Chuan,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Yitong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Li, Jiawei Zhang,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Yizhou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Sun, and S. Yu Philip. "A survey of heterogeneous information network analysis." IEEE Transactions on Knowledge and Data Engineering 29, no. 1 (2016): 17-37.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Shi, C., Li, Y., Zhang, J., Sun, Y. and Philip, S.Y., 2016. A survey of heterogeneous information network analysis. IEEE Transactions on Knowledge and Data Engineering, 29(1), pp.17-37.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 C, Li Y, Zhang J, Sun Y, Philip SY. A survey of heterogeneous information network analysis. IEEE Transactions on Knowledge and Data Engineering. 2016 Aug 8;29(1):17-37.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Master’s Project by Apoorva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Tangirala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under the super vision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Dr.Chunjiang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Zhu.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41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and blue symbols">
            <a:extLst>
              <a:ext uri="{FF2B5EF4-FFF2-40B4-BE49-F238E27FC236}">
                <a16:creationId xmlns:a16="http://schemas.microsoft.com/office/drawing/2014/main" id="{09CE1208-AB67-9AB1-A40A-BCED302BB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46" b="13499"/>
          <a:stretch/>
        </p:blipFill>
        <p:spPr>
          <a:xfrm>
            <a:off x="20" y="-11728"/>
            <a:ext cx="12191980" cy="68697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3306540-870A-7346-8CFF-A1B08DE5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51563" y="-1474817"/>
            <a:ext cx="4488873" cy="1219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8739">
                <a:srgbClr val="000000">
                  <a:alpha val="61000"/>
                </a:srgbClr>
              </a:gs>
              <a:gs pos="72000">
                <a:srgbClr val="000000">
                  <a:alpha val="43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867F-8B28-37E5-1F10-730EFDFF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11" y="3735248"/>
            <a:ext cx="8708241" cy="19140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Q&amp;A / Discussion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A79260-DC16-1E89-E412-78DBD431A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84227" y="4514"/>
            <a:ext cx="2506801" cy="1683387"/>
            <a:chOff x="9534627" y="4514"/>
            <a:chExt cx="2884678" cy="193714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1D6409-0F5D-2C86-7C2D-CD581A700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248279" flipH="1">
              <a:off x="11002552" y="1096525"/>
              <a:ext cx="1416753" cy="845132"/>
            </a:xfrm>
            <a:custGeom>
              <a:avLst/>
              <a:gdLst>
                <a:gd name="connsiteX0" fmla="*/ 0 w 1416753"/>
                <a:gd name="connsiteY0" fmla="*/ 623770 h 845132"/>
                <a:gd name="connsiteX1" fmla="*/ 375766 w 1416753"/>
                <a:gd name="connsiteY1" fmla="*/ 720266 h 845132"/>
                <a:gd name="connsiteX2" fmla="*/ 979113 w 1416753"/>
                <a:gd name="connsiteY2" fmla="*/ 845132 h 845132"/>
                <a:gd name="connsiteX3" fmla="*/ 1416753 w 1416753"/>
                <a:gd name="connsiteY3" fmla="*/ 338205 h 845132"/>
                <a:gd name="connsiteX4" fmla="*/ 1382623 w 1416753"/>
                <a:gd name="connsiteY4" fmla="*/ 291276 h 845132"/>
                <a:gd name="connsiteX5" fmla="*/ 1205515 w 1416753"/>
                <a:gd name="connsiteY5" fmla="*/ 112415 h 845132"/>
                <a:gd name="connsiteX6" fmla="*/ 867275 w 1416753"/>
                <a:gd name="connsiteY6" fmla="*/ 157 h 845132"/>
                <a:gd name="connsiteX7" fmla="*/ 386071 w 1416753"/>
                <a:gd name="connsiteY7" fmla="*/ 95930 h 845132"/>
                <a:gd name="connsiteX8" fmla="*/ 107879 w 1416753"/>
                <a:gd name="connsiteY8" fmla="*/ 390877 h 845132"/>
                <a:gd name="connsiteX9" fmla="*/ 0 w 1416753"/>
                <a:gd name="connsiteY9" fmla="*/ 623770 h 84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6753" h="845132">
                  <a:moveTo>
                    <a:pt x="0" y="623770"/>
                  </a:moveTo>
                  <a:cubicBezTo>
                    <a:pt x="121532" y="654592"/>
                    <a:pt x="234160" y="689669"/>
                    <a:pt x="375766" y="720266"/>
                  </a:cubicBezTo>
                  <a:lnTo>
                    <a:pt x="979113" y="845132"/>
                  </a:lnTo>
                  <a:lnTo>
                    <a:pt x="1416753" y="338205"/>
                  </a:lnTo>
                  <a:lnTo>
                    <a:pt x="1382623" y="291276"/>
                  </a:lnTo>
                  <a:cubicBezTo>
                    <a:pt x="1332671" y="227450"/>
                    <a:pt x="1275038" y="165108"/>
                    <a:pt x="1205515" y="112415"/>
                  </a:cubicBezTo>
                  <a:cubicBezTo>
                    <a:pt x="1159167" y="77287"/>
                    <a:pt x="1003849" y="2905"/>
                    <a:pt x="867275" y="157"/>
                  </a:cubicBezTo>
                  <a:cubicBezTo>
                    <a:pt x="730700" y="-2591"/>
                    <a:pt x="512636" y="30810"/>
                    <a:pt x="386071" y="95930"/>
                  </a:cubicBezTo>
                  <a:cubicBezTo>
                    <a:pt x="259506" y="161051"/>
                    <a:pt x="165229" y="266255"/>
                    <a:pt x="107879" y="390877"/>
                  </a:cubicBezTo>
                  <a:cubicBezTo>
                    <a:pt x="85997" y="439158"/>
                    <a:pt x="10951" y="584952"/>
                    <a:pt x="0" y="62377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7FEF39C-B200-AB91-50E5-AA69C0462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248279" flipH="1">
              <a:off x="11002552" y="1096525"/>
              <a:ext cx="1416753" cy="845132"/>
            </a:xfrm>
            <a:custGeom>
              <a:avLst/>
              <a:gdLst>
                <a:gd name="connsiteX0" fmla="*/ 0 w 1416753"/>
                <a:gd name="connsiteY0" fmla="*/ 623770 h 845132"/>
                <a:gd name="connsiteX1" fmla="*/ 375767 w 1416753"/>
                <a:gd name="connsiteY1" fmla="*/ 720266 h 845132"/>
                <a:gd name="connsiteX2" fmla="*/ 979113 w 1416753"/>
                <a:gd name="connsiteY2" fmla="*/ 845132 h 845132"/>
                <a:gd name="connsiteX3" fmla="*/ 1416753 w 1416753"/>
                <a:gd name="connsiteY3" fmla="*/ 338205 h 845132"/>
                <a:gd name="connsiteX4" fmla="*/ 1382623 w 1416753"/>
                <a:gd name="connsiteY4" fmla="*/ 291276 h 845132"/>
                <a:gd name="connsiteX5" fmla="*/ 1205515 w 1416753"/>
                <a:gd name="connsiteY5" fmla="*/ 112415 h 845132"/>
                <a:gd name="connsiteX6" fmla="*/ 867275 w 1416753"/>
                <a:gd name="connsiteY6" fmla="*/ 157 h 845132"/>
                <a:gd name="connsiteX7" fmla="*/ 386071 w 1416753"/>
                <a:gd name="connsiteY7" fmla="*/ 95930 h 845132"/>
                <a:gd name="connsiteX8" fmla="*/ 107879 w 1416753"/>
                <a:gd name="connsiteY8" fmla="*/ 390877 h 845132"/>
                <a:gd name="connsiteX9" fmla="*/ 0 w 1416753"/>
                <a:gd name="connsiteY9" fmla="*/ 623770 h 84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6753" h="845132">
                  <a:moveTo>
                    <a:pt x="0" y="623770"/>
                  </a:moveTo>
                  <a:cubicBezTo>
                    <a:pt x="121532" y="654592"/>
                    <a:pt x="234160" y="689669"/>
                    <a:pt x="375767" y="720266"/>
                  </a:cubicBezTo>
                  <a:lnTo>
                    <a:pt x="979113" y="845132"/>
                  </a:lnTo>
                  <a:lnTo>
                    <a:pt x="1416753" y="338205"/>
                  </a:lnTo>
                  <a:lnTo>
                    <a:pt x="1382623" y="291276"/>
                  </a:lnTo>
                  <a:cubicBezTo>
                    <a:pt x="1332671" y="227450"/>
                    <a:pt x="1275038" y="165108"/>
                    <a:pt x="1205515" y="112415"/>
                  </a:cubicBezTo>
                  <a:cubicBezTo>
                    <a:pt x="1159167" y="77287"/>
                    <a:pt x="1003849" y="2905"/>
                    <a:pt x="867275" y="157"/>
                  </a:cubicBezTo>
                  <a:cubicBezTo>
                    <a:pt x="730700" y="-2591"/>
                    <a:pt x="512637" y="30809"/>
                    <a:pt x="386071" y="95930"/>
                  </a:cubicBezTo>
                  <a:cubicBezTo>
                    <a:pt x="259506" y="161051"/>
                    <a:pt x="165229" y="266254"/>
                    <a:pt x="107879" y="390877"/>
                  </a:cubicBezTo>
                  <a:cubicBezTo>
                    <a:pt x="85997" y="439158"/>
                    <a:pt x="10951" y="584952"/>
                    <a:pt x="0" y="62377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F57CAB-3859-C6CD-2A74-2FE32FF2C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5061467">
              <a:off x="10003253" y="-464112"/>
              <a:ext cx="1000157" cy="1937410"/>
            </a:xfrm>
            <a:custGeom>
              <a:avLst/>
              <a:gdLst>
                <a:gd name="connsiteX0" fmla="*/ 1000157 w 1000157"/>
                <a:gd name="connsiteY0" fmla="*/ 1102232 h 1937410"/>
                <a:gd name="connsiteX1" fmla="*/ 890809 w 1000157"/>
                <a:gd name="connsiteY1" fmla="*/ 1420244 h 1937410"/>
                <a:gd name="connsiteX2" fmla="*/ 830886 w 1000157"/>
                <a:gd name="connsiteY2" fmla="*/ 1430049 h 1937410"/>
                <a:gd name="connsiteX3" fmla="*/ 625381 w 1000157"/>
                <a:gd name="connsiteY3" fmla="*/ 1421725 h 1937410"/>
                <a:gd name="connsiteX4" fmla="*/ 394115 w 1000157"/>
                <a:gd name="connsiteY4" fmla="*/ 1353020 h 1937410"/>
                <a:gd name="connsiteX5" fmla="*/ 227806 w 1000157"/>
                <a:gd name="connsiteY5" fmla="*/ 1262595 h 1937410"/>
                <a:gd name="connsiteX6" fmla="*/ 222077 w 1000157"/>
                <a:gd name="connsiteY6" fmla="*/ 1293937 h 1937410"/>
                <a:gd name="connsiteX7" fmla="*/ 257021 w 1000157"/>
                <a:gd name="connsiteY7" fmla="*/ 1521425 h 1937410"/>
                <a:gd name="connsiteX8" fmla="*/ 329718 w 1000157"/>
                <a:gd name="connsiteY8" fmla="*/ 1788932 h 1937410"/>
                <a:gd name="connsiteX9" fmla="*/ 358171 w 1000157"/>
                <a:gd name="connsiteY9" fmla="*/ 1866810 h 1937410"/>
                <a:gd name="connsiteX10" fmla="*/ 162274 w 1000157"/>
                <a:gd name="connsiteY10" fmla="*/ 1937410 h 1937410"/>
                <a:gd name="connsiteX11" fmla="*/ 40999 w 1000157"/>
                <a:gd name="connsiteY11" fmla="*/ 1530780 h 1937410"/>
                <a:gd name="connsiteX12" fmla="*/ 130 w 1000157"/>
                <a:gd name="connsiteY12" fmla="*/ 1094879 h 1937410"/>
                <a:gd name="connsiteX13" fmla="*/ 77747 w 1000157"/>
                <a:gd name="connsiteY13" fmla="*/ 588060 h 1937410"/>
                <a:gd name="connsiteX14" fmla="*/ 199588 w 1000157"/>
                <a:gd name="connsiteY14" fmla="*/ 280523 h 1937410"/>
                <a:gd name="connsiteX15" fmla="*/ 306776 w 1000157"/>
                <a:gd name="connsiteY15" fmla="*/ 111727 h 1937410"/>
                <a:gd name="connsiteX16" fmla="*/ 416130 w 1000157"/>
                <a:gd name="connsiteY16" fmla="*/ 0 h 1937410"/>
                <a:gd name="connsiteX17" fmla="*/ 493343 w 1000157"/>
                <a:gd name="connsiteY17" fmla="*/ 215052 h 1937410"/>
                <a:gd name="connsiteX18" fmla="*/ 488736 w 1000157"/>
                <a:gd name="connsiteY18" fmla="*/ 439153 h 1937410"/>
                <a:gd name="connsiteX19" fmla="*/ 374038 w 1000157"/>
                <a:gd name="connsiteY19" fmla="*/ 651386 h 1937410"/>
                <a:gd name="connsiteX20" fmla="*/ 375640 w 1000157"/>
                <a:gd name="connsiteY20" fmla="*/ 679923 h 1937410"/>
                <a:gd name="connsiteX21" fmla="*/ 646830 w 1000157"/>
                <a:gd name="connsiteY21" fmla="*/ 526786 h 1937410"/>
                <a:gd name="connsiteX22" fmla="*/ 965722 w 1000157"/>
                <a:gd name="connsiteY22" fmla="*/ 454195 h 1937410"/>
                <a:gd name="connsiteX23" fmla="*/ 973884 w 1000157"/>
                <a:gd name="connsiteY23" fmla="*/ 458787 h 1937410"/>
                <a:gd name="connsiteX24" fmla="*/ 933346 w 1000157"/>
                <a:gd name="connsiteY24" fmla="*/ 595705 h 1937410"/>
                <a:gd name="connsiteX25" fmla="*/ 790087 w 1000157"/>
                <a:gd name="connsiteY25" fmla="*/ 785667 h 1937410"/>
                <a:gd name="connsiteX26" fmla="*/ 608178 w 1000157"/>
                <a:gd name="connsiteY26" fmla="*/ 939447 h 1937410"/>
                <a:gd name="connsiteX27" fmla="*/ 386518 w 1000157"/>
                <a:gd name="connsiteY27" fmla="*/ 1057102 h 1937410"/>
                <a:gd name="connsiteX28" fmla="*/ 496842 w 1000157"/>
                <a:gd name="connsiteY28" fmla="*/ 1070816 h 1937410"/>
                <a:gd name="connsiteX29" fmla="*/ 845020 w 1000157"/>
                <a:gd name="connsiteY29" fmla="*/ 1072001 h 1937410"/>
                <a:gd name="connsiteX30" fmla="*/ 985924 w 1000157"/>
                <a:gd name="connsiteY30" fmla="*/ 1097986 h 193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00157" h="1937410">
                  <a:moveTo>
                    <a:pt x="1000157" y="1102232"/>
                  </a:moveTo>
                  <a:lnTo>
                    <a:pt x="890809" y="1420244"/>
                  </a:lnTo>
                  <a:lnTo>
                    <a:pt x="830886" y="1430049"/>
                  </a:lnTo>
                  <a:cubicBezTo>
                    <a:pt x="753449" y="1439654"/>
                    <a:pt x="698175" y="1434563"/>
                    <a:pt x="625381" y="1421725"/>
                  </a:cubicBezTo>
                  <a:cubicBezTo>
                    <a:pt x="552586" y="1408887"/>
                    <a:pt x="460377" y="1379541"/>
                    <a:pt x="394115" y="1353020"/>
                  </a:cubicBezTo>
                  <a:cubicBezTo>
                    <a:pt x="327853" y="1326498"/>
                    <a:pt x="238957" y="1270351"/>
                    <a:pt x="227806" y="1262595"/>
                  </a:cubicBezTo>
                  <a:cubicBezTo>
                    <a:pt x="216655" y="1254837"/>
                    <a:pt x="217208" y="1250799"/>
                    <a:pt x="222077" y="1293937"/>
                  </a:cubicBezTo>
                  <a:cubicBezTo>
                    <a:pt x="226946" y="1337076"/>
                    <a:pt x="239081" y="1438925"/>
                    <a:pt x="257021" y="1521425"/>
                  </a:cubicBezTo>
                  <a:cubicBezTo>
                    <a:pt x="274961" y="1603924"/>
                    <a:pt x="302922" y="1709752"/>
                    <a:pt x="329718" y="1788932"/>
                  </a:cubicBezTo>
                  <a:lnTo>
                    <a:pt x="358171" y="1866810"/>
                  </a:lnTo>
                  <a:cubicBezTo>
                    <a:pt x="306835" y="1903850"/>
                    <a:pt x="211687" y="1922195"/>
                    <a:pt x="162274" y="1937410"/>
                  </a:cubicBezTo>
                  <a:cubicBezTo>
                    <a:pt x="110713" y="1802684"/>
                    <a:pt x="68023" y="1671202"/>
                    <a:pt x="40999" y="1530780"/>
                  </a:cubicBezTo>
                  <a:cubicBezTo>
                    <a:pt x="13975" y="1390358"/>
                    <a:pt x="-1594" y="1249608"/>
                    <a:pt x="130" y="1094879"/>
                  </a:cubicBezTo>
                  <a:cubicBezTo>
                    <a:pt x="1852" y="940150"/>
                    <a:pt x="44504" y="723786"/>
                    <a:pt x="77747" y="588060"/>
                  </a:cubicBezTo>
                  <a:cubicBezTo>
                    <a:pt x="110990" y="452334"/>
                    <a:pt x="161416" y="359911"/>
                    <a:pt x="199588" y="280523"/>
                  </a:cubicBezTo>
                  <a:cubicBezTo>
                    <a:pt x="237760" y="201134"/>
                    <a:pt x="268654" y="158777"/>
                    <a:pt x="306776" y="111727"/>
                  </a:cubicBezTo>
                  <a:cubicBezTo>
                    <a:pt x="340133" y="70559"/>
                    <a:pt x="385416" y="11405"/>
                    <a:pt x="416130" y="0"/>
                  </a:cubicBezTo>
                  <a:cubicBezTo>
                    <a:pt x="459534" y="74707"/>
                    <a:pt x="477949" y="136046"/>
                    <a:pt x="493343" y="215052"/>
                  </a:cubicBezTo>
                  <a:cubicBezTo>
                    <a:pt x="505787" y="309500"/>
                    <a:pt x="505983" y="354742"/>
                    <a:pt x="488736" y="439153"/>
                  </a:cubicBezTo>
                  <a:cubicBezTo>
                    <a:pt x="471153" y="525202"/>
                    <a:pt x="392887" y="611257"/>
                    <a:pt x="374038" y="651386"/>
                  </a:cubicBezTo>
                  <a:cubicBezTo>
                    <a:pt x="355188" y="691514"/>
                    <a:pt x="330175" y="700690"/>
                    <a:pt x="375640" y="679923"/>
                  </a:cubicBezTo>
                  <a:cubicBezTo>
                    <a:pt x="421105" y="659158"/>
                    <a:pt x="548483" y="564408"/>
                    <a:pt x="646830" y="526786"/>
                  </a:cubicBezTo>
                  <a:cubicBezTo>
                    <a:pt x="745176" y="489165"/>
                    <a:pt x="936630" y="451491"/>
                    <a:pt x="965722" y="454195"/>
                  </a:cubicBezTo>
                  <a:cubicBezTo>
                    <a:pt x="969359" y="454533"/>
                    <a:pt x="972038" y="456135"/>
                    <a:pt x="973884" y="458787"/>
                  </a:cubicBezTo>
                  <a:cubicBezTo>
                    <a:pt x="986811" y="477348"/>
                    <a:pt x="958960" y="547365"/>
                    <a:pt x="933346" y="595705"/>
                  </a:cubicBezTo>
                  <a:cubicBezTo>
                    <a:pt x="904074" y="650950"/>
                    <a:pt x="844282" y="728377"/>
                    <a:pt x="790087" y="785667"/>
                  </a:cubicBezTo>
                  <a:cubicBezTo>
                    <a:pt x="735893" y="842958"/>
                    <a:pt x="675440" y="894207"/>
                    <a:pt x="608178" y="939447"/>
                  </a:cubicBezTo>
                  <a:cubicBezTo>
                    <a:pt x="540917" y="984686"/>
                    <a:pt x="392691" y="1049620"/>
                    <a:pt x="386518" y="1057102"/>
                  </a:cubicBezTo>
                  <a:cubicBezTo>
                    <a:pt x="380344" y="1064584"/>
                    <a:pt x="420424" y="1068334"/>
                    <a:pt x="496842" y="1070816"/>
                  </a:cubicBezTo>
                  <a:cubicBezTo>
                    <a:pt x="573259" y="1073299"/>
                    <a:pt x="743805" y="1061595"/>
                    <a:pt x="845020" y="1072001"/>
                  </a:cubicBezTo>
                  <a:cubicBezTo>
                    <a:pt x="895627" y="1077203"/>
                    <a:pt x="942667" y="1086821"/>
                    <a:pt x="985924" y="1097986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647B7B6-B12B-DDFA-E170-0805D756F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478977">
              <a:off x="10058270" y="1322265"/>
              <a:ext cx="351312" cy="35466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  <a:gd name="connsiteX0" fmla="*/ 2289077 w 4369801"/>
                <a:gd name="connsiteY0" fmla="*/ -2 h 5893101"/>
                <a:gd name="connsiteX1" fmla="*/ 4246243 w 4369801"/>
                <a:gd name="connsiteY1" fmla="*/ 2234093 h 5893101"/>
                <a:gd name="connsiteX2" fmla="*/ 3961365 w 4369801"/>
                <a:gd name="connsiteY2" fmla="*/ 4137274 h 5893101"/>
                <a:gd name="connsiteX3" fmla="*/ 2577801 w 4369801"/>
                <a:gd name="connsiteY3" fmla="*/ 5819190 h 5893101"/>
                <a:gd name="connsiteX4" fmla="*/ 584870 w 4369801"/>
                <a:gd name="connsiteY4" fmla="*/ 4985423 h 5893101"/>
                <a:gd name="connsiteX5" fmla="*/ 102472 w 4369801"/>
                <a:gd name="connsiteY5" fmla="*/ 1134043 h 5893101"/>
                <a:gd name="connsiteX6" fmla="*/ 2289077 w 4369801"/>
                <a:gd name="connsiteY6" fmla="*/ -2 h 5893101"/>
                <a:gd name="connsiteX0" fmla="*/ 2352777 w 4433501"/>
                <a:gd name="connsiteY0" fmla="*/ -2 h 5854124"/>
                <a:gd name="connsiteX1" fmla="*/ 4309943 w 4433501"/>
                <a:gd name="connsiteY1" fmla="*/ 2234093 h 5854124"/>
                <a:gd name="connsiteX2" fmla="*/ 4025065 w 4433501"/>
                <a:gd name="connsiteY2" fmla="*/ 4137274 h 5854124"/>
                <a:gd name="connsiteX3" fmla="*/ 2641501 w 4433501"/>
                <a:gd name="connsiteY3" fmla="*/ 5819190 h 5854124"/>
                <a:gd name="connsiteX4" fmla="*/ 430809 w 4433501"/>
                <a:gd name="connsiteY4" fmla="*/ 4389642 h 5854124"/>
                <a:gd name="connsiteX5" fmla="*/ 166172 w 4433501"/>
                <a:gd name="connsiteY5" fmla="*/ 1134043 h 5854124"/>
                <a:gd name="connsiteX6" fmla="*/ 2352777 w 4433501"/>
                <a:gd name="connsiteY6" fmla="*/ -2 h 5854124"/>
                <a:gd name="connsiteX0" fmla="*/ 2193618 w 4274342"/>
                <a:gd name="connsiteY0" fmla="*/ -2 h 5850779"/>
                <a:gd name="connsiteX1" fmla="*/ 4150784 w 4274342"/>
                <a:gd name="connsiteY1" fmla="*/ 2234093 h 5850779"/>
                <a:gd name="connsiteX2" fmla="*/ 3865906 w 4274342"/>
                <a:gd name="connsiteY2" fmla="*/ 4137274 h 5850779"/>
                <a:gd name="connsiteX3" fmla="*/ 2482342 w 4274342"/>
                <a:gd name="connsiteY3" fmla="*/ 5819190 h 5850779"/>
                <a:gd name="connsiteX4" fmla="*/ 271650 w 4274342"/>
                <a:gd name="connsiteY4" fmla="*/ 4389642 h 5850779"/>
                <a:gd name="connsiteX5" fmla="*/ 247914 w 4274342"/>
                <a:gd name="connsiteY5" fmla="*/ 1846756 h 5850779"/>
                <a:gd name="connsiteX6" fmla="*/ 2193618 w 4274342"/>
                <a:gd name="connsiteY6" fmla="*/ -2 h 5850779"/>
                <a:gd name="connsiteX0" fmla="*/ 1967294 w 4267345"/>
                <a:gd name="connsiteY0" fmla="*/ -3 h 5416782"/>
                <a:gd name="connsiteX1" fmla="*/ 4137681 w 4267345"/>
                <a:gd name="connsiteY1" fmla="*/ 1800096 h 5416782"/>
                <a:gd name="connsiteX2" fmla="*/ 3852803 w 4267345"/>
                <a:gd name="connsiteY2" fmla="*/ 3703277 h 5416782"/>
                <a:gd name="connsiteX3" fmla="*/ 2469239 w 4267345"/>
                <a:gd name="connsiteY3" fmla="*/ 5385193 h 5416782"/>
                <a:gd name="connsiteX4" fmla="*/ 258547 w 4267345"/>
                <a:gd name="connsiteY4" fmla="*/ 3955645 h 5416782"/>
                <a:gd name="connsiteX5" fmla="*/ 234811 w 4267345"/>
                <a:gd name="connsiteY5" fmla="*/ 1412759 h 5416782"/>
                <a:gd name="connsiteX6" fmla="*/ 1967294 w 4267345"/>
                <a:gd name="connsiteY6" fmla="*/ -3 h 5416782"/>
                <a:gd name="connsiteX0" fmla="*/ 1967294 w 3964997"/>
                <a:gd name="connsiteY0" fmla="*/ -3 h 5416782"/>
                <a:gd name="connsiteX1" fmla="*/ 3668011 w 3964997"/>
                <a:gd name="connsiteY1" fmla="*/ 1478862 h 5416782"/>
                <a:gd name="connsiteX2" fmla="*/ 3852803 w 3964997"/>
                <a:gd name="connsiteY2" fmla="*/ 3703277 h 5416782"/>
                <a:gd name="connsiteX3" fmla="*/ 2469239 w 3964997"/>
                <a:gd name="connsiteY3" fmla="*/ 5385193 h 5416782"/>
                <a:gd name="connsiteX4" fmla="*/ 258547 w 3964997"/>
                <a:gd name="connsiteY4" fmla="*/ 3955645 h 5416782"/>
                <a:gd name="connsiteX5" fmla="*/ 234811 w 3964997"/>
                <a:gd name="connsiteY5" fmla="*/ 1412759 h 5416782"/>
                <a:gd name="connsiteX6" fmla="*/ 1967294 w 3964997"/>
                <a:gd name="connsiteY6" fmla="*/ -3 h 541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4997" h="5416782">
                  <a:moveTo>
                    <a:pt x="1967294" y="-3"/>
                  </a:moveTo>
                  <a:cubicBezTo>
                    <a:pt x="2657922" y="183339"/>
                    <a:pt x="3353760" y="861649"/>
                    <a:pt x="3668011" y="1478862"/>
                  </a:cubicBezTo>
                  <a:cubicBezTo>
                    <a:pt x="3982262" y="2096075"/>
                    <a:pt x="4052598" y="3052222"/>
                    <a:pt x="3852803" y="3703277"/>
                  </a:cubicBezTo>
                  <a:cubicBezTo>
                    <a:pt x="3653008" y="4354332"/>
                    <a:pt x="2782065" y="5270224"/>
                    <a:pt x="2469239" y="5385193"/>
                  </a:cubicBezTo>
                  <a:cubicBezTo>
                    <a:pt x="1758393" y="5606258"/>
                    <a:pt x="630952" y="4617717"/>
                    <a:pt x="258547" y="3955645"/>
                  </a:cubicBezTo>
                  <a:cubicBezTo>
                    <a:pt x="-113858" y="3293573"/>
                    <a:pt x="-49980" y="2072034"/>
                    <a:pt x="234811" y="1412759"/>
                  </a:cubicBezTo>
                  <a:cubicBezTo>
                    <a:pt x="519602" y="753484"/>
                    <a:pt x="1314621" y="30745"/>
                    <a:pt x="1967294" y="-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7726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B4C0C7-2745-46BE-B15F-E50582545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BA601-9558-5828-D1E9-F054FBB4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Acknowledgments</a:t>
            </a:r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2105868A-CA5D-4E3C-4EA5-8B693A8511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8853" r="17371" b="-2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9D8939B-D984-4564-B942-51C44F623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796695"/>
            <a:ext cx="4850918" cy="5212025"/>
            <a:chOff x="0" y="796695"/>
            <a:chExt cx="4850918" cy="521202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EAFB53-01AA-467C-BE85-D555D06E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926917"/>
              <a:ext cx="4828239" cy="4951702"/>
            </a:xfrm>
            <a:custGeom>
              <a:avLst/>
              <a:gdLst>
                <a:gd name="connsiteX0" fmla="*/ 2407249 w 4828239"/>
                <a:gd name="connsiteY0" fmla="*/ 1168 h 4951702"/>
                <a:gd name="connsiteX1" fmla="*/ 2651971 w 4828239"/>
                <a:gd name="connsiteY1" fmla="*/ 4800 h 4951702"/>
                <a:gd name="connsiteX2" fmla="*/ 3136762 w 4828239"/>
                <a:gd name="connsiteY2" fmla="*/ 80075 h 4951702"/>
                <a:gd name="connsiteX3" fmla="*/ 3598035 w 4828239"/>
                <a:gd name="connsiteY3" fmla="*/ 254778 h 4951702"/>
                <a:gd name="connsiteX4" fmla="*/ 4006734 w 4828239"/>
                <a:gd name="connsiteY4" fmla="*/ 532540 h 4951702"/>
                <a:gd name="connsiteX5" fmla="*/ 4333530 w 4828239"/>
                <a:gd name="connsiteY5" fmla="*/ 900560 h 4951702"/>
                <a:gd name="connsiteX6" fmla="*/ 4368761 w 4828239"/>
                <a:gd name="connsiteY6" fmla="*/ 950864 h 4951702"/>
                <a:gd name="connsiteX7" fmla="*/ 4402539 w 4828239"/>
                <a:gd name="connsiteY7" fmla="*/ 1002077 h 4951702"/>
                <a:gd name="connsiteX8" fmla="*/ 4435319 w 4828239"/>
                <a:gd name="connsiteY8" fmla="*/ 1053834 h 4951702"/>
                <a:gd name="connsiteX9" fmla="*/ 4466918 w 4828239"/>
                <a:gd name="connsiteY9" fmla="*/ 1106317 h 4951702"/>
                <a:gd name="connsiteX10" fmla="*/ 4582327 w 4828239"/>
                <a:gd name="connsiteY10" fmla="*/ 1322244 h 4951702"/>
                <a:gd name="connsiteX11" fmla="*/ 4740322 w 4828239"/>
                <a:gd name="connsiteY11" fmla="*/ 1783517 h 4951702"/>
                <a:gd name="connsiteX12" fmla="*/ 4777370 w 4828239"/>
                <a:gd name="connsiteY12" fmla="*/ 2023507 h 4951702"/>
                <a:gd name="connsiteX13" fmla="*/ 4801432 w 4828239"/>
                <a:gd name="connsiteY13" fmla="*/ 2263678 h 4951702"/>
                <a:gd name="connsiteX14" fmla="*/ 4820591 w 4828239"/>
                <a:gd name="connsiteY14" fmla="*/ 2503848 h 4951702"/>
                <a:gd name="connsiteX15" fmla="*/ 4824496 w 4828239"/>
                <a:gd name="connsiteY15" fmla="*/ 2564050 h 4951702"/>
                <a:gd name="connsiteX16" fmla="*/ 4826221 w 4828239"/>
                <a:gd name="connsiteY16" fmla="*/ 2595013 h 4951702"/>
                <a:gd name="connsiteX17" fmla="*/ 4827492 w 4828239"/>
                <a:gd name="connsiteY17" fmla="*/ 2626522 h 4951702"/>
                <a:gd name="connsiteX18" fmla="*/ 4825767 w 4828239"/>
                <a:gd name="connsiteY18" fmla="*/ 2753462 h 4951702"/>
                <a:gd name="connsiteX19" fmla="*/ 4696465 w 4828239"/>
                <a:gd name="connsiteY19" fmla="*/ 3252055 h 4951702"/>
                <a:gd name="connsiteX20" fmla="*/ 4409077 w 4828239"/>
                <a:gd name="connsiteY20" fmla="*/ 3675464 h 4951702"/>
                <a:gd name="connsiteX21" fmla="*/ 4233920 w 4828239"/>
                <a:gd name="connsiteY21" fmla="*/ 3851983 h 4951702"/>
                <a:gd name="connsiteX22" fmla="*/ 4051318 w 4828239"/>
                <a:gd name="connsiteY22" fmla="*/ 4012430 h 4951702"/>
                <a:gd name="connsiteX23" fmla="*/ 3680392 w 4828239"/>
                <a:gd name="connsiteY23" fmla="*/ 4301543 h 4951702"/>
                <a:gd name="connsiteX24" fmla="*/ 3587048 w 4828239"/>
                <a:gd name="connsiteY24" fmla="*/ 4372096 h 4951702"/>
                <a:gd name="connsiteX25" fmla="*/ 3491161 w 4828239"/>
                <a:gd name="connsiteY25" fmla="*/ 4443103 h 4951702"/>
                <a:gd name="connsiteX26" fmla="*/ 3392914 w 4828239"/>
                <a:gd name="connsiteY26" fmla="*/ 4513202 h 4951702"/>
                <a:gd name="connsiteX27" fmla="*/ 3291579 w 4828239"/>
                <a:gd name="connsiteY27" fmla="*/ 4581303 h 4951702"/>
                <a:gd name="connsiteX28" fmla="*/ 3078830 w 4828239"/>
                <a:gd name="connsiteY28" fmla="*/ 4709153 h 4951702"/>
                <a:gd name="connsiteX29" fmla="*/ 2850010 w 4828239"/>
                <a:gd name="connsiteY29" fmla="*/ 4817842 h 4951702"/>
                <a:gd name="connsiteX30" fmla="*/ 2352052 w 4828239"/>
                <a:gd name="connsiteY30" fmla="*/ 4942876 h 4951702"/>
                <a:gd name="connsiteX31" fmla="*/ 2223840 w 4828239"/>
                <a:gd name="connsiteY31" fmla="*/ 4950958 h 4951702"/>
                <a:gd name="connsiteX32" fmla="*/ 2191787 w 4828239"/>
                <a:gd name="connsiteY32" fmla="*/ 4951684 h 4951702"/>
                <a:gd name="connsiteX33" fmla="*/ 2159825 w 4828239"/>
                <a:gd name="connsiteY33" fmla="*/ 4951503 h 4951702"/>
                <a:gd name="connsiteX34" fmla="*/ 2127953 w 4828239"/>
                <a:gd name="connsiteY34" fmla="*/ 4951139 h 4951702"/>
                <a:gd name="connsiteX35" fmla="*/ 2096990 w 4828239"/>
                <a:gd name="connsiteY35" fmla="*/ 4949959 h 4951702"/>
                <a:gd name="connsiteX36" fmla="*/ 1849646 w 4828239"/>
                <a:gd name="connsiteY36" fmla="*/ 4930255 h 4951702"/>
                <a:gd name="connsiteX37" fmla="*/ 1603845 w 4828239"/>
                <a:gd name="connsiteY37" fmla="*/ 4886852 h 4951702"/>
                <a:gd name="connsiteX38" fmla="*/ 1362403 w 4828239"/>
                <a:gd name="connsiteY38" fmla="*/ 4818841 h 4951702"/>
                <a:gd name="connsiteX39" fmla="*/ 900222 w 4828239"/>
                <a:gd name="connsiteY39" fmla="*/ 4614355 h 4951702"/>
                <a:gd name="connsiteX40" fmla="*/ 510682 w 4828239"/>
                <a:gd name="connsiteY40" fmla="*/ 4296004 h 4951702"/>
                <a:gd name="connsiteX41" fmla="*/ 352778 w 4828239"/>
                <a:gd name="connsiteY41" fmla="*/ 4104412 h 4951702"/>
                <a:gd name="connsiteX42" fmla="*/ 214850 w 4828239"/>
                <a:gd name="connsiteY42" fmla="*/ 3901561 h 4951702"/>
                <a:gd name="connsiteX43" fmla="*/ 182615 w 4828239"/>
                <a:gd name="connsiteY43" fmla="*/ 3849894 h 4951702"/>
                <a:gd name="connsiteX44" fmla="*/ 151833 w 4828239"/>
                <a:gd name="connsiteY44" fmla="*/ 3799772 h 4951702"/>
                <a:gd name="connsiteX45" fmla="*/ 91087 w 4828239"/>
                <a:gd name="connsiteY45" fmla="*/ 3702614 h 4951702"/>
                <a:gd name="connsiteX46" fmla="*/ 0 w 4828239"/>
                <a:gd name="connsiteY46" fmla="*/ 3558952 h 4951702"/>
                <a:gd name="connsiteX47" fmla="*/ 0 w 4828239"/>
                <a:gd name="connsiteY47" fmla="*/ 3152786 h 4951702"/>
                <a:gd name="connsiteX48" fmla="*/ 21078 w 4828239"/>
                <a:gd name="connsiteY48" fmla="*/ 3185589 h 4951702"/>
                <a:gd name="connsiteX49" fmla="*/ 159097 w 4828239"/>
                <a:gd name="connsiteY49" fmla="*/ 3365285 h 4951702"/>
                <a:gd name="connsiteX50" fmla="*/ 308466 w 4828239"/>
                <a:gd name="connsiteY50" fmla="*/ 3546344 h 4951702"/>
                <a:gd name="connsiteX51" fmla="*/ 382742 w 4828239"/>
                <a:gd name="connsiteY51" fmla="*/ 3640869 h 4951702"/>
                <a:gd name="connsiteX52" fmla="*/ 418427 w 4828239"/>
                <a:gd name="connsiteY52" fmla="*/ 3687269 h 4951702"/>
                <a:gd name="connsiteX53" fmla="*/ 453386 w 4828239"/>
                <a:gd name="connsiteY53" fmla="*/ 3731671 h 4951702"/>
                <a:gd name="connsiteX54" fmla="*/ 753758 w 4828239"/>
                <a:gd name="connsiteY54" fmla="*/ 4059829 h 4951702"/>
                <a:gd name="connsiteX55" fmla="*/ 913479 w 4828239"/>
                <a:gd name="connsiteY55" fmla="*/ 4207472 h 4951702"/>
                <a:gd name="connsiteX56" fmla="*/ 1080736 w 4828239"/>
                <a:gd name="connsiteY56" fmla="*/ 4343584 h 4951702"/>
                <a:gd name="connsiteX57" fmla="*/ 1454385 w 4828239"/>
                <a:gd name="connsiteY57" fmla="*/ 4558875 h 4951702"/>
                <a:gd name="connsiteX58" fmla="*/ 1663411 w 4828239"/>
                <a:gd name="connsiteY58" fmla="*/ 4619712 h 4951702"/>
                <a:gd name="connsiteX59" fmla="*/ 1716984 w 4828239"/>
                <a:gd name="connsiteY59" fmla="*/ 4630427 h 4951702"/>
                <a:gd name="connsiteX60" fmla="*/ 1771011 w 4828239"/>
                <a:gd name="connsiteY60" fmla="*/ 4639417 h 4951702"/>
                <a:gd name="connsiteX61" fmla="*/ 1880064 w 4828239"/>
                <a:gd name="connsiteY61" fmla="*/ 4652311 h 4951702"/>
                <a:gd name="connsiteX62" fmla="*/ 1934909 w 4828239"/>
                <a:gd name="connsiteY62" fmla="*/ 4656487 h 4951702"/>
                <a:gd name="connsiteX63" fmla="*/ 1989935 w 4828239"/>
                <a:gd name="connsiteY63" fmla="*/ 4659393 h 4951702"/>
                <a:gd name="connsiteX64" fmla="*/ 2045142 w 4828239"/>
                <a:gd name="connsiteY64" fmla="*/ 4660664 h 4951702"/>
                <a:gd name="connsiteX65" fmla="*/ 2100440 w 4828239"/>
                <a:gd name="connsiteY65" fmla="*/ 4660392 h 4951702"/>
                <a:gd name="connsiteX66" fmla="*/ 2128135 w 4828239"/>
                <a:gd name="connsiteY66" fmla="*/ 4660119 h 4951702"/>
                <a:gd name="connsiteX67" fmla="*/ 2154831 w 4828239"/>
                <a:gd name="connsiteY67" fmla="*/ 4658939 h 4951702"/>
                <a:gd name="connsiteX68" fmla="*/ 2181436 w 4828239"/>
                <a:gd name="connsiteY68" fmla="*/ 4657577 h 4951702"/>
                <a:gd name="connsiteX69" fmla="*/ 2207950 w 4828239"/>
                <a:gd name="connsiteY69" fmla="*/ 4655398 h 4951702"/>
                <a:gd name="connsiteX70" fmla="*/ 2313098 w 4828239"/>
                <a:gd name="connsiteY70" fmla="*/ 4642413 h 4951702"/>
                <a:gd name="connsiteX71" fmla="*/ 2713625 w 4828239"/>
                <a:gd name="connsiteY71" fmla="*/ 4510932 h 4951702"/>
                <a:gd name="connsiteX72" fmla="*/ 3083643 w 4828239"/>
                <a:gd name="connsiteY72" fmla="*/ 4280386 h 4951702"/>
                <a:gd name="connsiteX73" fmla="*/ 3173355 w 4828239"/>
                <a:gd name="connsiteY73" fmla="*/ 4212648 h 4951702"/>
                <a:gd name="connsiteX74" fmla="*/ 3263067 w 4828239"/>
                <a:gd name="connsiteY74" fmla="*/ 4142640 h 4951702"/>
                <a:gd name="connsiteX75" fmla="*/ 3444762 w 4828239"/>
                <a:gd name="connsiteY75" fmla="*/ 3997357 h 4951702"/>
                <a:gd name="connsiteX76" fmla="*/ 3818229 w 4828239"/>
                <a:gd name="connsiteY76" fmla="*/ 3716144 h 4951702"/>
                <a:gd name="connsiteX77" fmla="*/ 4166182 w 4828239"/>
                <a:gd name="connsiteY77" fmla="*/ 3436474 h 4951702"/>
                <a:gd name="connsiteX78" fmla="*/ 4444399 w 4828239"/>
                <a:gd name="connsiteY78" fmla="*/ 3115943 h 4951702"/>
                <a:gd name="connsiteX79" fmla="*/ 4539196 w 4828239"/>
                <a:gd name="connsiteY79" fmla="*/ 2929618 h 4951702"/>
                <a:gd name="connsiteX80" fmla="*/ 4596946 w 4828239"/>
                <a:gd name="connsiteY80" fmla="*/ 2726040 h 4951702"/>
                <a:gd name="connsiteX81" fmla="*/ 4612927 w 4828239"/>
                <a:gd name="connsiteY81" fmla="*/ 2619257 h 4951702"/>
                <a:gd name="connsiteX82" fmla="*/ 4615561 w 4828239"/>
                <a:gd name="connsiteY82" fmla="*/ 2592198 h 4951702"/>
                <a:gd name="connsiteX83" fmla="*/ 4617558 w 4828239"/>
                <a:gd name="connsiteY83" fmla="*/ 2564595 h 4951702"/>
                <a:gd name="connsiteX84" fmla="*/ 4620464 w 4828239"/>
                <a:gd name="connsiteY84" fmla="*/ 2507571 h 4951702"/>
                <a:gd name="connsiteX85" fmla="*/ 4615470 w 4828239"/>
                <a:gd name="connsiteY85" fmla="*/ 2279568 h 4951702"/>
                <a:gd name="connsiteX86" fmla="*/ 4583416 w 4828239"/>
                <a:gd name="connsiteY86" fmla="*/ 2054379 h 4951702"/>
                <a:gd name="connsiteX87" fmla="*/ 4529026 w 4828239"/>
                <a:gd name="connsiteY87" fmla="*/ 1834639 h 4951702"/>
                <a:gd name="connsiteX88" fmla="*/ 4388556 w 4828239"/>
                <a:gd name="connsiteY88" fmla="*/ 1408324 h 4951702"/>
                <a:gd name="connsiteX89" fmla="*/ 4292851 w 4828239"/>
                <a:gd name="connsiteY89" fmla="*/ 1205927 h 4951702"/>
                <a:gd name="connsiteX90" fmla="*/ 4264975 w 4828239"/>
                <a:gd name="connsiteY90" fmla="*/ 1157439 h 4951702"/>
                <a:gd name="connsiteX91" fmla="*/ 4235646 w 4828239"/>
                <a:gd name="connsiteY91" fmla="*/ 1109859 h 4951702"/>
                <a:gd name="connsiteX92" fmla="*/ 4204591 w 4828239"/>
                <a:gd name="connsiteY92" fmla="*/ 1063368 h 4951702"/>
                <a:gd name="connsiteX93" fmla="*/ 4172175 w 4828239"/>
                <a:gd name="connsiteY93" fmla="*/ 1017876 h 4951702"/>
                <a:gd name="connsiteX94" fmla="*/ 3865265 w 4828239"/>
                <a:gd name="connsiteY94" fmla="*/ 697618 h 4951702"/>
                <a:gd name="connsiteX95" fmla="*/ 3495792 w 4828239"/>
                <a:gd name="connsiteY95" fmla="*/ 456267 h 4951702"/>
                <a:gd name="connsiteX96" fmla="*/ 3080011 w 4828239"/>
                <a:gd name="connsiteY96" fmla="*/ 304719 h 4951702"/>
                <a:gd name="connsiteX97" fmla="*/ 2638805 w 4828239"/>
                <a:gd name="connsiteY97" fmla="*/ 241884 h 4951702"/>
                <a:gd name="connsiteX98" fmla="*/ 2191696 w 4828239"/>
                <a:gd name="connsiteY98" fmla="*/ 257865 h 4951702"/>
                <a:gd name="connsiteX99" fmla="*/ 1752851 w 4828239"/>
                <a:gd name="connsiteY99" fmla="*/ 350120 h 4951702"/>
                <a:gd name="connsiteX100" fmla="*/ 1333074 w 4828239"/>
                <a:gd name="connsiteY100" fmla="*/ 510657 h 4951702"/>
                <a:gd name="connsiteX101" fmla="*/ 582960 w 4828239"/>
                <a:gd name="connsiteY101" fmla="*/ 1003893 h 4951702"/>
                <a:gd name="connsiteX102" fmla="*/ 276322 w 4828239"/>
                <a:gd name="connsiteY102" fmla="*/ 1333049 h 4951702"/>
                <a:gd name="connsiteX103" fmla="*/ 33882 w 4828239"/>
                <a:gd name="connsiteY103" fmla="*/ 1711057 h 4951702"/>
                <a:gd name="connsiteX104" fmla="*/ 0 w 4828239"/>
                <a:gd name="connsiteY104" fmla="*/ 1785501 h 4951702"/>
                <a:gd name="connsiteX105" fmla="*/ 0 w 4828239"/>
                <a:gd name="connsiteY105" fmla="*/ 1377082 h 4951702"/>
                <a:gd name="connsiteX106" fmla="*/ 111188 w 4828239"/>
                <a:gd name="connsiteY106" fmla="*/ 1208333 h 4951702"/>
                <a:gd name="connsiteX107" fmla="*/ 431321 w 4828239"/>
                <a:gd name="connsiteY107" fmla="*/ 841539 h 4951702"/>
                <a:gd name="connsiteX108" fmla="*/ 807876 w 4828239"/>
                <a:gd name="connsiteY108" fmla="*/ 533448 h 4951702"/>
                <a:gd name="connsiteX109" fmla="*/ 1228743 w 4828239"/>
                <a:gd name="connsiteY109" fmla="*/ 288828 h 4951702"/>
                <a:gd name="connsiteX110" fmla="*/ 2163003 w 4828239"/>
                <a:gd name="connsiteY110" fmla="*/ 19056 h 4951702"/>
                <a:gd name="connsiteX111" fmla="*/ 2407249 w 4828239"/>
                <a:gd name="connsiteY111" fmla="*/ 1168 h 495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4828239" h="4951702">
                  <a:moveTo>
                    <a:pt x="2407249" y="1168"/>
                  </a:moveTo>
                  <a:cubicBezTo>
                    <a:pt x="2488914" y="-1193"/>
                    <a:pt x="2570658" y="33"/>
                    <a:pt x="2651971" y="4800"/>
                  </a:cubicBezTo>
                  <a:cubicBezTo>
                    <a:pt x="2814869" y="14698"/>
                    <a:pt x="2977677" y="38942"/>
                    <a:pt x="3136762" y="80075"/>
                  </a:cubicBezTo>
                  <a:cubicBezTo>
                    <a:pt x="3295846" y="121117"/>
                    <a:pt x="3451209" y="179231"/>
                    <a:pt x="3598035" y="254778"/>
                  </a:cubicBezTo>
                  <a:cubicBezTo>
                    <a:pt x="3744680" y="330325"/>
                    <a:pt x="3883516" y="422670"/>
                    <a:pt x="4006734" y="532540"/>
                  </a:cubicBezTo>
                  <a:cubicBezTo>
                    <a:pt x="4130043" y="642320"/>
                    <a:pt x="4238460" y="767354"/>
                    <a:pt x="4333530" y="900560"/>
                  </a:cubicBezTo>
                  <a:lnTo>
                    <a:pt x="4368761" y="950864"/>
                  </a:lnTo>
                  <a:lnTo>
                    <a:pt x="4402539" y="1002077"/>
                  </a:lnTo>
                  <a:cubicBezTo>
                    <a:pt x="4413436" y="1019329"/>
                    <a:pt x="4424604" y="1036491"/>
                    <a:pt x="4435319" y="1053834"/>
                  </a:cubicBezTo>
                  <a:lnTo>
                    <a:pt x="4466918" y="1106317"/>
                  </a:lnTo>
                  <a:cubicBezTo>
                    <a:pt x="4508233" y="1176779"/>
                    <a:pt x="4547187" y="1248604"/>
                    <a:pt x="4582327" y="1322244"/>
                  </a:cubicBezTo>
                  <a:cubicBezTo>
                    <a:pt x="4652789" y="1469524"/>
                    <a:pt x="4707088" y="1624523"/>
                    <a:pt x="4740322" y="1783517"/>
                  </a:cubicBezTo>
                  <a:cubicBezTo>
                    <a:pt x="4756848" y="1863060"/>
                    <a:pt x="4768380" y="1943238"/>
                    <a:pt x="4777370" y="2023507"/>
                  </a:cubicBezTo>
                  <a:cubicBezTo>
                    <a:pt x="4786540" y="2103685"/>
                    <a:pt x="4793895" y="2183772"/>
                    <a:pt x="4801432" y="2263678"/>
                  </a:cubicBezTo>
                  <a:cubicBezTo>
                    <a:pt x="4808605" y="2343674"/>
                    <a:pt x="4814961" y="2423670"/>
                    <a:pt x="4820591" y="2503848"/>
                  </a:cubicBezTo>
                  <a:lnTo>
                    <a:pt x="4824496" y="2564050"/>
                  </a:lnTo>
                  <a:cubicBezTo>
                    <a:pt x="4825222" y="2573947"/>
                    <a:pt x="4825676" y="2584571"/>
                    <a:pt x="4826221" y="2595013"/>
                  </a:cubicBezTo>
                  <a:cubicBezTo>
                    <a:pt x="4826766" y="2605455"/>
                    <a:pt x="4827311" y="2615989"/>
                    <a:pt x="4827492" y="2626522"/>
                  </a:cubicBezTo>
                  <a:cubicBezTo>
                    <a:pt x="4828854" y="2668563"/>
                    <a:pt x="4828400" y="2710967"/>
                    <a:pt x="4825767" y="2753462"/>
                  </a:cubicBezTo>
                  <a:cubicBezTo>
                    <a:pt x="4815960" y="2923534"/>
                    <a:pt x="4770287" y="3094877"/>
                    <a:pt x="4696465" y="3252055"/>
                  </a:cubicBezTo>
                  <a:cubicBezTo>
                    <a:pt x="4622825" y="3409687"/>
                    <a:pt x="4521308" y="3551156"/>
                    <a:pt x="4409077" y="3675464"/>
                  </a:cubicBezTo>
                  <a:cubicBezTo>
                    <a:pt x="4352961" y="3737845"/>
                    <a:pt x="4294031" y="3796321"/>
                    <a:pt x="4233920" y="3851983"/>
                  </a:cubicBezTo>
                  <a:cubicBezTo>
                    <a:pt x="4173809" y="3907645"/>
                    <a:pt x="4112882" y="3961218"/>
                    <a:pt x="4051318" y="4012430"/>
                  </a:cubicBezTo>
                  <a:cubicBezTo>
                    <a:pt x="3928463" y="4115308"/>
                    <a:pt x="3802884" y="4209107"/>
                    <a:pt x="3680392" y="4301543"/>
                  </a:cubicBezTo>
                  <a:lnTo>
                    <a:pt x="3587048" y="4372096"/>
                  </a:lnTo>
                  <a:cubicBezTo>
                    <a:pt x="3555449" y="4395795"/>
                    <a:pt x="3523578" y="4419676"/>
                    <a:pt x="3491161" y="4443103"/>
                  </a:cubicBezTo>
                  <a:cubicBezTo>
                    <a:pt x="3458836" y="4466621"/>
                    <a:pt x="3426147" y="4490047"/>
                    <a:pt x="3392914" y="4513202"/>
                  </a:cubicBezTo>
                  <a:cubicBezTo>
                    <a:pt x="3359590" y="4536175"/>
                    <a:pt x="3325993" y="4558966"/>
                    <a:pt x="3291579" y="4581303"/>
                  </a:cubicBezTo>
                  <a:cubicBezTo>
                    <a:pt x="3223114" y="4626069"/>
                    <a:pt x="3152471" y="4669472"/>
                    <a:pt x="3078830" y="4709153"/>
                  </a:cubicBezTo>
                  <a:cubicBezTo>
                    <a:pt x="3005281" y="4749014"/>
                    <a:pt x="2929189" y="4786061"/>
                    <a:pt x="2850010" y="4817842"/>
                  </a:cubicBezTo>
                  <a:cubicBezTo>
                    <a:pt x="2692378" y="4882312"/>
                    <a:pt x="2523032" y="4925806"/>
                    <a:pt x="2352052" y="4942876"/>
                  </a:cubicBezTo>
                  <a:cubicBezTo>
                    <a:pt x="2309285" y="4946963"/>
                    <a:pt x="2266517" y="4950050"/>
                    <a:pt x="2223840" y="4950958"/>
                  </a:cubicBezTo>
                  <a:lnTo>
                    <a:pt x="2191787" y="4951684"/>
                  </a:lnTo>
                  <a:cubicBezTo>
                    <a:pt x="2181163" y="4951775"/>
                    <a:pt x="2170449" y="4951503"/>
                    <a:pt x="2159825" y="4951503"/>
                  </a:cubicBezTo>
                  <a:lnTo>
                    <a:pt x="2127953" y="4951139"/>
                  </a:lnTo>
                  <a:lnTo>
                    <a:pt x="2096990" y="4949959"/>
                  </a:lnTo>
                  <a:cubicBezTo>
                    <a:pt x="2014542" y="4947326"/>
                    <a:pt x="1931912" y="4940788"/>
                    <a:pt x="1849646" y="4930255"/>
                  </a:cubicBezTo>
                  <a:cubicBezTo>
                    <a:pt x="1767288" y="4920267"/>
                    <a:pt x="1685113" y="4905920"/>
                    <a:pt x="1603845" y="4886852"/>
                  </a:cubicBezTo>
                  <a:cubicBezTo>
                    <a:pt x="1522668" y="4867601"/>
                    <a:pt x="1442127" y="4844811"/>
                    <a:pt x="1362403" y="4818841"/>
                  </a:cubicBezTo>
                  <a:cubicBezTo>
                    <a:pt x="1203228" y="4766449"/>
                    <a:pt x="1045868" y="4701253"/>
                    <a:pt x="900222" y="4614355"/>
                  </a:cubicBezTo>
                  <a:cubicBezTo>
                    <a:pt x="754485" y="4527639"/>
                    <a:pt x="624366" y="4417678"/>
                    <a:pt x="510682" y="4296004"/>
                  </a:cubicBezTo>
                  <a:cubicBezTo>
                    <a:pt x="453568" y="4235258"/>
                    <a:pt x="401629" y="4170607"/>
                    <a:pt x="352778" y="4104412"/>
                  </a:cubicBezTo>
                  <a:cubicBezTo>
                    <a:pt x="304199" y="4037945"/>
                    <a:pt x="257980" y="3970479"/>
                    <a:pt x="214850" y="3901561"/>
                  </a:cubicBezTo>
                  <a:cubicBezTo>
                    <a:pt x="203772" y="3884490"/>
                    <a:pt x="193330" y="3867147"/>
                    <a:pt x="182615" y="3849894"/>
                  </a:cubicBezTo>
                  <a:lnTo>
                    <a:pt x="151833" y="3799772"/>
                  </a:lnTo>
                  <a:cubicBezTo>
                    <a:pt x="132129" y="3767356"/>
                    <a:pt x="111699" y="3735212"/>
                    <a:pt x="91087" y="3702614"/>
                  </a:cubicBezTo>
                  <a:lnTo>
                    <a:pt x="0" y="3558952"/>
                  </a:lnTo>
                  <a:lnTo>
                    <a:pt x="0" y="3152786"/>
                  </a:lnTo>
                  <a:lnTo>
                    <a:pt x="21078" y="3185589"/>
                  </a:lnTo>
                  <a:cubicBezTo>
                    <a:pt x="63392" y="3246607"/>
                    <a:pt x="110427" y="3305810"/>
                    <a:pt x="159097" y="3365285"/>
                  </a:cubicBezTo>
                  <a:cubicBezTo>
                    <a:pt x="207767" y="3424851"/>
                    <a:pt x="258616" y="3484417"/>
                    <a:pt x="308466" y="3546344"/>
                  </a:cubicBezTo>
                  <a:cubicBezTo>
                    <a:pt x="333437" y="3577217"/>
                    <a:pt x="358135" y="3608816"/>
                    <a:pt x="382742" y="3640869"/>
                  </a:cubicBezTo>
                  <a:lnTo>
                    <a:pt x="418427" y="3687269"/>
                  </a:lnTo>
                  <a:cubicBezTo>
                    <a:pt x="430141" y="3702069"/>
                    <a:pt x="441309" y="3717233"/>
                    <a:pt x="453386" y="3731671"/>
                  </a:cubicBezTo>
                  <a:cubicBezTo>
                    <a:pt x="547638" y="3849168"/>
                    <a:pt x="649881" y="3957313"/>
                    <a:pt x="753758" y="4059829"/>
                  </a:cubicBezTo>
                  <a:cubicBezTo>
                    <a:pt x="805970" y="4110859"/>
                    <a:pt x="859089" y="4160164"/>
                    <a:pt x="913479" y="4207472"/>
                  </a:cubicBezTo>
                  <a:cubicBezTo>
                    <a:pt x="967869" y="4254780"/>
                    <a:pt x="1023258" y="4300544"/>
                    <a:pt x="1080736" y="4343584"/>
                  </a:cubicBezTo>
                  <a:cubicBezTo>
                    <a:pt x="1195237" y="4429846"/>
                    <a:pt x="1318727" y="4506937"/>
                    <a:pt x="1454385" y="4558875"/>
                  </a:cubicBezTo>
                  <a:cubicBezTo>
                    <a:pt x="1522033" y="4584845"/>
                    <a:pt x="1592132" y="4604730"/>
                    <a:pt x="1663411" y="4619712"/>
                  </a:cubicBezTo>
                  <a:cubicBezTo>
                    <a:pt x="1681299" y="4623254"/>
                    <a:pt x="1699006" y="4627340"/>
                    <a:pt x="1716984" y="4630427"/>
                  </a:cubicBezTo>
                  <a:lnTo>
                    <a:pt x="1771011" y="4639417"/>
                  </a:lnTo>
                  <a:cubicBezTo>
                    <a:pt x="1807241" y="4644229"/>
                    <a:pt x="1843471" y="4649314"/>
                    <a:pt x="1880064" y="4652311"/>
                  </a:cubicBezTo>
                  <a:cubicBezTo>
                    <a:pt x="1898316" y="4654036"/>
                    <a:pt x="1916567" y="4655670"/>
                    <a:pt x="1934909" y="4656487"/>
                  </a:cubicBezTo>
                  <a:cubicBezTo>
                    <a:pt x="1953251" y="4657395"/>
                    <a:pt x="1971502" y="4658848"/>
                    <a:pt x="1989935" y="4659393"/>
                  </a:cubicBezTo>
                  <a:lnTo>
                    <a:pt x="2045142" y="4660664"/>
                  </a:lnTo>
                  <a:cubicBezTo>
                    <a:pt x="2063484" y="4661118"/>
                    <a:pt x="2082008" y="4660482"/>
                    <a:pt x="2100440" y="4660392"/>
                  </a:cubicBezTo>
                  <a:lnTo>
                    <a:pt x="2128135" y="4660119"/>
                  </a:lnTo>
                  <a:cubicBezTo>
                    <a:pt x="2137124" y="4659847"/>
                    <a:pt x="2145932" y="4659302"/>
                    <a:pt x="2154831" y="4658939"/>
                  </a:cubicBezTo>
                  <a:cubicBezTo>
                    <a:pt x="2163729" y="4658485"/>
                    <a:pt x="2172628" y="4658212"/>
                    <a:pt x="2181436" y="4657577"/>
                  </a:cubicBezTo>
                  <a:lnTo>
                    <a:pt x="2207950" y="4655398"/>
                  </a:lnTo>
                  <a:cubicBezTo>
                    <a:pt x="2243272" y="4652583"/>
                    <a:pt x="2278321" y="4647861"/>
                    <a:pt x="2313098" y="4642413"/>
                  </a:cubicBezTo>
                  <a:cubicBezTo>
                    <a:pt x="2452298" y="4619349"/>
                    <a:pt x="2586139" y="4574221"/>
                    <a:pt x="2713625" y="4510932"/>
                  </a:cubicBezTo>
                  <a:cubicBezTo>
                    <a:pt x="2841565" y="4448369"/>
                    <a:pt x="2963330" y="4368282"/>
                    <a:pt x="3083643" y="4280386"/>
                  </a:cubicBezTo>
                  <a:cubicBezTo>
                    <a:pt x="3113698" y="4258503"/>
                    <a:pt x="3143572" y="4235712"/>
                    <a:pt x="3173355" y="4212648"/>
                  </a:cubicBezTo>
                  <a:cubicBezTo>
                    <a:pt x="3203319" y="4189675"/>
                    <a:pt x="3233193" y="4166339"/>
                    <a:pt x="3263067" y="4142640"/>
                  </a:cubicBezTo>
                  <a:lnTo>
                    <a:pt x="3444762" y="3997357"/>
                  </a:lnTo>
                  <a:cubicBezTo>
                    <a:pt x="3569432" y="3898473"/>
                    <a:pt x="3695284" y="3806401"/>
                    <a:pt x="3818229" y="3716144"/>
                  </a:cubicBezTo>
                  <a:cubicBezTo>
                    <a:pt x="3941084" y="3625886"/>
                    <a:pt x="4059309" y="3534721"/>
                    <a:pt x="4166182" y="3436474"/>
                  </a:cubicBezTo>
                  <a:cubicBezTo>
                    <a:pt x="4273056" y="3338408"/>
                    <a:pt x="4369578" y="3233895"/>
                    <a:pt x="4444399" y="3115943"/>
                  </a:cubicBezTo>
                  <a:cubicBezTo>
                    <a:pt x="4481809" y="3057013"/>
                    <a:pt x="4513772" y="2994905"/>
                    <a:pt x="4539196" y="2929618"/>
                  </a:cubicBezTo>
                  <a:cubicBezTo>
                    <a:pt x="4564802" y="2864422"/>
                    <a:pt x="4583235" y="2796139"/>
                    <a:pt x="4596946" y="2726040"/>
                  </a:cubicBezTo>
                  <a:cubicBezTo>
                    <a:pt x="4603756" y="2690991"/>
                    <a:pt x="4609204" y="2655306"/>
                    <a:pt x="4612927" y="2619257"/>
                  </a:cubicBezTo>
                  <a:cubicBezTo>
                    <a:pt x="4614017" y="2610268"/>
                    <a:pt x="4614743" y="2601188"/>
                    <a:pt x="4615561" y="2592198"/>
                  </a:cubicBezTo>
                  <a:cubicBezTo>
                    <a:pt x="4616287" y="2583118"/>
                    <a:pt x="4617195" y="2574220"/>
                    <a:pt x="4617558" y="2564595"/>
                  </a:cubicBezTo>
                  <a:lnTo>
                    <a:pt x="4620464" y="2507571"/>
                  </a:lnTo>
                  <a:cubicBezTo>
                    <a:pt x="4623097" y="2431479"/>
                    <a:pt x="4621462" y="2355297"/>
                    <a:pt x="4615470" y="2279568"/>
                  </a:cubicBezTo>
                  <a:cubicBezTo>
                    <a:pt x="4609658" y="2203748"/>
                    <a:pt x="4598490" y="2128564"/>
                    <a:pt x="4583416" y="2054379"/>
                  </a:cubicBezTo>
                  <a:cubicBezTo>
                    <a:pt x="4568162" y="1980194"/>
                    <a:pt x="4549094" y="1907008"/>
                    <a:pt x="4529026" y="1834639"/>
                  </a:cubicBezTo>
                  <a:cubicBezTo>
                    <a:pt x="4488983" y="1689810"/>
                    <a:pt x="4444762" y="1546888"/>
                    <a:pt x="4388556" y="1408324"/>
                  </a:cubicBezTo>
                  <a:cubicBezTo>
                    <a:pt x="4360407" y="1339133"/>
                    <a:pt x="4328990" y="1271213"/>
                    <a:pt x="4292851" y="1205927"/>
                  </a:cubicBezTo>
                  <a:cubicBezTo>
                    <a:pt x="4284043" y="1189492"/>
                    <a:pt x="4274327" y="1173511"/>
                    <a:pt x="4264975" y="1157439"/>
                  </a:cubicBezTo>
                  <a:cubicBezTo>
                    <a:pt x="4255350" y="1141458"/>
                    <a:pt x="4245361" y="1125749"/>
                    <a:pt x="4235646" y="1109859"/>
                  </a:cubicBezTo>
                  <a:lnTo>
                    <a:pt x="4204591" y="1063368"/>
                  </a:lnTo>
                  <a:lnTo>
                    <a:pt x="4172175" y="1017876"/>
                  </a:lnTo>
                  <a:cubicBezTo>
                    <a:pt x="4083462" y="898290"/>
                    <a:pt x="3979312" y="791326"/>
                    <a:pt x="3865265" y="697618"/>
                  </a:cubicBezTo>
                  <a:cubicBezTo>
                    <a:pt x="3751490" y="603638"/>
                    <a:pt x="3627909" y="521917"/>
                    <a:pt x="3495792" y="456267"/>
                  </a:cubicBezTo>
                  <a:cubicBezTo>
                    <a:pt x="3363766" y="390436"/>
                    <a:pt x="3224022" y="339950"/>
                    <a:pt x="3080011" y="304719"/>
                  </a:cubicBezTo>
                  <a:cubicBezTo>
                    <a:pt x="2935999" y="269397"/>
                    <a:pt x="2787992" y="249057"/>
                    <a:pt x="2638805" y="241884"/>
                  </a:cubicBezTo>
                  <a:cubicBezTo>
                    <a:pt x="2489345" y="234347"/>
                    <a:pt x="2340067" y="239341"/>
                    <a:pt x="2191696" y="257865"/>
                  </a:cubicBezTo>
                  <a:cubicBezTo>
                    <a:pt x="2043417" y="276479"/>
                    <a:pt x="1896500" y="307624"/>
                    <a:pt x="1752851" y="350120"/>
                  </a:cubicBezTo>
                  <a:cubicBezTo>
                    <a:pt x="1609112" y="392433"/>
                    <a:pt x="1468914" y="447187"/>
                    <a:pt x="1333074" y="510657"/>
                  </a:cubicBezTo>
                  <a:cubicBezTo>
                    <a:pt x="1060578" y="636236"/>
                    <a:pt x="806151" y="802767"/>
                    <a:pt x="582960" y="1003893"/>
                  </a:cubicBezTo>
                  <a:cubicBezTo>
                    <a:pt x="471728" y="1104774"/>
                    <a:pt x="368668" y="1214825"/>
                    <a:pt x="276322" y="1333049"/>
                  </a:cubicBezTo>
                  <a:cubicBezTo>
                    <a:pt x="183795" y="1451092"/>
                    <a:pt x="102164" y="1577669"/>
                    <a:pt x="33882" y="1711057"/>
                  </a:cubicBezTo>
                  <a:lnTo>
                    <a:pt x="0" y="1785501"/>
                  </a:lnTo>
                  <a:lnTo>
                    <a:pt x="0" y="1377082"/>
                  </a:lnTo>
                  <a:lnTo>
                    <a:pt x="111188" y="1208333"/>
                  </a:lnTo>
                  <a:cubicBezTo>
                    <a:pt x="206927" y="1076920"/>
                    <a:pt x="314732" y="954315"/>
                    <a:pt x="431321" y="841539"/>
                  </a:cubicBezTo>
                  <a:cubicBezTo>
                    <a:pt x="548183" y="728763"/>
                    <a:pt x="674488" y="625885"/>
                    <a:pt x="807876" y="533448"/>
                  </a:cubicBezTo>
                  <a:cubicBezTo>
                    <a:pt x="941446" y="441103"/>
                    <a:pt x="1082007" y="358837"/>
                    <a:pt x="1228743" y="288828"/>
                  </a:cubicBezTo>
                  <a:cubicBezTo>
                    <a:pt x="1522578" y="149811"/>
                    <a:pt x="1838931" y="57919"/>
                    <a:pt x="2163003" y="19056"/>
                  </a:cubicBezTo>
                  <a:cubicBezTo>
                    <a:pt x="2243998" y="9477"/>
                    <a:pt x="2325584" y="3529"/>
                    <a:pt x="2407249" y="116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2935CA6-94DE-46EF-8BB1-9DB074B6C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960593"/>
              <a:ext cx="4814598" cy="4884231"/>
            </a:xfrm>
            <a:custGeom>
              <a:avLst/>
              <a:gdLst>
                <a:gd name="connsiteX0" fmla="*/ 2550817 w 4814598"/>
                <a:gd name="connsiteY0" fmla="*/ 544811 h 4884231"/>
                <a:gd name="connsiteX1" fmla="*/ 1694919 w 4814598"/>
                <a:gd name="connsiteY1" fmla="*/ 709526 h 4884231"/>
                <a:gd name="connsiteX2" fmla="*/ 932184 w 4814598"/>
                <a:gd name="connsiteY2" fmla="*/ 1163171 h 4884231"/>
                <a:gd name="connsiteX3" fmla="*/ 407894 w 4814598"/>
                <a:gd name="connsiteY3" fmla="*/ 1812768 h 4884231"/>
                <a:gd name="connsiteX4" fmla="*/ 220025 w 4814598"/>
                <a:gd name="connsiteY4" fmla="*/ 2558977 h 4884231"/>
                <a:gd name="connsiteX5" fmla="*/ 530204 w 4814598"/>
                <a:gd name="connsiteY5" fmla="*/ 3236995 h 4884231"/>
                <a:gd name="connsiteX6" fmla="*/ 697098 w 4814598"/>
                <a:gd name="connsiteY6" fmla="*/ 3471717 h 4884231"/>
                <a:gd name="connsiteX7" fmla="*/ 1333800 w 4814598"/>
                <a:gd name="connsiteY7" fmla="*/ 4121677 h 4884231"/>
                <a:gd name="connsiteX8" fmla="*/ 2170902 w 4814598"/>
                <a:gd name="connsiteY8" fmla="*/ 4339420 h 4884231"/>
                <a:gd name="connsiteX9" fmla="*/ 2709357 w 4814598"/>
                <a:gd name="connsiteY9" fmla="*/ 4200765 h 4884231"/>
                <a:gd name="connsiteX10" fmla="*/ 3290852 w 4814598"/>
                <a:gd name="connsiteY10" fmla="*/ 3800420 h 4884231"/>
                <a:gd name="connsiteX11" fmla="*/ 3434410 w 4814598"/>
                <a:gd name="connsiteY11" fmla="*/ 3689188 h 4884231"/>
                <a:gd name="connsiteX12" fmla="*/ 4069660 w 4814598"/>
                <a:gd name="connsiteY12" fmla="*/ 3124945 h 4884231"/>
                <a:gd name="connsiteX13" fmla="*/ 4269787 w 4814598"/>
                <a:gd name="connsiteY13" fmla="*/ 2558977 h 4884231"/>
                <a:gd name="connsiteX14" fmla="*/ 3797526 w 4814598"/>
                <a:gd name="connsiteY14" fmla="*/ 1099701 h 4884231"/>
                <a:gd name="connsiteX15" fmla="*/ 3273691 w 4814598"/>
                <a:gd name="connsiteY15" fmla="*/ 695179 h 4884231"/>
                <a:gd name="connsiteX16" fmla="*/ 2550817 w 4814598"/>
                <a:gd name="connsiteY16" fmla="*/ 544811 h 4884231"/>
                <a:gd name="connsiteX17" fmla="*/ 2550817 w 4814598"/>
                <a:gd name="connsiteY17" fmla="*/ 0 h 4884231"/>
                <a:gd name="connsiteX18" fmla="*/ 4814598 w 4814598"/>
                <a:gd name="connsiteY18" fmla="*/ 2558977 h 4884231"/>
                <a:gd name="connsiteX19" fmla="*/ 3626365 w 4814598"/>
                <a:gd name="connsiteY19" fmla="*/ 4229640 h 4884231"/>
                <a:gd name="connsiteX20" fmla="*/ 2170902 w 4814598"/>
                <a:gd name="connsiteY20" fmla="*/ 4884231 h 4884231"/>
                <a:gd name="connsiteX21" fmla="*/ 246267 w 4814598"/>
                <a:gd name="connsiteY21" fmla="*/ 3777538 h 4884231"/>
                <a:gd name="connsiteX22" fmla="*/ 40127 w 4814598"/>
                <a:gd name="connsiteY22" fmla="*/ 3489366 h 4884231"/>
                <a:gd name="connsiteX23" fmla="*/ 0 w 4814598"/>
                <a:gd name="connsiteY23" fmla="*/ 3432245 h 4884231"/>
                <a:gd name="connsiteX24" fmla="*/ 0 w 4814598"/>
                <a:gd name="connsiteY24" fmla="*/ 1432577 h 4884231"/>
                <a:gd name="connsiteX25" fmla="*/ 54624 w 4814598"/>
                <a:gd name="connsiteY25" fmla="*/ 1339196 h 4884231"/>
                <a:gd name="connsiteX26" fmla="*/ 2550817 w 4814598"/>
                <a:gd name="connsiteY26" fmla="*/ 0 h 4884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14598" h="4884231">
                  <a:moveTo>
                    <a:pt x="2550817" y="544811"/>
                  </a:moveTo>
                  <a:cubicBezTo>
                    <a:pt x="2270966" y="544811"/>
                    <a:pt x="1974952" y="601744"/>
                    <a:pt x="1694919" y="709526"/>
                  </a:cubicBezTo>
                  <a:cubicBezTo>
                    <a:pt x="1417883" y="816127"/>
                    <a:pt x="1154103" y="973032"/>
                    <a:pt x="932184" y="1163171"/>
                  </a:cubicBezTo>
                  <a:cubicBezTo>
                    <a:pt x="710536" y="1353038"/>
                    <a:pt x="529296" y="1577682"/>
                    <a:pt x="407894" y="1812768"/>
                  </a:cubicBezTo>
                  <a:cubicBezTo>
                    <a:pt x="283223" y="2054210"/>
                    <a:pt x="220025" y="2305277"/>
                    <a:pt x="220025" y="2558977"/>
                  </a:cubicBezTo>
                  <a:cubicBezTo>
                    <a:pt x="220025" y="2801418"/>
                    <a:pt x="315095" y="2942070"/>
                    <a:pt x="530204" y="3236995"/>
                  </a:cubicBezTo>
                  <a:cubicBezTo>
                    <a:pt x="584050" y="3310817"/>
                    <a:pt x="639711" y="3387181"/>
                    <a:pt x="697098" y="3471717"/>
                  </a:cubicBezTo>
                  <a:cubicBezTo>
                    <a:pt x="900040" y="3770818"/>
                    <a:pt x="1108249" y="3983476"/>
                    <a:pt x="1333800" y="4121677"/>
                  </a:cubicBezTo>
                  <a:cubicBezTo>
                    <a:pt x="1572882" y="4268231"/>
                    <a:pt x="1846740" y="4339420"/>
                    <a:pt x="2170902" y="4339420"/>
                  </a:cubicBezTo>
                  <a:cubicBezTo>
                    <a:pt x="2354867" y="4339420"/>
                    <a:pt x="2525938" y="4295381"/>
                    <a:pt x="2709357" y="4200765"/>
                  </a:cubicBezTo>
                  <a:cubicBezTo>
                    <a:pt x="2897680" y="4103607"/>
                    <a:pt x="3084097" y="3961956"/>
                    <a:pt x="3290852" y="3800420"/>
                  </a:cubicBezTo>
                  <a:cubicBezTo>
                    <a:pt x="3339340" y="3762556"/>
                    <a:pt x="3387647" y="3725236"/>
                    <a:pt x="3434410" y="3689188"/>
                  </a:cubicBezTo>
                  <a:cubicBezTo>
                    <a:pt x="3682844" y="3497505"/>
                    <a:pt x="3917476" y="3316446"/>
                    <a:pt x="4069660" y="3124945"/>
                  </a:cubicBezTo>
                  <a:cubicBezTo>
                    <a:pt x="4209948" y="2948426"/>
                    <a:pt x="4269787" y="2779172"/>
                    <a:pt x="4269787" y="2558977"/>
                  </a:cubicBezTo>
                  <a:cubicBezTo>
                    <a:pt x="4269787" y="1980933"/>
                    <a:pt x="4102076" y="1462636"/>
                    <a:pt x="3797526" y="1099701"/>
                  </a:cubicBezTo>
                  <a:cubicBezTo>
                    <a:pt x="3650427" y="924453"/>
                    <a:pt x="3474272" y="788342"/>
                    <a:pt x="3273691" y="695179"/>
                  </a:cubicBezTo>
                  <a:cubicBezTo>
                    <a:pt x="3058944" y="595388"/>
                    <a:pt x="2815686" y="544811"/>
                    <a:pt x="2550817" y="544811"/>
                  </a:cubicBezTo>
                  <a:close/>
                  <a:moveTo>
                    <a:pt x="2550817" y="0"/>
                  </a:moveTo>
                  <a:cubicBezTo>
                    <a:pt x="3970050" y="0"/>
                    <a:pt x="4814598" y="1145647"/>
                    <a:pt x="4814598" y="2558977"/>
                  </a:cubicBezTo>
                  <a:cubicBezTo>
                    <a:pt x="4814598" y="3376738"/>
                    <a:pt x="4225839" y="3761193"/>
                    <a:pt x="3626365" y="4229640"/>
                  </a:cubicBezTo>
                  <a:cubicBezTo>
                    <a:pt x="3189699" y="4570874"/>
                    <a:pt x="2769014" y="4884231"/>
                    <a:pt x="2170902" y="4884231"/>
                  </a:cubicBezTo>
                  <a:cubicBezTo>
                    <a:pt x="1283950" y="4884231"/>
                    <a:pt x="708085" y="4458279"/>
                    <a:pt x="246267" y="3777538"/>
                  </a:cubicBezTo>
                  <a:cubicBezTo>
                    <a:pt x="176985" y="3675432"/>
                    <a:pt x="106654" y="3581344"/>
                    <a:pt x="40127" y="3489366"/>
                  </a:cubicBezTo>
                  <a:lnTo>
                    <a:pt x="0" y="3432245"/>
                  </a:lnTo>
                  <a:lnTo>
                    <a:pt x="0" y="1432577"/>
                  </a:lnTo>
                  <a:lnTo>
                    <a:pt x="54624" y="1339196"/>
                  </a:lnTo>
                  <a:cubicBezTo>
                    <a:pt x="578230" y="541497"/>
                    <a:pt x="1569352" y="0"/>
                    <a:pt x="255081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52A8D1-612B-42BB-A925-A3EF53F72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960593"/>
              <a:ext cx="4814598" cy="4884231"/>
            </a:xfrm>
            <a:custGeom>
              <a:avLst/>
              <a:gdLst>
                <a:gd name="connsiteX0" fmla="*/ 2550817 w 4814598"/>
                <a:gd name="connsiteY0" fmla="*/ 454009 h 4884231"/>
                <a:gd name="connsiteX1" fmla="*/ 1662321 w 4814598"/>
                <a:gd name="connsiteY1" fmla="*/ 624807 h 4884231"/>
                <a:gd name="connsiteX2" fmla="*/ 873072 w 4814598"/>
                <a:gd name="connsiteY2" fmla="*/ 1094253 h 4884231"/>
                <a:gd name="connsiteX3" fmla="*/ 327171 w 4814598"/>
                <a:gd name="connsiteY3" fmla="*/ 1771181 h 4884231"/>
                <a:gd name="connsiteX4" fmla="*/ 129223 w 4814598"/>
                <a:gd name="connsiteY4" fmla="*/ 2558977 h 4884231"/>
                <a:gd name="connsiteX5" fmla="*/ 456836 w 4814598"/>
                <a:gd name="connsiteY5" fmla="*/ 3290477 h 4884231"/>
                <a:gd name="connsiteX6" fmla="*/ 621914 w 4814598"/>
                <a:gd name="connsiteY6" fmla="*/ 3522657 h 4884231"/>
                <a:gd name="connsiteX7" fmla="*/ 2170902 w 4814598"/>
                <a:gd name="connsiteY7" fmla="*/ 4430222 h 4884231"/>
                <a:gd name="connsiteX8" fmla="*/ 3346786 w 4814598"/>
                <a:gd name="connsiteY8" fmla="*/ 3871881 h 4884231"/>
                <a:gd name="connsiteX9" fmla="*/ 3489890 w 4814598"/>
                <a:gd name="connsiteY9" fmla="*/ 3761012 h 4884231"/>
                <a:gd name="connsiteX10" fmla="*/ 4140757 w 4814598"/>
                <a:gd name="connsiteY10" fmla="*/ 3181424 h 4884231"/>
                <a:gd name="connsiteX11" fmla="*/ 4360589 w 4814598"/>
                <a:gd name="connsiteY11" fmla="*/ 2558977 h 4884231"/>
                <a:gd name="connsiteX12" fmla="*/ 3867171 w 4814598"/>
                <a:gd name="connsiteY12" fmla="*/ 1041315 h 4884231"/>
                <a:gd name="connsiteX13" fmla="*/ 3312009 w 4814598"/>
                <a:gd name="connsiteY13" fmla="*/ 612822 h 4884231"/>
                <a:gd name="connsiteX14" fmla="*/ 2550817 w 4814598"/>
                <a:gd name="connsiteY14" fmla="*/ 454009 h 4884231"/>
                <a:gd name="connsiteX15" fmla="*/ 2550817 w 4814598"/>
                <a:gd name="connsiteY15" fmla="*/ 0 h 4884231"/>
                <a:gd name="connsiteX16" fmla="*/ 4814598 w 4814598"/>
                <a:gd name="connsiteY16" fmla="*/ 2558977 h 4884231"/>
                <a:gd name="connsiteX17" fmla="*/ 3626365 w 4814598"/>
                <a:gd name="connsiteY17" fmla="*/ 4229640 h 4884231"/>
                <a:gd name="connsiteX18" fmla="*/ 2170902 w 4814598"/>
                <a:gd name="connsiteY18" fmla="*/ 4884231 h 4884231"/>
                <a:gd name="connsiteX19" fmla="*/ 246267 w 4814598"/>
                <a:gd name="connsiteY19" fmla="*/ 3777538 h 4884231"/>
                <a:gd name="connsiteX20" fmla="*/ 40127 w 4814598"/>
                <a:gd name="connsiteY20" fmla="*/ 3489366 h 4884231"/>
                <a:gd name="connsiteX21" fmla="*/ 0 w 4814598"/>
                <a:gd name="connsiteY21" fmla="*/ 3432245 h 4884231"/>
                <a:gd name="connsiteX22" fmla="*/ 0 w 4814598"/>
                <a:gd name="connsiteY22" fmla="*/ 1432577 h 4884231"/>
                <a:gd name="connsiteX23" fmla="*/ 54624 w 4814598"/>
                <a:gd name="connsiteY23" fmla="*/ 1339196 h 4884231"/>
                <a:gd name="connsiteX24" fmla="*/ 2550817 w 4814598"/>
                <a:gd name="connsiteY24" fmla="*/ 0 h 4884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14598" h="4884231">
                  <a:moveTo>
                    <a:pt x="2550817" y="454009"/>
                  </a:moveTo>
                  <a:cubicBezTo>
                    <a:pt x="2255802" y="454009"/>
                    <a:pt x="1956792" y="511396"/>
                    <a:pt x="1662321" y="624807"/>
                  </a:cubicBezTo>
                  <a:cubicBezTo>
                    <a:pt x="1375660" y="735041"/>
                    <a:pt x="1102800" y="897394"/>
                    <a:pt x="873072" y="1094253"/>
                  </a:cubicBezTo>
                  <a:cubicBezTo>
                    <a:pt x="639348" y="1294471"/>
                    <a:pt x="455656" y="1522293"/>
                    <a:pt x="327171" y="1771181"/>
                  </a:cubicBezTo>
                  <a:cubicBezTo>
                    <a:pt x="195872" y="2025607"/>
                    <a:pt x="129223" y="2290658"/>
                    <a:pt x="129223" y="2558977"/>
                  </a:cubicBezTo>
                  <a:cubicBezTo>
                    <a:pt x="129223" y="2829294"/>
                    <a:pt x="235552" y="2987108"/>
                    <a:pt x="456836" y="3290477"/>
                  </a:cubicBezTo>
                  <a:cubicBezTo>
                    <a:pt x="510228" y="3363663"/>
                    <a:pt x="565435" y="3439392"/>
                    <a:pt x="621914" y="3522657"/>
                  </a:cubicBezTo>
                  <a:cubicBezTo>
                    <a:pt x="1053495" y="4158815"/>
                    <a:pt x="1516766" y="4430222"/>
                    <a:pt x="2170902" y="4430222"/>
                  </a:cubicBezTo>
                  <a:cubicBezTo>
                    <a:pt x="2600213" y="4430222"/>
                    <a:pt x="2915205" y="4209119"/>
                    <a:pt x="3346786" y="3871881"/>
                  </a:cubicBezTo>
                  <a:cubicBezTo>
                    <a:pt x="3395002" y="3834198"/>
                    <a:pt x="3443218" y="3796969"/>
                    <a:pt x="3489890" y="3761012"/>
                  </a:cubicBezTo>
                  <a:cubicBezTo>
                    <a:pt x="3742864" y="3565879"/>
                    <a:pt x="3981763" y="3381551"/>
                    <a:pt x="4140757" y="3181424"/>
                  </a:cubicBezTo>
                  <a:cubicBezTo>
                    <a:pt x="4292760" y="2990104"/>
                    <a:pt x="4360589" y="2798149"/>
                    <a:pt x="4360589" y="2558977"/>
                  </a:cubicBezTo>
                  <a:cubicBezTo>
                    <a:pt x="4360589" y="1959594"/>
                    <a:pt x="4185341" y="1420595"/>
                    <a:pt x="3867171" y="1041315"/>
                  </a:cubicBezTo>
                  <a:cubicBezTo>
                    <a:pt x="3711446" y="855807"/>
                    <a:pt x="3524667" y="711614"/>
                    <a:pt x="3312009" y="612822"/>
                  </a:cubicBezTo>
                  <a:cubicBezTo>
                    <a:pt x="3085095" y="507491"/>
                    <a:pt x="2829034" y="454009"/>
                    <a:pt x="2550817" y="454009"/>
                  </a:cubicBezTo>
                  <a:close/>
                  <a:moveTo>
                    <a:pt x="2550817" y="0"/>
                  </a:moveTo>
                  <a:cubicBezTo>
                    <a:pt x="3970050" y="0"/>
                    <a:pt x="4814598" y="1145647"/>
                    <a:pt x="4814598" y="2558977"/>
                  </a:cubicBezTo>
                  <a:cubicBezTo>
                    <a:pt x="4814598" y="3376738"/>
                    <a:pt x="4225839" y="3761193"/>
                    <a:pt x="3626365" y="4229640"/>
                  </a:cubicBezTo>
                  <a:cubicBezTo>
                    <a:pt x="3189699" y="4570874"/>
                    <a:pt x="2769014" y="4884231"/>
                    <a:pt x="2170902" y="4884231"/>
                  </a:cubicBezTo>
                  <a:cubicBezTo>
                    <a:pt x="1283950" y="4884231"/>
                    <a:pt x="708085" y="4458279"/>
                    <a:pt x="246267" y="3777538"/>
                  </a:cubicBezTo>
                  <a:cubicBezTo>
                    <a:pt x="176985" y="3675432"/>
                    <a:pt x="106654" y="3581344"/>
                    <a:pt x="40127" y="3489366"/>
                  </a:cubicBezTo>
                  <a:lnTo>
                    <a:pt x="0" y="3432245"/>
                  </a:lnTo>
                  <a:lnTo>
                    <a:pt x="0" y="1432577"/>
                  </a:lnTo>
                  <a:lnTo>
                    <a:pt x="54624" y="1339196"/>
                  </a:lnTo>
                  <a:cubicBezTo>
                    <a:pt x="578230" y="541497"/>
                    <a:pt x="1569352" y="0"/>
                    <a:pt x="255081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0858A699-36FD-4E40-A79C-7B11883C9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96695"/>
              <a:ext cx="4850918" cy="5212025"/>
            </a:xfrm>
            <a:custGeom>
              <a:avLst/>
              <a:gdLst>
                <a:gd name="connsiteX0" fmla="*/ 2244906 w 4850918"/>
                <a:gd name="connsiteY0" fmla="*/ 0 h 5212025"/>
                <a:gd name="connsiteX1" fmla="*/ 4850918 w 4850918"/>
                <a:gd name="connsiteY1" fmla="*/ 2606013 h 5212025"/>
                <a:gd name="connsiteX2" fmla="*/ 2244906 w 4850918"/>
                <a:gd name="connsiteY2" fmla="*/ 5212025 h 5212025"/>
                <a:gd name="connsiteX3" fmla="*/ 83949 w 4850918"/>
                <a:gd name="connsiteY3" fmla="*/ 4063077 h 5212025"/>
                <a:gd name="connsiteX4" fmla="*/ 0 w 4850918"/>
                <a:gd name="connsiteY4" fmla="*/ 3924890 h 5212025"/>
                <a:gd name="connsiteX5" fmla="*/ 0 w 4850918"/>
                <a:gd name="connsiteY5" fmla="*/ 3598606 h 5212025"/>
                <a:gd name="connsiteX6" fmla="*/ 15357 w 4850918"/>
                <a:gd name="connsiteY6" fmla="*/ 3619452 h 5212025"/>
                <a:gd name="connsiteX7" fmla="*/ 107340 w 4850918"/>
                <a:gd name="connsiteY7" fmla="*/ 3738402 h 5212025"/>
                <a:gd name="connsiteX8" fmla="*/ 168177 w 4850918"/>
                <a:gd name="connsiteY8" fmla="*/ 3816401 h 5212025"/>
                <a:gd name="connsiteX9" fmla="*/ 245086 w 4850918"/>
                <a:gd name="connsiteY9" fmla="*/ 3916919 h 5212025"/>
                <a:gd name="connsiteX10" fmla="*/ 284403 w 4850918"/>
                <a:gd name="connsiteY10" fmla="*/ 3970310 h 5212025"/>
                <a:gd name="connsiteX11" fmla="*/ 319634 w 4850918"/>
                <a:gd name="connsiteY11" fmla="*/ 4018253 h 5212025"/>
                <a:gd name="connsiteX12" fmla="*/ 319816 w 4850918"/>
                <a:gd name="connsiteY12" fmla="*/ 4018435 h 5212025"/>
                <a:gd name="connsiteX13" fmla="*/ 319998 w 4850918"/>
                <a:gd name="connsiteY13" fmla="*/ 4018617 h 5212025"/>
                <a:gd name="connsiteX14" fmla="*/ 381652 w 4850918"/>
                <a:gd name="connsiteY14" fmla="*/ 4099884 h 5212025"/>
                <a:gd name="connsiteX15" fmla="*/ 393547 w 4850918"/>
                <a:gd name="connsiteY15" fmla="*/ 4115230 h 5212025"/>
                <a:gd name="connsiteX16" fmla="*/ 399540 w 4850918"/>
                <a:gd name="connsiteY16" fmla="*/ 4122676 h 5212025"/>
                <a:gd name="connsiteX17" fmla="*/ 470547 w 4850918"/>
                <a:gd name="connsiteY17" fmla="*/ 4208756 h 5212025"/>
                <a:gd name="connsiteX18" fmla="*/ 633445 w 4850918"/>
                <a:gd name="connsiteY18" fmla="*/ 4384730 h 5212025"/>
                <a:gd name="connsiteX19" fmla="*/ 997833 w 4850918"/>
                <a:gd name="connsiteY19" fmla="*/ 4677384 h 5212025"/>
                <a:gd name="connsiteX20" fmla="*/ 1198505 w 4850918"/>
                <a:gd name="connsiteY20" fmla="*/ 4786982 h 5212025"/>
                <a:gd name="connsiteX21" fmla="*/ 1198687 w 4850918"/>
                <a:gd name="connsiteY21" fmla="*/ 4787073 h 5212025"/>
                <a:gd name="connsiteX22" fmla="*/ 1198869 w 4850918"/>
                <a:gd name="connsiteY22" fmla="*/ 4787164 h 5212025"/>
                <a:gd name="connsiteX23" fmla="*/ 1410709 w 4850918"/>
                <a:gd name="connsiteY23" fmla="*/ 4869975 h 5212025"/>
                <a:gd name="connsiteX24" fmla="*/ 1631902 w 4850918"/>
                <a:gd name="connsiteY24" fmla="*/ 4927271 h 5212025"/>
                <a:gd name="connsiteX25" fmla="*/ 1744134 w 4850918"/>
                <a:gd name="connsiteY25" fmla="*/ 4946157 h 5212025"/>
                <a:gd name="connsiteX26" fmla="*/ 1856819 w 4850918"/>
                <a:gd name="connsiteY26" fmla="*/ 4958961 h 5212025"/>
                <a:gd name="connsiteX27" fmla="*/ 2090089 w 4850918"/>
                <a:gd name="connsiteY27" fmla="*/ 4969130 h 5212025"/>
                <a:gd name="connsiteX28" fmla="*/ 2101802 w 4850918"/>
                <a:gd name="connsiteY28" fmla="*/ 4969130 h 5212025"/>
                <a:gd name="connsiteX29" fmla="*/ 2117238 w 4850918"/>
                <a:gd name="connsiteY29" fmla="*/ 4969221 h 5212025"/>
                <a:gd name="connsiteX30" fmla="*/ 2147294 w 4850918"/>
                <a:gd name="connsiteY30" fmla="*/ 4968767 h 5212025"/>
                <a:gd name="connsiteX31" fmla="*/ 2147566 w 4850918"/>
                <a:gd name="connsiteY31" fmla="*/ 4968767 h 5212025"/>
                <a:gd name="connsiteX32" fmla="*/ 2147838 w 4850918"/>
                <a:gd name="connsiteY32" fmla="*/ 4968767 h 5212025"/>
                <a:gd name="connsiteX33" fmla="*/ 2176078 w 4850918"/>
                <a:gd name="connsiteY33" fmla="*/ 4968041 h 5212025"/>
                <a:gd name="connsiteX34" fmla="*/ 2204499 w 4850918"/>
                <a:gd name="connsiteY34" fmla="*/ 4966588 h 5212025"/>
                <a:gd name="connsiteX35" fmla="*/ 2315822 w 4850918"/>
                <a:gd name="connsiteY35" fmla="*/ 4956872 h 5212025"/>
                <a:gd name="connsiteX36" fmla="*/ 2746222 w 4850918"/>
                <a:gd name="connsiteY36" fmla="*/ 4840555 h 5212025"/>
                <a:gd name="connsiteX37" fmla="*/ 2950617 w 4850918"/>
                <a:gd name="connsiteY37" fmla="*/ 4739220 h 5212025"/>
                <a:gd name="connsiteX38" fmla="*/ 3148929 w 4850918"/>
                <a:gd name="connsiteY38" fmla="*/ 4615367 h 5212025"/>
                <a:gd name="connsiteX39" fmla="*/ 3342791 w 4850918"/>
                <a:gd name="connsiteY39" fmla="*/ 4474533 h 5212025"/>
                <a:gd name="connsiteX40" fmla="*/ 3438496 w 4850918"/>
                <a:gd name="connsiteY40" fmla="*/ 4399894 h 5212025"/>
                <a:gd name="connsiteX41" fmla="*/ 3536108 w 4850918"/>
                <a:gd name="connsiteY41" fmla="*/ 4321804 h 5212025"/>
                <a:gd name="connsiteX42" fmla="*/ 3700641 w 4850918"/>
                <a:gd name="connsiteY42" fmla="*/ 4192956 h 5212025"/>
                <a:gd name="connsiteX43" fmla="*/ 3927282 w 4850918"/>
                <a:gd name="connsiteY43" fmla="*/ 4014258 h 5212025"/>
                <a:gd name="connsiteX44" fmla="*/ 4279230 w 4850918"/>
                <a:gd name="connsiteY44" fmla="*/ 3693909 h 5212025"/>
                <a:gd name="connsiteX45" fmla="*/ 4424785 w 4850918"/>
                <a:gd name="connsiteY45" fmla="*/ 3517209 h 5212025"/>
                <a:gd name="connsiteX46" fmla="*/ 4539922 w 4850918"/>
                <a:gd name="connsiteY46" fmla="*/ 3324800 h 5212025"/>
                <a:gd name="connsiteX47" fmla="*/ 4660234 w 4850918"/>
                <a:gd name="connsiteY47" fmla="*/ 2893945 h 5212025"/>
                <a:gd name="connsiteX48" fmla="*/ 4667045 w 4850918"/>
                <a:gd name="connsiteY48" fmla="*/ 2779081 h 5212025"/>
                <a:gd name="connsiteX49" fmla="*/ 4667135 w 4850918"/>
                <a:gd name="connsiteY49" fmla="*/ 2774632 h 5212025"/>
                <a:gd name="connsiteX50" fmla="*/ 4667408 w 4850918"/>
                <a:gd name="connsiteY50" fmla="*/ 2719787 h 5212025"/>
                <a:gd name="connsiteX51" fmla="*/ 4667317 w 4850918"/>
                <a:gd name="connsiteY51" fmla="*/ 2702444 h 5212025"/>
                <a:gd name="connsiteX52" fmla="*/ 4666772 w 4850918"/>
                <a:gd name="connsiteY52" fmla="*/ 2658950 h 5212025"/>
                <a:gd name="connsiteX53" fmla="*/ 4654787 w 4850918"/>
                <a:gd name="connsiteY53" fmla="*/ 2416691 h 5212025"/>
                <a:gd name="connsiteX54" fmla="*/ 4581781 w 4850918"/>
                <a:gd name="connsiteY54" fmla="*/ 1936985 h 5212025"/>
                <a:gd name="connsiteX55" fmla="*/ 4435046 w 4850918"/>
                <a:gd name="connsiteY55" fmla="*/ 1474894 h 5212025"/>
                <a:gd name="connsiteX56" fmla="*/ 4386104 w 4850918"/>
                <a:gd name="connsiteY56" fmla="*/ 1364116 h 5212025"/>
                <a:gd name="connsiteX57" fmla="*/ 4331623 w 4850918"/>
                <a:gd name="connsiteY57" fmla="*/ 1255698 h 5212025"/>
                <a:gd name="connsiteX58" fmla="*/ 4206861 w 4850918"/>
                <a:gd name="connsiteY58" fmla="*/ 1048216 h 5212025"/>
                <a:gd name="connsiteX59" fmla="*/ 3895592 w 4850918"/>
                <a:gd name="connsiteY59" fmla="*/ 681922 h 5212025"/>
                <a:gd name="connsiteX60" fmla="*/ 3710356 w 4850918"/>
                <a:gd name="connsiteY60" fmla="*/ 530192 h 5212025"/>
                <a:gd name="connsiteX61" fmla="*/ 3507777 w 4850918"/>
                <a:gd name="connsiteY61" fmla="*/ 403705 h 5212025"/>
                <a:gd name="connsiteX62" fmla="*/ 3065936 w 4850918"/>
                <a:gd name="connsiteY62" fmla="*/ 232543 h 5212025"/>
                <a:gd name="connsiteX63" fmla="*/ 2834573 w 4850918"/>
                <a:gd name="connsiteY63" fmla="*/ 187233 h 5212025"/>
                <a:gd name="connsiteX64" fmla="*/ 2601212 w 4850918"/>
                <a:gd name="connsiteY64" fmla="*/ 166894 h 5212025"/>
                <a:gd name="connsiteX65" fmla="*/ 2499332 w 4850918"/>
                <a:gd name="connsiteY65" fmla="*/ 164715 h 5212025"/>
                <a:gd name="connsiteX66" fmla="*/ 2131857 w 4850918"/>
                <a:gd name="connsiteY66" fmla="*/ 192046 h 5212025"/>
                <a:gd name="connsiteX67" fmla="*/ 1901130 w 4850918"/>
                <a:gd name="connsiteY67" fmla="*/ 237084 h 5212025"/>
                <a:gd name="connsiteX68" fmla="*/ 1674579 w 4850918"/>
                <a:gd name="connsiteY68" fmla="*/ 301553 h 5212025"/>
                <a:gd name="connsiteX69" fmla="*/ 1453477 w 4850918"/>
                <a:gd name="connsiteY69" fmla="*/ 383819 h 5212025"/>
                <a:gd name="connsiteX70" fmla="*/ 1238821 w 4850918"/>
                <a:gd name="connsiteY70" fmla="*/ 483338 h 5212025"/>
                <a:gd name="connsiteX71" fmla="*/ 831666 w 4850918"/>
                <a:gd name="connsiteY71" fmla="*/ 727777 h 5212025"/>
                <a:gd name="connsiteX72" fmla="*/ 735416 w 4850918"/>
                <a:gd name="connsiteY72" fmla="*/ 798148 h 5212025"/>
                <a:gd name="connsiteX73" fmla="*/ 735234 w 4850918"/>
                <a:gd name="connsiteY73" fmla="*/ 798330 h 5212025"/>
                <a:gd name="connsiteX74" fmla="*/ 735053 w 4850918"/>
                <a:gd name="connsiteY74" fmla="*/ 798511 h 5212025"/>
                <a:gd name="connsiteX75" fmla="*/ 695554 w 4850918"/>
                <a:gd name="connsiteY75" fmla="*/ 828748 h 5212025"/>
                <a:gd name="connsiteX76" fmla="*/ 687563 w 4850918"/>
                <a:gd name="connsiteY76" fmla="*/ 835014 h 5212025"/>
                <a:gd name="connsiteX77" fmla="*/ 641254 w 4850918"/>
                <a:gd name="connsiteY77" fmla="*/ 871970 h 5212025"/>
                <a:gd name="connsiteX78" fmla="*/ 461013 w 4850918"/>
                <a:gd name="connsiteY78" fmla="*/ 1030147 h 5212025"/>
                <a:gd name="connsiteX79" fmla="*/ 139938 w 4850918"/>
                <a:gd name="connsiteY79" fmla="*/ 1388360 h 5212025"/>
                <a:gd name="connsiteX80" fmla="*/ 3281 w 4850918"/>
                <a:gd name="connsiteY80" fmla="*/ 1587670 h 5212025"/>
                <a:gd name="connsiteX81" fmla="*/ 0 w 4850918"/>
                <a:gd name="connsiteY81" fmla="*/ 1593348 h 5212025"/>
                <a:gd name="connsiteX82" fmla="*/ 0 w 4850918"/>
                <a:gd name="connsiteY82" fmla="*/ 1287136 h 5212025"/>
                <a:gd name="connsiteX83" fmla="*/ 83949 w 4850918"/>
                <a:gd name="connsiteY83" fmla="*/ 1148949 h 5212025"/>
                <a:gd name="connsiteX84" fmla="*/ 2244906 w 4850918"/>
                <a:gd name="connsiteY84" fmla="*/ 0 h 521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4850918" h="5212025">
                  <a:moveTo>
                    <a:pt x="2244906" y="0"/>
                  </a:moveTo>
                  <a:cubicBezTo>
                    <a:pt x="3684206" y="0"/>
                    <a:pt x="4850918" y="1166713"/>
                    <a:pt x="4850918" y="2606013"/>
                  </a:cubicBezTo>
                  <a:cubicBezTo>
                    <a:pt x="4850918" y="4045313"/>
                    <a:pt x="3684206" y="5212025"/>
                    <a:pt x="2244906" y="5212025"/>
                  </a:cubicBezTo>
                  <a:cubicBezTo>
                    <a:pt x="1345344" y="5212025"/>
                    <a:pt x="552260" y="4756278"/>
                    <a:pt x="83949" y="4063077"/>
                  </a:cubicBezTo>
                  <a:lnTo>
                    <a:pt x="0" y="3924890"/>
                  </a:lnTo>
                  <a:lnTo>
                    <a:pt x="0" y="3598606"/>
                  </a:lnTo>
                  <a:lnTo>
                    <a:pt x="15357" y="3619452"/>
                  </a:lnTo>
                  <a:cubicBezTo>
                    <a:pt x="45413" y="3659314"/>
                    <a:pt x="76921" y="3699539"/>
                    <a:pt x="107340" y="3738402"/>
                  </a:cubicBezTo>
                  <a:cubicBezTo>
                    <a:pt x="127316" y="3763917"/>
                    <a:pt x="148019" y="3790250"/>
                    <a:pt x="168177" y="3816401"/>
                  </a:cubicBezTo>
                  <a:cubicBezTo>
                    <a:pt x="189334" y="3843732"/>
                    <a:pt x="217210" y="3879781"/>
                    <a:pt x="245086" y="3916919"/>
                  </a:cubicBezTo>
                  <a:cubicBezTo>
                    <a:pt x="258343" y="3934443"/>
                    <a:pt x="271600" y="3952695"/>
                    <a:pt x="284403" y="3970310"/>
                  </a:cubicBezTo>
                  <a:cubicBezTo>
                    <a:pt x="296571" y="3987018"/>
                    <a:pt x="308102" y="4002908"/>
                    <a:pt x="319634" y="4018253"/>
                  </a:cubicBezTo>
                  <a:lnTo>
                    <a:pt x="319816" y="4018435"/>
                  </a:lnTo>
                  <a:lnTo>
                    <a:pt x="319998" y="4018617"/>
                  </a:lnTo>
                  <a:cubicBezTo>
                    <a:pt x="339883" y="4045948"/>
                    <a:pt x="361131" y="4073370"/>
                    <a:pt x="381652" y="4099884"/>
                  </a:cubicBezTo>
                  <a:lnTo>
                    <a:pt x="393547" y="4115230"/>
                  </a:lnTo>
                  <a:lnTo>
                    <a:pt x="399540" y="4122676"/>
                  </a:lnTo>
                  <a:cubicBezTo>
                    <a:pt x="422604" y="4151187"/>
                    <a:pt x="446303" y="4180698"/>
                    <a:pt x="470547" y="4208756"/>
                  </a:cubicBezTo>
                  <a:cubicBezTo>
                    <a:pt x="523848" y="4271228"/>
                    <a:pt x="578692" y="4330430"/>
                    <a:pt x="633445" y="4384730"/>
                  </a:cubicBezTo>
                  <a:cubicBezTo>
                    <a:pt x="750035" y="4499776"/>
                    <a:pt x="872708" y="4598296"/>
                    <a:pt x="997833" y="4677384"/>
                  </a:cubicBezTo>
                  <a:cubicBezTo>
                    <a:pt x="1068659" y="4721786"/>
                    <a:pt x="1134218" y="4757653"/>
                    <a:pt x="1198505" y="4786982"/>
                  </a:cubicBezTo>
                  <a:lnTo>
                    <a:pt x="1198687" y="4787073"/>
                  </a:lnTo>
                  <a:lnTo>
                    <a:pt x="1198869" y="4787164"/>
                  </a:lnTo>
                  <a:cubicBezTo>
                    <a:pt x="1264246" y="4817945"/>
                    <a:pt x="1335525" y="4845821"/>
                    <a:pt x="1410709" y="4869975"/>
                  </a:cubicBezTo>
                  <a:cubicBezTo>
                    <a:pt x="1479900" y="4892221"/>
                    <a:pt x="1554358" y="4911562"/>
                    <a:pt x="1631902" y="4927271"/>
                  </a:cubicBezTo>
                  <a:cubicBezTo>
                    <a:pt x="1667588" y="4934353"/>
                    <a:pt x="1705452" y="4940709"/>
                    <a:pt x="1744134" y="4946157"/>
                  </a:cubicBezTo>
                  <a:cubicBezTo>
                    <a:pt x="1780454" y="4951243"/>
                    <a:pt x="1818409" y="4955510"/>
                    <a:pt x="1856819" y="4958961"/>
                  </a:cubicBezTo>
                  <a:cubicBezTo>
                    <a:pt x="1930277" y="4965680"/>
                    <a:pt x="2006551" y="4968949"/>
                    <a:pt x="2090089" y="4969130"/>
                  </a:cubicBezTo>
                  <a:lnTo>
                    <a:pt x="2101802" y="4969130"/>
                  </a:lnTo>
                  <a:cubicBezTo>
                    <a:pt x="2106978" y="4969221"/>
                    <a:pt x="2112063" y="4969221"/>
                    <a:pt x="2117238" y="4969221"/>
                  </a:cubicBezTo>
                  <a:cubicBezTo>
                    <a:pt x="2129678" y="4969221"/>
                    <a:pt x="2138940" y="4969130"/>
                    <a:pt x="2147294" y="4968767"/>
                  </a:cubicBezTo>
                  <a:lnTo>
                    <a:pt x="2147566" y="4968767"/>
                  </a:lnTo>
                  <a:lnTo>
                    <a:pt x="2147838" y="4968767"/>
                  </a:lnTo>
                  <a:lnTo>
                    <a:pt x="2176078" y="4968041"/>
                  </a:lnTo>
                  <a:lnTo>
                    <a:pt x="2204499" y="4966588"/>
                  </a:lnTo>
                  <a:cubicBezTo>
                    <a:pt x="2236824" y="4965135"/>
                    <a:pt x="2271238" y="4962138"/>
                    <a:pt x="2315822" y="4956872"/>
                  </a:cubicBezTo>
                  <a:cubicBezTo>
                    <a:pt x="2460651" y="4939166"/>
                    <a:pt x="2605480" y="4900030"/>
                    <a:pt x="2746222" y="4840555"/>
                  </a:cubicBezTo>
                  <a:cubicBezTo>
                    <a:pt x="2810783" y="4813587"/>
                    <a:pt x="2877613" y="4780444"/>
                    <a:pt x="2950617" y="4739220"/>
                  </a:cubicBezTo>
                  <a:cubicBezTo>
                    <a:pt x="3013452" y="4703989"/>
                    <a:pt x="3078285" y="4663492"/>
                    <a:pt x="3148929" y="4615367"/>
                  </a:cubicBezTo>
                  <a:cubicBezTo>
                    <a:pt x="3207042" y="4575777"/>
                    <a:pt x="3268696" y="4531012"/>
                    <a:pt x="3342791" y="4474533"/>
                  </a:cubicBezTo>
                  <a:cubicBezTo>
                    <a:pt x="3375298" y="4449835"/>
                    <a:pt x="3408077" y="4423956"/>
                    <a:pt x="3438496" y="4399894"/>
                  </a:cubicBezTo>
                  <a:lnTo>
                    <a:pt x="3536108" y="4321804"/>
                  </a:lnTo>
                  <a:cubicBezTo>
                    <a:pt x="3591043" y="4278219"/>
                    <a:pt x="3646795" y="4234907"/>
                    <a:pt x="3700641" y="4192956"/>
                  </a:cubicBezTo>
                  <a:cubicBezTo>
                    <a:pt x="3775643" y="4134571"/>
                    <a:pt x="3853279" y="4074187"/>
                    <a:pt x="3927282" y="4014258"/>
                  </a:cubicBezTo>
                  <a:cubicBezTo>
                    <a:pt x="4077741" y="3892493"/>
                    <a:pt x="4186340" y="3793610"/>
                    <a:pt x="4279230" y="3693909"/>
                  </a:cubicBezTo>
                  <a:cubicBezTo>
                    <a:pt x="4335800" y="3632800"/>
                    <a:pt x="4383471" y="3574959"/>
                    <a:pt x="4424785" y="3517209"/>
                  </a:cubicBezTo>
                  <a:cubicBezTo>
                    <a:pt x="4471367" y="3451559"/>
                    <a:pt x="4508959" y="3388725"/>
                    <a:pt x="4539922" y="3324800"/>
                  </a:cubicBezTo>
                  <a:cubicBezTo>
                    <a:pt x="4604664" y="3192774"/>
                    <a:pt x="4645162" y="3047763"/>
                    <a:pt x="4660234" y="2893945"/>
                  </a:cubicBezTo>
                  <a:cubicBezTo>
                    <a:pt x="4663776" y="2857443"/>
                    <a:pt x="4666046" y="2818671"/>
                    <a:pt x="4667045" y="2779081"/>
                  </a:cubicBezTo>
                  <a:lnTo>
                    <a:pt x="4667135" y="2774632"/>
                  </a:lnTo>
                  <a:cubicBezTo>
                    <a:pt x="4667408" y="2756834"/>
                    <a:pt x="4667680" y="2738583"/>
                    <a:pt x="4667408" y="2719787"/>
                  </a:cubicBezTo>
                  <a:cubicBezTo>
                    <a:pt x="4667408" y="2713976"/>
                    <a:pt x="4667317" y="2708256"/>
                    <a:pt x="4667317" y="2702444"/>
                  </a:cubicBezTo>
                  <a:cubicBezTo>
                    <a:pt x="4667317" y="2688188"/>
                    <a:pt x="4667226" y="2673569"/>
                    <a:pt x="4666772" y="2658950"/>
                  </a:cubicBezTo>
                  <a:cubicBezTo>
                    <a:pt x="4665228" y="2576139"/>
                    <a:pt x="4661142" y="2494599"/>
                    <a:pt x="4654787" y="2416691"/>
                  </a:cubicBezTo>
                  <a:cubicBezTo>
                    <a:pt x="4640531" y="2247618"/>
                    <a:pt x="4616014" y="2086263"/>
                    <a:pt x="4581781" y="1936985"/>
                  </a:cubicBezTo>
                  <a:cubicBezTo>
                    <a:pt x="4544280" y="1773814"/>
                    <a:pt x="4494884" y="1618361"/>
                    <a:pt x="4435046" y="1474894"/>
                  </a:cubicBezTo>
                  <a:cubicBezTo>
                    <a:pt x="4419519" y="1437484"/>
                    <a:pt x="4402993" y="1400164"/>
                    <a:pt x="4386104" y="1364116"/>
                  </a:cubicBezTo>
                  <a:cubicBezTo>
                    <a:pt x="4369578" y="1329248"/>
                    <a:pt x="4351236" y="1292837"/>
                    <a:pt x="4331623" y="1255698"/>
                  </a:cubicBezTo>
                  <a:cubicBezTo>
                    <a:pt x="4294757" y="1186054"/>
                    <a:pt x="4252988" y="1116318"/>
                    <a:pt x="4206861" y="1048216"/>
                  </a:cubicBezTo>
                  <a:cubicBezTo>
                    <a:pt x="4117058" y="913920"/>
                    <a:pt x="4012273" y="790612"/>
                    <a:pt x="3895592" y="681922"/>
                  </a:cubicBezTo>
                  <a:cubicBezTo>
                    <a:pt x="3836662" y="627441"/>
                    <a:pt x="3774281" y="576319"/>
                    <a:pt x="3710356" y="530192"/>
                  </a:cubicBezTo>
                  <a:cubicBezTo>
                    <a:pt x="3642437" y="481795"/>
                    <a:pt x="3574335" y="439299"/>
                    <a:pt x="3507777" y="403705"/>
                  </a:cubicBezTo>
                  <a:cubicBezTo>
                    <a:pt x="3371575" y="329974"/>
                    <a:pt x="3222932" y="272406"/>
                    <a:pt x="3065936" y="232543"/>
                  </a:cubicBezTo>
                  <a:cubicBezTo>
                    <a:pt x="2990933" y="213475"/>
                    <a:pt x="2913116" y="198220"/>
                    <a:pt x="2834573" y="187233"/>
                  </a:cubicBezTo>
                  <a:cubicBezTo>
                    <a:pt x="2758208" y="176610"/>
                    <a:pt x="2679756" y="169799"/>
                    <a:pt x="2601212" y="166894"/>
                  </a:cubicBezTo>
                  <a:cubicBezTo>
                    <a:pt x="2567434" y="165441"/>
                    <a:pt x="2533201" y="164715"/>
                    <a:pt x="2499332" y="164715"/>
                  </a:cubicBezTo>
                  <a:cubicBezTo>
                    <a:pt x="2378294" y="164715"/>
                    <a:pt x="2254531" y="173886"/>
                    <a:pt x="2131857" y="192046"/>
                  </a:cubicBezTo>
                  <a:cubicBezTo>
                    <a:pt x="2052043" y="204304"/>
                    <a:pt x="1974407" y="219468"/>
                    <a:pt x="1901130" y="237084"/>
                  </a:cubicBezTo>
                  <a:cubicBezTo>
                    <a:pt x="1822314" y="256334"/>
                    <a:pt x="1746040" y="278035"/>
                    <a:pt x="1674579" y="301553"/>
                  </a:cubicBezTo>
                  <a:cubicBezTo>
                    <a:pt x="1599849" y="326069"/>
                    <a:pt x="1525483" y="353764"/>
                    <a:pt x="1453477" y="383819"/>
                  </a:cubicBezTo>
                  <a:cubicBezTo>
                    <a:pt x="1381199" y="414147"/>
                    <a:pt x="1309011" y="447653"/>
                    <a:pt x="1238821" y="483338"/>
                  </a:cubicBezTo>
                  <a:cubicBezTo>
                    <a:pt x="1097715" y="555162"/>
                    <a:pt x="960695" y="637338"/>
                    <a:pt x="831666" y="727777"/>
                  </a:cubicBezTo>
                  <a:cubicBezTo>
                    <a:pt x="805061" y="746573"/>
                    <a:pt x="770102" y="771543"/>
                    <a:pt x="735416" y="798148"/>
                  </a:cubicBezTo>
                  <a:lnTo>
                    <a:pt x="735234" y="798330"/>
                  </a:lnTo>
                  <a:lnTo>
                    <a:pt x="735053" y="798511"/>
                  </a:lnTo>
                  <a:cubicBezTo>
                    <a:pt x="721796" y="808318"/>
                    <a:pt x="708448" y="818669"/>
                    <a:pt x="695554" y="828748"/>
                  </a:cubicBezTo>
                  <a:lnTo>
                    <a:pt x="687563" y="835014"/>
                  </a:lnTo>
                  <a:cubicBezTo>
                    <a:pt x="670765" y="847817"/>
                    <a:pt x="654784" y="860892"/>
                    <a:pt x="641254" y="871970"/>
                  </a:cubicBezTo>
                  <a:cubicBezTo>
                    <a:pt x="574061" y="926996"/>
                    <a:pt x="515131" y="978753"/>
                    <a:pt x="461013" y="1030147"/>
                  </a:cubicBezTo>
                  <a:cubicBezTo>
                    <a:pt x="343152" y="1141288"/>
                    <a:pt x="235189" y="1261782"/>
                    <a:pt x="139938" y="1388360"/>
                  </a:cubicBezTo>
                  <a:cubicBezTo>
                    <a:pt x="90632" y="1453919"/>
                    <a:pt x="44596" y="1521021"/>
                    <a:pt x="3281" y="1587670"/>
                  </a:cubicBezTo>
                  <a:lnTo>
                    <a:pt x="0" y="1593348"/>
                  </a:lnTo>
                  <a:lnTo>
                    <a:pt x="0" y="1287136"/>
                  </a:lnTo>
                  <a:lnTo>
                    <a:pt x="83949" y="1148949"/>
                  </a:lnTo>
                  <a:cubicBezTo>
                    <a:pt x="552260" y="455747"/>
                    <a:pt x="1345344" y="0"/>
                    <a:pt x="224490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0DCBB-AD56-4271-EEE7-60A78008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Credits and acknowledgments for collaborations and data sources.</a:t>
            </a:r>
          </a:p>
        </p:txBody>
      </p:sp>
    </p:spTree>
    <p:extLst>
      <p:ext uri="{BB962C8B-B14F-4D97-AF65-F5344CB8AC3E}">
        <p14:creationId xmlns:p14="http://schemas.microsoft.com/office/powerpoint/2010/main" val="2236187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32BCB-F1A5-0138-B3C6-C73AD5DE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FCDE512-2648-72EF-F89E-D7AF7D11D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488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ow of samples for medical testing">
            <a:extLst>
              <a:ext uri="{FF2B5EF4-FFF2-40B4-BE49-F238E27FC236}">
                <a16:creationId xmlns:a16="http://schemas.microsoft.com/office/drawing/2014/main" id="{77D20F0F-6DFB-C81D-9E33-E4B07F86B8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00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B0A2B-DEFE-BAAD-C1D5-A68103B1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0ED39-104C-FA51-CEDD-1A33067B5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Importance of Network Analysis in Academic Research</a:t>
            </a:r>
          </a:p>
          <a:p>
            <a:r>
              <a:rPr lang="en-US" sz="2400" dirty="0">
                <a:solidFill>
                  <a:srgbClr val="FFFFFF"/>
                </a:solidFill>
              </a:rPr>
              <a:t>Overview of ACM Dataset</a:t>
            </a:r>
          </a:p>
          <a:p>
            <a:r>
              <a:rPr lang="en-US" sz="2400" dirty="0">
                <a:solidFill>
                  <a:srgbClr val="FFFFFF"/>
                </a:solidFill>
              </a:rPr>
              <a:t>Project Objectives</a:t>
            </a:r>
          </a:p>
        </p:txBody>
      </p:sp>
    </p:spTree>
    <p:extLst>
      <p:ext uri="{BB962C8B-B14F-4D97-AF65-F5344CB8AC3E}">
        <p14:creationId xmlns:p14="http://schemas.microsoft.com/office/powerpoint/2010/main" val="250786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4FF7-2443-3F84-6B9C-F131CEA2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Methodology</a:t>
            </a:r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2F638967-6356-74EB-C4B8-AFBE12720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17" r="10593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0018B-D564-EE60-04EC-11E6EE7EF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878" y="2533476"/>
            <a:ext cx="4491820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Data Collection and Processing</a:t>
            </a:r>
          </a:p>
          <a:p>
            <a:r>
              <a:rPr lang="en-US" sz="2000" dirty="0"/>
              <a:t>Graph Theory Application</a:t>
            </a:r>
          </a:p>
          <a:p>
            <a:r>
              <a:rPr lang="en-US" sz="2000" dirty="0"/>
              <a:t>Software and Tools Used</a:t>
            </a:r>
          </a:p>
        </p:txBody>
      </p:sp>
    </p:spTree>
    <p:extLst>
      <p:ext uri="{BB962C8B-B14F-4D97-AF65-F5344CB8AC3E}">
        <p14:creationId xmlns:p14="http://schemas.microsoft.com/office/powerpoint/2010/main" val="409105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BD3F4-821A-A735-B798-8AF1DF30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Overview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5DDAB-9697-8903-171D-61D63613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ACM Dataset Characteristics</a:t>
            </a:r>
          </a:p>
          <a:p>
            <a:r>
              <a:rPr lang="en-US" sz="2200" dirty="0"/>
              <a:t>Data Structure and Types</a:t>
            </a:r>
          </a:p>
          <a:p>
            <a:r>
              <a:rPr lang="en-US" sz="2200" dirty="0"/>
              <a:t>Significance in Research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F02766AE-2773-91CA-1556-B98A4C0A1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0" r="3176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6704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BA14-99EA-27A9-B61D-3FCBFC63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  <a:endParaRPr lang="en-US" dirty="0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311B786-3B52-A3F4-2377-C40DA6EFC508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059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0FE11B9C-5AEB-C5D8-441C-E53A0D1136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5" r="15542" b="641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56176-3210-1036-BE9E-B6D110B3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BBBC5-0128-EC10-2045-37DCD67A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NetworkX</a:t>
            </a:r>
            <a:r>
              <a:rPr lang="en-US" sz="2000" dirty="0"/>
              <a:t> for Graph Modeling</a:t>
            </a:r>
          </a:p>
          <a:p>
            <a:r>
              <a:rPr lang="en-US" sz="2000" dirty="0"/>
              <a:t>Insights from Graph 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70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A50D-F8EE-1ADA-1B35-2871788F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Web Application</a:t>
            </a:r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C00E0E8B-4045-C123-A15F-C471FAFF5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79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14824-2651-C4DB-9983-7088C9A62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9978" y="2533476"/>
            <a:ext cx="3369234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Flask Framework Overview</a:t>
            </a:r>
          </a:p>
          <a:p>
            <a:r>
              <a:rPr lang="en-US" sz="2000" dirty="0"/>
              <a:t>Backend Implementation</a:t>
            </a:r>
          </a:p>
          <a:p>
            <a:r>
              <a:rPr lang="en-US" sz="2000" dirty="0"/>
              <a:t>User Interaction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7192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8736-D9F6-83EC-522F-90C3630D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Usage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D475DE78-CD4A-8410-1331-4235706546C5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2516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0C2E-CDC2-A9A6-A3AB-6CD140BE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Challenges and Solutions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05BE7-32EA-0B82-DA0E-757B7C0BC4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 and Analytical Challenges</a:t>
            </a:r>
          </a:p>
          <a:p>
            <a:r>
              <a:rPr lang="en-US" dirty="0"/>
              <a:t>Overcoming Data Processing Issues</a:t>
            </a:r>
          </a:p>
          <a:p>
            <a:r>
              <a:rPr lang="en-US" dirty="0"/>
              <a:t>Enhancements in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49542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9471</TotalTime>
  <Words>391</Words>
  <Application>Microsoft Office PowerPoint</Application>
  <PresentationFormat>Widescreen</PresentationFormat>
  <Paragraphs>55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Söhne</vt:lpstr>
      <vt:lpstr>Times New Roman</vt:lpstr>
      <vt:lpstr>Office Theme</vt:lpstr>
      <vt:lpstr>Analysis and searching of a heterogeneous publication network data. </vt:lpstr>
      <vt:lpstr>Introduction</vt:lpstr>
      <vt:lpstr>Methodology</vt:lpstr>
      <vt:lpstr>Data Overview</vt:lpstr>
      <vt:lpstr>Data Preprocessing</vt:lpstr>
      <vt:lpstr>Analysis</vt:lpstr>
      <vt:lpstr>Web Application</vt:lpstr>
      <vt:lpstr>MongoDB Usage</vt:lpstr>
      <vt:lpstr>Challenges and Solutions </vt:lpstr>
      <vt:lpstr>Conclusion</vt:lpstr>
      <vt:lpstr>Future Work</vt:lpstr>
      <vt:lpstr>References and Acknowledgments </vt:lpstr>
      <vt:lpstr>Q&amp;A / Discussion</vt:lpstr>
      <vt:lpstr>Acknowledgments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in ACM Heterogeneous Graph </dc:title>
  <dc:creator>Akhilesh Pathi</dc:creator>
  <cp:lastModifiedBy>Akhilesh Pathi</cp:lastModifiedBy>
  <cp:revision>3</cp:revision>
  <dcterms:created xsi:type="dcterms:W3CDTF">2023-11-29T01:39:25Z</dcterms:created>
  <dcterms:modified xsi:type="dcterms:W3CDTF">2023-12-05T15:46:35Z</dcterms:modified>
</cp:coreProperties>
</file>