
<file path=[Content_Types].xml><?xml version="1.0" encoding="utf-8"?>
<Types xmlns="http://schemas.openxmlformats.org/package/2006/content-types">
  <Default Extension="png" ContentType="image/png"/>
  <Default Extension="jfif" ContentType="image/jpe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5" r:id="rId5"/>
    <p:sldId id="260" r:id="rId6"/>
    <p:sldId id="261" r:id="rId7"/>
    <p:sldId id="262" r:id="rId8"/>
    <p:sldId id="263" r:id="rId9"/>
    <p:sldId id="264" r:id="rId10"/>
    <p:sldId id="266" r:id="rId11"/>
    <p:sldId id="26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8" d="100"/>
          <a:sy n="78" d="100"/>
        </p:scale>
        <p:origin x="600" y="-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0AE64511-8682-4E3E-B90F-EEACA608CCDE}" type="datetimeFigureOut">
              <a:rPr lang="en-IN" smtClean="0"/>
              <a:t>26-05-2021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34F722A-F40E-46C5-92BE-9D774A85E350}" type="slidenum">
              <a:rPr lang="en-IN" smtClean="0"/>
              <a:t>‹#›</a:t>
            </a:fld>
            <a:endParaRPr lang="en-IN"/>
          </a:p>
        </p:txBody>
      </p:sp>
    </p:spTree>
    <p:extLst>
      <p:ext uri="{BB962C8B-B14F-4D97-AF65-F5344CB8AC3E}">
        <p14:creationId xmlns:p14="http://schemas.microsoft.com/office/powerpoint/2010/main" val="30842141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AE64511-8682-4E3E-B90F-EEACA608CCDE}" type="datetimeFigureOut">
              <a:rPr lang="en-IN" smtClean="0"/>
              <a:t>26-05-2021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34F722A-F40E-46C5-92BE-9D774A85E350}" type="slidenum">
              <a:rPr lang="en-IN" smtClean="0"/>
              <a:t>‹#›</a:t>
            </a:fld>
            <a:endParaRPr lang="en-IN"/>
          </a:p>
        </p:txBody>
      </p:sp>
    </p:spTree>
    <p:extLst>
      <p:ext uri="{BB962C8B-B14F-4D97-AF65-F5344CB8AC3E}">
        <p14:creationId xmlns:p14="http://schemas.microsoft.com/office/powerpoint/2010/main" val="35461972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AE64511-8682-4E3E-B90F-EEACA608CCDE}" type="datetimeFigureOut">
              <a:rPr lang="en-IN" smtClean="0"/>
              <a:t>26-05-2021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34F722A-F40E-46C5-92BE-9D774A85E350}" type="slidenum">
              <a:rPr lang="en-IN" smtClean="0"/>
              <a:t>‹#›</a:t>
            </a:fld>
            <a:endParaRPr lang="en-IN"/>
          </a:p>
        </p:txBody>
      </p:sp>
    </p:spTree>
    <p:extLst>
      <p:ext uri="{BB962C8B-B14F-4D97-AF65-F5344CB8AC3E}">
        <p14:creationId xmlns:p14="http://schemas.microsoft.com/office/powerpoint/2010/main" val="42546107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AE64511-8682-4E3E-B90F-EEACA608CCDE}" type="datetimeFigureOut">
              <a:rPr lang="en-IN" smtClean="0"/>
              <a:t>26-05-2021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34F722A-F40E-46C5-92BE-9D774A85E350}" type="slidenum">
              <a:rPr lang="en-IN" smtClean="0"/>
              <a:t>‹#›</a:t>
            </a:fld>
            <a:endParaRPr lang="en-IN"/>
          </a:p>
        </p:txBody>
      </p:sp>
    </p:spTree>
    <p:extLst>
      <p:ext uri="{BB962C8B-B14F-4D97-AF65-F5344CB8AC3E}">
        <p14:creationId xmlns:p14="http://schemas.microsoft.com/office/powerpoint/2010/main" val="18259373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AE64511-8682-4E3E-B90F-EEACA608CCDE}" type="datetimeFigureOut">
              <a:rPr lang="en-IN" smtClean="0"/>
              <a:t>26-05-2021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34F722A-F40E-46C5-92BE-9D774A85E350}" type="slidenum">
              <a:rPr lang="en-IN" smtClean="0"/>
              <a:t>‹#›</a:t>
            </a:fld>
            <a:endParaRPr lang="en-IN"/>
          </a:p>
        </p:txBody>
      </p:sp>
    </p:spTree>
    <p:extLst>
      <p:ext uri="{BB962C8B-B14F-4D97-AF65-F5344CB8AC3E}">
        <p14:creationId xmlns:p14="http://schemas.microsoft.com/office/powerpoint/2010/main" val="42491410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0AE64511-8682-4E3E-B90F-EEACA608CCDE}" type="datetimeFigureOut">
              <a:rPr lang="en-IN" smtClean="0"/>
              <a:t>26-05-2021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34F722A-F40E-46C5-92BE-9D774A85E350}" type="slidenum">
              <a:rPr lang="en-IN" smtClean="0"/>
              <a:t>‹#›</a:t>
            </a:fld>
            <a:endParaRPr lang="en-IN"/>
          </a:p>
        </p:txBody>
      </p:sp>
    </p:spTree>
    <p:extLst>
      <p:ext uri="{BB962C8B-B14F-4D97-AF65-F5344CB8AC3E}">
        <p14:creationId xmlns:p14="http://schemas.microsoft.com/office/powerpoint/2010/main" val="30036132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0AE64511-8682-4E3E-B90F-EEACA608CCDE}" type="datetimeFigureOut">
              <a:rPr lang="en-IN" smtClean="0"/>
              <a:t>26-05-2021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34F722A-F40E-46C5-92BE-9D774A85E350}" type="slidenum">
              <a:rPr lang="en-IN" smtClean="0"/>
              <a:t>‹#›</a:t>
            </a:fld>
            <a:endParaRPr lang="en-IN"/>
          </a:p>
        </p:txBody>
      </p:sp>
    </p:spTree>
    <p:extLst>
      <p:ext uri="{BB962C8B-B14F-4D97-AF65-F5344CB8AC3E}">
        <p14:creationId xmlns:p14="http://schemas.microsoft.com/office/powerpoint/2010/main" val="36982728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0AE64511-8682-4E3E-B90F-EEACA608CCDE}" type="datetimeFigureOut">
              <a:rPr lang="en-IN" smtClean="0"/>
              <a:t>26-05-2021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34F722A-F40E-46C5-92BE-9D774A85E350}" type="slidenum">
              <a:rPr lang="en-IN" smtClean="0"/>
              <a:t>‹#›</a:t>
            </a:fld>
            <a:endParaRPr lang="en-IN"/>
          </a:p>
        </p:txBody>
      </p:sp>
    </p:spTree>
    <p:extLst>
      <p:ext uri="{BB962C8B-B14F-4D97-AF65-F5344CB8AC3E}">
        <p14:creationId xmlns:p14="http://schemas.microsoft.com/office/powerpoint/2010/main" val="31825112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E64511-8682-4E3E-B90F-EEACA608CCDE}" type="datetimeFigureOut">
              <a:rPr lang="en-IN" smtClean="0"/>
              <a:t>26-05-2021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34F722A-F40E-46C5-92BE-9D774A85E350}" type="slidenum">
              <a:rPr lang="en-IN" smtClean="0"/>
              <a:t>‹#›</a:t>
            </a:fld>
            <a:endParaRPr lang="en-IN"/>
          </a:p>
        </p:txBody>
      </p:sp>
    </p:spTree>
    <p:extLst>
      <p:ext uri="{BB962C8B-B14F-4D97-AF65-F5344CB8AC3E}">
        <p14:creationId xmlns:p14="http://schemas.microsoft.com/office/powerpoint/2010/main" val="35058472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AE64511-8682-4E3E-B90F-EEACA608CCDE}" type="datetimeFigureOut">
              <a:rPr lang="en-IN" smtClean="0"/>
              <a:t>26-05-2021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34F722A-F40E-46C5-92BE-9D774A85E350}" type="slidenum">
              <a:rPr lang="en-IN" smtClean="0"/>
              <a:t>‹#›</a:t>
            </a:fld>
            <a:endParaRPr lang="en-IN"/>
          </a:p>
        </p:txBody>
      </p:sp>
    </p:spTree>
    <p:extLst>
      <p:ext uri="{BB962C8B-B14F-4D97-AF65-F5344CB8AC3E}">
        <p14:creationId xmlns:p14="http://schemas.microsoft.com/office/powerpoint/2010/main" val="30856949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AE64511-8682-4E3E-B90F-EEACA608CCDE}" type="datetimeFigureOut">
              <a:rPr lang="en-IN" smtClean="0"/>
              <a:t>26-05-2021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34F722A-F40E-46C5-92BE-9D774A85E350}" type="slidenum">
              <a:rPr lang="en-IN" smtClean="0"/>
              <a:t>‹#›</a:t>
            </a:fld>
            <a:endParaRPr lang="en-IN"/>
          </a:p>
        </p:txBody>
      </p:sp>
    </p:spTree>
    <p:extLst>
      <p:ext uri="{BB962C8B-B14F-4D97-AF65-F5344CB8AC3E}">
        <p14:creationId xmlns:p14="http://schemas.microsoft.com/office/powerpoint/2010/main" val="31064299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AE64511-8682-4E3E-B90F-EEACA608CCDE}" type="datetimeFigureOut">
              <a:rPr lang="en-IN" smtClean="0"/>
              <a:t>26-05-2021</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4F722A-F40E-46C5-92BE-9D774A85E350}" type="slidenum">
              <a:rPr lang="en-IN" smtClean="0"/>
              <a:t>‹#›</a:t>
            </a:fld>
            <a:endParaRPr lang="en-IN"/>
          </a:p>
        </p:txBody>
      </p:sp>
    </p:spTree>
    <p:extLst>
      <p:ext uri="{BB962C8B-B14F-4D97-AF65-F5344CB8AC3E}">
        <p14:creationId xmlns:p14="http://schemas.microsoft.com/office/powerpoint/2010/main" val="15339846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jfif"/><Relationship Id="rId2" Type="http://schemas.openxmlformats.org/officeDocument/2006/relationships/image" Target="../media/image3.jfif"/><Relationship Id="rId1" Type="http://schemas.openxmlformats.org/officeDocument/2006/relationships/slideLayout" Target="../slideLayouts/slideLayout2.xml"/><Relationship Id="rId4" Type="http://schemas.openxmlformats.org/officeDocument/2006/relationships/image" Target="../media/image5.jfi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
          <p:cNvSpPr>
            <a:spLocks noChangeArrowheads="1"/>
          </p:cNvSpPr>
          <p:nvPr/>
        </p:nvSpPr>
        <p:spPr bwMode="auto">
          <a:xfrm>
            <a:off x="1270981" y="1318246"/>
            <a:ext cx="9217594" cy="55397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31680" rIns="0" bIns="0" anchor="ctr"/>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ea typeface="Noto Sans CJK SC Regular" charset="0"/>
                <a:cs typeface="Noto Sans CJK SC Regular"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ea typeface="Noto Sans CJK SC Regular" charset="0"/>
                <a:cs typeface="Noto Sans CJK SC Regular"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ea typeface="Noto Sans CJK SC Regular" charset="0"/>
                <a:cs typeface="Noto Sans CJK SC Regular"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ea typeface="Noto Sans CJK SC Regular" charset="0"/>
                <a:cs typeface="Noto Sans CJK SC Regular"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ea typeface="Noto Sans CJK SC Regular" charset="0"/>
                <a:cs typeface="Noto Sans CJK SC Regular"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ea typeface="Noto Sans CJK SC Regular" charset="0"/>
                <a:cs typeface="Noto Sans CJK SC Regular"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ea typeface="Noto Sans CJK SC Regular" charset="0"/>
                <a:cs typeface="Noto Sans CJK SC Regular"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ea typeface="Noto Sans CJK SC Regular" charset="0"/>
                <a:cs typeface="Noto Sans CJK SC Regular"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ea typeface="Noto Sans CJK SC Regular" charset="0"/>
                <a:cs typeface="Noto Sans CJK SC Regular" charset="0"/>
              </a:defRPr>
            </a:lvl9pPr>
          </a:lstStyle>
          <a:p>
            <a:pPr algn="ctr" hangingPunct="1"/>
            <a:r>
              <a:rPr lang="en-IN" altLang="en-US" sz="3600" b="1" dirty="0" smtClean="0">
                <a:latin typeface="Times New Roman" panose="02020603050405020304" pitchFamily="18" charset="0"/>
                <a:ea typeface="DejaVu Sans" charset="0"/>
                <a:cs typeface="DejaVu Sans" charset="0"/>
              </a:rPr>
              <a:t>HOME AUTOMATION</a:t>
            </a:r>
            <a:r>
              <a:rPr lang="en-IN" altLang="en-US" sz="3600" dirty="0" smtClean="0">
                <a:latin typeface="Times New Roman" panose="02020603050405020304" pitchFamily="18" charset="0"/>
                <a:ea typeface="DejaVu Sans" charset="0"/>
                <a:cs typeface="DejaVu Sans" charset="0"/>
              </a:rPr>
              <a:t> </a:t>
            </a:r>
            <a:r>
              <a:rPr lang="en-IN" altLang="en-US" sz="3600" b="1" dirty="0" smtClean="0">
                <a:latin typeface="Times New Roman" panose="02020603050405020304" pitchFamily="18" charset="0"/>
                <a:ea typeface="DejaVu Sans" charset="0"/>
                <a:cs typeface="DejaVu Sans" charset="0"/>
              </a:rPr>
              <a:t>AT A CLICK USING IOT</a:t>
            </a:r>
            <a:endParaRPr lang="en-IN" altLang="en-US" sz="3600" b="1" dirty="0">
              <a:ea typeface="DejaVu Sans" charset="0"/>
              <a:cs typeface="DejaVu Sans" charset="0"/>
            </a:endParaRPr>
          </a:p>
          <a:p>
            <a:pPr algn="ctr" hangingPunct="1"/>
            <a:r>
              <a:rPr lang="en-IN" altLang="en-US" sz="3200" b="1" dirty="0">
                <a:latin typeface="Times New Roman" panose="02020603050405020304" pitchFamily="18" charset="0"/>
                <a:ea typeface="DejaVu Sans" charset="0"/>
                <a:cs typeface="DejaVu Sans" charset="0"/>
              </a:rPr>
              <a:t>Group No. </a:t>
            </a:r>
            <a:r>
              <a:rPr lang="en-IN" altLang="en-US" sz="3200" b="1" smtClean="0">
                <a:latin typeface="Times New Roman" panose="02020603050405020304" pitchFamily="18" charset="0"/>
                <a:ea typeface="DejaVu Sans" charset="0"/>
                <a:cs typeface="DejaVu Sans" charset="0"/>
              </a:rPr>
              <a:t>16</a:t>
            </a:r>
            <a:endParaRPr lang="en-IN" altLang="en-US" sz="3200" b="1" dirty="0">
              <a:latin typeface="Times New Roman" panose="02020603050405020304" pitchFamily="18" charset="0"/>
              <a:ea typeface="DejaVu Sans" charset="0"/>
              <a:cs typeface="DejaVu Sans" charset="0"/>
            </a:endParaRPr>
          </a:p>
          <a:p>
            <a:pPr algn="ctr" hangingPunct="1"/>
            <a:endParaRPr lang="en-IN" altLang="en-US" sz="3200" dirty="0">
              <a:ea typeface="DejaVu Sans" charset="0"/>
              <a:cs typeface="DejaVu Sans" charset="0"/>
            </a:endParaRPr>
          </a:p>
          <a:p>
            <a:pPr algn="ctr" hangingPunct="1"/>
            <a:r>
              <a:rPr lang="en-IN" altLang="en-US" sz="3200" b="1" dirty="0" err="1" smtClean="0">
                <a:latin typeface="Times New Roman" panose="02020603050405020304" pitchFamily="18" charset="0"/>
                <a:ea typeface="DejaVu Sans" charset="0"/>
                <a:cs typeface="DejaVu Sans" charset="0"/>
              </a:rPr>
              <a:t>Akhil</a:t>
            </a:r>
            <a:r>
              <a:rPr lang="en-IN" altLang="en-US" sz="3200" b="1" dirty="0" smtClean="0">
                <a:latin typeface="Times New Roman" panose="02020603050405020304" pitchFamily="18" charset="0"/>
                <a:ea typeface="DejaVu Sans" charset="0"/>
                <a:cs typeface="DejaVu Sans" charset="0"/>
              </a:rPr>
              <a:t> Jain 			    	18204005</a:t>
            </a:r>
          </a:p>
          <a:p>
            <a:pPr algn="ctr" hangingPunct="1"/>
            <a:r>
              <a:rPr lang="en-IN" altLang="en-US" sz="3200" b="1" dirty="0" err="1" smtClean="0">
                <a:latin typeface="Times New Roman" panose="02020603050405020304" pitchFamily="18" charset="0"/>
                <a:ea typeface="DejaVu Sans" charset="0"/>
                <a:cs typeface="DejaVu Sans" charset="0"/>
              </a:rPr>
              <a:t>Saunvid</a:t>
            </a:r>
            <a:r>
              <a:rPr lang="en-IN" altLang="en-US" sz="3200" b="1" dirty="0" smtClean="0">
                <a:latin typeface="Times New Roman" panose="02020603050405020304" pitchFamily="18" charset="0"/>
                <a:ea typeface="DejaVu Sans" charset="0"/>
                <a:cs typeface="DejaVu Sans" charset="0"/>
              </a:rPr>
              <a:t> </a:t>
            </a:r>
            <a:r>
              <a:rPr lang="en-IN" altLang="en-US" sz="3200" b="1" dirty="0" err="1" smtClean="0">
                <a:latin typeface="Times New Roman" panose="02020603050405020304" pitchFamily="18" charset="0"/>
                <a:ea typeface="DejaVu Sans" charset="0"/>
                <a:cs typeface="DejaVu Sans" charset="0"/>
              </a:rPr>
              <a:t>Ganbavale</a:t>
            </a:r>
            <a:r>
              <a:rPr lang="en-IN" altLang="en-US" sz="3200" b="1" dirty="0" smtClean="0">
                <a:latin typeface="Times New Roman" panose="02020603050405020304" pitchFamily="18" charset="0"/>
                <a:ea typeface="DejaVu Sans" charset="0"/>
                <a:cs typeface="DejaVu Sans" charset="0"/>
              </a:rPr>
              <a:t>	 17104052</a:t>
            </a:r>
          </a:p>
          <a:p>
            <a:pPr algn="ctr" hangingPunct="1"/>
            <a:r>
              <a:rPr lang="en-IN" altLang="en-US" sz="3200" b="1" dirty="0" smtClean="0">
                <a:latin typeface="Times New Roman" panose="02020603050405020304" pitchFamily="18" charset="0"/>
                <a:ea typeface="DejaVu Sans" charset="0"/>
                <a:cs typeface="DejaVu Sans" charset="0"/>
              </a:rPr>
              <a:t>Sagar Gabre				 18204011</a:t>
            </a:r>
          </a:p>
          <a:p>
            <a:pPr algn="ctr" hangingPunct="1"/>
            <a:endParaRPr lang="en-IN" altLang="en-US" sz="3200" dirty="0">
              <a:ea typeface="DejaVu Sans" charset="0"/>
              <a:cs typeface="DejaVu Sans" charset="0"/>
            </a:endParaRPr>
          </a:p>
          <a:p>
            <a:pPr algn="ctr" hangingPunct="1"/>
            <a:r>
              <a:rPr lang="en-IN" altLang="en-US" sz="3200" b="1" dirty="0">
                <a:latin typeface="Times New Roman" panose="02020603050405020304" pitchFamily="18" charset="0"/>
                <a:ea typeface="DejaVu Sans" charset="0"/>
                <a:cs typeface="DejaVu Sans" charset="0"/>
              </a:rPr>
              <a:t>Project Guide and </a:t>
            </a:r>
            <a:r>
              <a:rPr lang="en-IN" altLang="en-US" sz="3200" b="1" dirty="0" smtClean="0">
                <a:latin typeface="Times New Roman" panose="02020603050405020304" pitchFamily="18" charset="0"/>
                <a:ea typeface="DejaVu Sans" charset="0"/>
                <a:cs typeface="DejaVu Sans" charset="0"/>
              </a:rPr>
              <a:t>Co guide</a:t>
            </a:r>
            <a:endParaRPr lang="en-IN" altLang="en-US" sz="3200" b="1" dirty="0" smtClean="0">
              <a:latin typeface="Times New Roman" panose="02020603050405020304" pitchFamily="18" charset="0"/>
              <a:ea typeface="DejaVu Sans" charset="0"/>
              <a:cs typeface="DejaVu Sans" charset="0"/>
            </a:endParaRPr>
          </a:p>
          <a:p>
            <a:pPr algn="ctr" hangingPunct="1"/>
            <a:r>
              <a:rPr lang="en-IN" altLang="en-US" sz="3200" b="1" dirty="0" err="1" smtClean="0">
                <a:latin typeface="Times New Roman" panose="02020603050405020304" pitchFamily="18" charset="0"/>
                <a:ea typeface="DejaVu Sans" charset="0"/>
                <a:cs typeface="DejaVu Sans" charset="0"/>
              </a:rPr>
              <a:t>Prof.</a:t>
            </a:r>
            <a:r>
              <a:rPr lang="en-IN" altLang="en-US" sz="3200" b="1" dirty="0" smtClean="0">
                <a:latin typeface="Times New Roman" panose="02020603050405020304" pitchFamily="18" charset="0"/>
                <a:ea typeface="DejaVu Sans" charset="0"/>
                <a:cs typeface="DejaVu Sans" charset="0"/>
              </a:rPr>
              <a:t> </a:t>
            </a:r>
            <a:r>
              <a:rPr lang="en-IN" altLang="en-US" sz="3200" b="1" dirty="0" err="1" smtClean="0">
                <a:latin typeface="Times New Roman" panose="02020603050405020304" pitchFamily="18" charset="0"/>
                <a:ea typeface="DejaVu Sans" charset="0"/>
                <a:cs typeface="DejaVu Sans" charset="0"/>
              </a:rPr>
              <a:t>Uttam</a:t>
            </a:r>
            <a:r>
              <a:rPr lang="en-IN" altLang="en-US" sz="3200" b="1" dirty="0" smtClean="0">
                <a:latin typeface="Times New Roman" panose="02020603050405020304" pitchFamily="18" charset="0"/>
                <a:ea typeface="DejaVu Sans" charset="0"/>
                <a:cs typeface="DejaVu Sans" charset="0"/>
              </a:rPr>
              <a:t> </a:t>
            </a:r>
            <a:r>
              <a:rPr lang="en-IN" altLang="en-US" sz="3200" b="1" dirty="0" err="1" smtClean="0">
                <a:latin typeface="Times New Roman" panose="02020603050405020304" pitchFamily="18" charset="0"/>
                <a:ea typeface="DejaVu Sans" charset="0"/>
                <a:cs typeface="DejaVu Sans" charset="0"/>
              </a:rPr>
              <a:t>Kolekar</a:t>
            </a:r>
            <a:endParaRPr lang="en-IN" altLang="en-US" sz="3200" b="1" dirty="0" smtClean="0">
              <a:latin typeface="Times New Roman" panose="02020603050405020304" pitchFamily="18" charset="0"/>
              <a:ea typeface="DejaVu Sans" charset="0"/>
              <a:cs typeface="DejaVu Sans" charset="0"/>
            </a:endParaRPr>
          </a:p>
          <a:p>
            <a:pPr algn="ctr" hangingPunct="1"/>
            <a:r>
              <a:rPr lang="en-IN" altLang="en-US" sz="3200" b="1" dirty="0" err="1" smtClean="0">
                <a:latin typeface="Times New Roman" panose="02020603050405020304" pitchFamily="18" charset="0"/>
                <a:ea typeface="DejaVu Sans" charset="0"/>
                <a:cs typeface="DejaVu Sans" charset="0"/>
              </a:rPr>
              <a:t>Prof.</a:t>
            </a:r>
            <a:r>
              <a:rPr lang="en-IN" altLang="en-US" sz="3200" b="1" dirty="0" smtClean="0">
                <a:latin typeface="Times New Roman" panose="02020603050405020304" pitchFamily="18" charset="0"/>
                <a:ea typeface="DejaVu Sans" charset="0"/>
                <a:cs typeface="DejaVu Sans" charset="0"/>
              </a:rPr>
              <a:t> Kiran Deshpande</a:t>
            </a:r>
            <a:endParaRPr lang="en-IN" altLang="en-US" sz="3200" b="1" dirty="0">
              <a:latin typeface="Times New Roman" panose="02020603050405020304" pitchFamily="18" charset="0"/>
              <a:ea typeface="DejaVu Sans" charset="0"/>
              <a:cs typeface="DejaVu Sans" charset="0"/>
            </a:endParaRPr>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1697" y="-208547"/>
            <a:ext cx="9936162" cy="187166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25917260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400" b="1" dirty="0" smtClean="0">
                <a:latin typeface="Times New Roman" panose="02020603050405020304" pitchFamily="18" charset="0"/>
                <a:cs typeface="Times New Roman" panose="02020603050405020304" pitchFamily="18" charset="0"/>
              </a:rPr>
              <a:t>8.CONCLUSION</a:t>
            </a:r>
            <a:endParaRPr lang="en-IN" sz="2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0" indent="0" algn="just">
              <a:buNone/>
            </a:pPr>
            <a:r>
              <a:rPr lang="en-GB" sz="2200" dirty="0">
                <a:latin typeface="Times New Roman" panose="02020603050405020304" pitchFamily="18" charset="0"/>
                <a:cs typeface="Times New Roman" panose="02020603050405020304" pitchFamily="18" charset="0"/>
              </a:rPr>
              <a:t>The home automation </a:t>
            </a:r>
            <a:r>
              <a:rPr lang="en-GB" sz="2200" dirty="0" smtClean="0">
                <a:latin typeface="Times New Roman" panose="02020603050405020304" pitchFamily="18" charset="0"/>
                <a:cs typeface="Times New Roman" panose="02020603050405020304" pitchFamily="18" charset="0"/>
              </a:rPr>
              <a:t>App using Android been experimentally proven </a:t>
            </a:r>
            <a:r>
              <a:rPr lang="en-GB" sz="2200" dirty="0">
                <a:latin typeface="Times New Roman" panose="02020603050405020304" pitchFamily="18" charset="0"/>
                <a:cs typeface="Times New Roman" panose="02020603050405020304" pitchFamily="18" charset="0"/>
              </a:rPr>
              <a:t>to work satisfactorily by connecting simple appliances to it and the </a:t>
            </a:r>
            <a:r>
              <a:rPr lang="en-GB" sz="2200" dirty="0" smtClean="0">
                <a:latin typeface="Times New Roman" panose="02020603050405020304" pitchFamily="18" charset="0"/>
                <a:cs typeface="Times New Roman" panose="02020603050405020304" pitchFamily="18" charset="0"/>
              </a:rPr>
              <a:t>appliances were </a:t>
            </a:r>
            <a:r>
              <a:rPr lang="en-GB" sz="2200" dirty="0">
                <a:latin typeface="Times New Roman" panose="02020603050405020304" pitchFamily="18" charset="0"/>
                <a:cs typeface="Times New Roman" panose="02020603050405020304" pitchFamily="18" charset="0"/>
              </a:rPr>
              <a:t>successfully controlled remotely through </a:t>
            </a:r>
            <a:r>
              <a:rPr lang="en-GB" sz="2200" dirty="0" smtClean="0">
                <a:latin typeface="Times New Roman" panose="02020603050405020304" pitchFamily="18" charset="0"/>
                <a:cs typeface="Times New Roman" panose="02020603050405020304" pitchFamily="18" charset="0"/>
              </a:rPr>
              <a:t>an </a:t>
            </a:r>
            <a:r>
              <a:rPr lang="en-GB" sz="2200" dirty="0" smtClean="0">
                <a:latin typeface="Times New Roman" panose="02020603050405020304" pitchFamily="18" charset="0"/>
                <a:cs typeface="Times New Roman" panose="02020603050405020304" pitchFamily="18" charset="0"/>
              </a:rPr>
              <a:t>Application. Home </a:t>
            </a:r>
            <a:r>
              <a:rPr lang="en-GB" sz="2200" dirty="0">
                <a:latin typeface="Times New Roman" panose="02020603050405020304" pitchFamily="18" charset="0"/>
                <a:cs typeface="Times New Roman" panose="02020603050405020304" pitchFamily="18" charset="0"/>
              </a:rPr>
              <a:t>Automation is undeniably a resource which can make a home environment automated. People can control their electrical devices via these Home Automation devices and set up controlling actions through </a:t>
            </a:r>
            <a:r>
              <a:rPr lang="en-GB" sz="2200" dirty="0" smtClean="0">
                <a:latin typeface="Times New Roman" panose="02020603050405020304" pitchFamily="18" charset="0"/>
                <a:cs typeface="Times New Roman" panose="02020603050405020304" pitchFamily="18" charset="0"/>
              </a:rPr>
              <a:t>Mobile.</a:t>
            </a: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864114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89449" y="2634734"/>
            <a:ext cx="5613460" cy="1200329"/>
          </a:xfrm>
          <a:prstGeom prst="rect">
            <a:avLst/>
          </a:prstGeom>
        </p:spPr>
        <p:txBody>
          <a:bodyPr wrap="none">
            <a:spAutoFit/>
          </a:bodyPr>
          <a:lstStyle/>
          <a:p>
            <a:r>
              <a:rPr lang="en-IN" sz="7200"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4746963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28368" y="370702"/>
            <a:ext cx="11450594" cy="3539430"/>
          </a:xfrm>
          <a:prstGeom prst="rect">
            <a:avLst/>
          </a:prstGeom>
        </p:spPr>
        <p:txBody>
          <a:bodyPr wrap="square">
            <a:spAutoFit/>
          </a:bodyPr>
          <a:lstStyle/>
          <a:p>
            <a:pPr marL="457200" indent="-457200" algn="just">
              <a:buAutoNum type="arabicPeriod"/>
            </a:pPr>
            <a:r>
              <a:rPr lang="en-GB" sz="2400" b="1" dirty="0" smtClean="0">
                <a:latin typeface="Times New Roman" panose="02020603050405020304" pitchFamily="18" charset="0"/>
                <a:cs typeface="Times New Roman" panose="02020603050405020304" pitchFamily="18" charset="0"/>
              </a:rPr>
              <a:t>Introduction</a:t>
            </a:r>
          </a:p>
          <a:p>
            <a:pPr marL="457200" indent="-457200" algn="just">
              <a:buAutoNum type="arabicPeriod"/>
            </a:pPr>
            <a:endParaRPr lang="en-GB" sz="2400" b="1" dirty="0" smtClean="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GB" sz="2200" dirty="0" smtClean="0">
                <a:latin typeface="Times New Roman" panose="02020603050405020304" pitchFamily="18" charset="0"/>
                <a:cs typeface="Times New Roman" panose="02020603050405020304" pitchFamily="18" charset="0"/>
              </a:rPr>
              <a:t>Home automation or </a:t>
            </a:r>
            <a:r>
              <a:rPr lang="en-GB" sz="2200" dirty="0" err="1" smtClean="0">
                <a:latin typeface="Times New Roman" panose="02020603050405020304" pitchFamily="18" charset="0"/>
                <a:cs typeface="Times New Roman" panose="02020603050405020304" pitchFamily="18" charset="0"/>
              </a:rPr>
              <a:t>domotics</a:t>
            </a:r>
            <a:r>
              <a:rPr lang="en-GB" sz="2200" dirty="0" smtClean="0">
                <a:latin typeface="Times New Roman" panose="02020603050405020304" pitchFamily="18" charset="0"/>
                <a:cs typeface="Times New Roman" panose="02020603050405020304" pitchFamily="18" charset="0"/>
              </a:rPr>
              <a:t> is building automation for a home, called a smart home or smart house. </a:t>
            </a:r>
          </a:p>
          <a:p>
            <a:pPr marL="342900" indent="-342900" algn="just">
              <a:buFont typeface="Arial" panose="020B0604020202020204" pitchFamily="34" charset="0"/>
              <a:buChar char="•"/>
            </a:pPr>
            <a:endParaRPr lang="en-GB" sz="2200" dirty="0" smtClean="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GB" sz="2200" dirty="0" smtClean="0">
                <a:latin typeface="Times New Roman" panose="02020603050405020304" pitchFamily="18" charset="0"/>
                <a:cs typeface="Times New Roman" panose="02020603050405020304" pitchFamily="18" charset="0"/>
              </a:rPr>
              <a:t>A home automation system will control lighting, entertainment systems, and appliances. It may also include home security such as access control and alarm systems. </a:t>
            </a:r>
          </a:p>
          <a:p>
            <a:pPr marL="342900" indent="-342900" algn="just">
              <a:buFont typeface="Arial" panose="020B0604020202020204" pitchFamily="34" charset="0"/>
              <a:buChar char="•"/>
            </a:pPr>
            <a:endParaRPr lang="en-GB" sz="2200" dirty="0" smtClean="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GB" sz="2200" dirty="0" smtClean="0">
                <a:latin typeface="Times New Roman" panose="02020603050405020304" pitchFamily="18" charset="0"/>
                <a:cs typeface="Times New Roman" panose="02020603050405020304" pitchFamily="18" charset="0"/>
              </a:rPr>
              <a:t>When connected with the Internet, home devices are an important constituent of the Internet of Things ("</a:t>
            </a:r>
            <a:r>
              <a:rPr lang="en-GB" sz="2200" dirty="0" err="1" smtClean="0">
                <a:latin typeface="Times New Roman" panose="02020603050405020304" pitchFamily="18" charset="0"/>
                <a:cs typeface="Times New Roman" panose="02020603050405020304" pitchFamily="18" charset="0"/>
              </a:rPr>
              <a:t>IoT</a:t>
            </a:r>
            <a:r>
              <a:rPr lang="en-GB" sz="2200" dirty="0" smtClean="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98508649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5735" y="0"/>
            <a:ext cx="10515600" cy="1325563"/>
          </a:xfrm>
        </p:spPr>
        <p:txBody>
          <a:bodyPr>
            <a:normAutofit/>
          </a:bodyPr>
          <a:lstStyle/>
          <a:p>
            <a:r>
              <a:rPr lang="en-IN" sz="2400" b="1" dirty="0" smtClean="0">
                <a:latin typeface="Times New Roman" panose="02020603050405020304" pitchFamily="18" charset="0"/>
                <a:cs typeface="Times New Roman" panose="02020603050405020304" pitchFamily="18" charset="0"/>
              </a:rPr>
              <a:t>2.Objectives</a:t>
            </a:r>
            <a:endParaRPr lang="en-IN" sz="2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75735" y="1257214"/>
            <a:ext cx="10515600" cy="4351338"/>
          </a:xfrm>
        </p:spPr>
        <p:txBody>
          <a:bodyPr>
            <a:normAutofit/>
          </a:bodyPr>
          <a:lstStyle/>
          <a:p>
            <a:pPr marL="0" indent="0" algn="just">
              <a:buNone/>
            </a:pPr>
            <a:r>
              <a:rPr lang="en-IN" sz="2200" dirty="0" smtClean="0">
                <a:latin typeface="Times New Roman" panose="02020603050405020304" pitchFamily="18" charset="0"/>
                <a:cs typeface="Times New Roman" panose="02020603050405020304" pitchFamily="18" charset="0"/>
              </a:rPr>
              <a:t>The objective of this project is to implement a low cost, reliable and scalable home automation system that can be used to remotely switch on or off any household appliance, using a phone to achieve hardware simplicity.</a:t>
            </a:r>
            <a:endParaRPr lang="en-IN" sz="2200" dirty="0">
              <a:latin typeface="Times New Roman" panose="02020603050405020304" pitchFamily="18" charset="0"/>
              <a:cs typeface="Times New Roman" panose="02020603050405020304" pitchFamily="18" charset="0"/>
            </a:endParaRPr>
          </a:p>
          <a:p>
            <a:endParaRPr lang="en-IN" sz="3200" dirty="0"/>
          </a:p>
        </p:txBody>
      </p:sp>
    </p:spTree>
    <p:extLst>
      <p:ext uri="{BB962C8B-B14F-4D97-AF65-F5344CB8AC3E}">
        <p14:creationId xmlns:p14="http://schemas.microsoft.com/office/powerpoint/2010/main" val="58522078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5735" y="0"/>
            <a:ext cx="10515600" cy="1325563"/>
          </a:xfrm>
        </p:spPr>
        <p:txBody>
          <a:bodyPr>
            <a:normAutofit/>
          </a:bodyPr>
          <a:lstStyle/>
          <a:p>
            <a:r>
              <a:rPr lang="en-IN" sz="2400" b="1" dirty="0" smtClean="0">
                <a:latin typeface="Times New Roman" panose="02020603050405020304" pitchFamily="18" charset="0"/>
                <a:cs typeface="Times New Roman" panose="02020603050405020304" pitchFamily="18" charset="0"/>
              </a:rPr>
              <a:t>2.1 Outcome</a:t>
            </a:r>
            <a:endParaRPr lang="en-IN" sz="2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75735" y="1257214"/>
            <a:ext cx="10515600" cy="4351338"/>
          </a:xfrm>
        </p:spPr>
        <p:txBody>
          <a:bodyPr/>
          <a:lstStyle/>
          <a:p>
            <a:r>
              <a:rPr lang="en-IN" sz="2200" dirty="0" smtClean="0">
                <a:latin typeface="Times New Roman" panose="02020603050405020304" pitchFamily="18" charset="0"/>
                <a:cs typeface="Times New Roman" panose="02020603050405020304" pitchFamily="18" charset="0"/>
              </a:rPr>
              <a:t>Identification.</a:t>
            </a:r>
          </a:p>
          <a:p>
            <a:r>
              <a:rPr lang="en-IN" sz="2200" dirty="0" smtClean="0">
                <a:latin typeface="Times New Roman" panose="02020603050405020304" pitchFamily="18" charset="0"/>
                <a:cs typeface="Times New Roman" panose="02020603050405020304" pitchFamily="18" charset="0"/>
              </a:rPr>
              <a:t>Comfort.</a:t>
            </a:r>
            <a:endParaRPr lang="en-IN" sz="2200" dirty="0">
              <a:latin typeface="Times New Roman" panose="02020603050405020304" pitchFamily="18" charset="0"/>
              <a:cs typeface="Times New Roman" panose="02020603050405020304" pitchFamily="18" charset="0"/>
            </a:endParaRPr>
          </a:p>
          <a:p>
            <a:r>
              <a:rPr lang="en-IN" sz="2200" dirty="0" smtClean="0">
                <a:latin typeface="Times New Roman" panose="02020603050405020304" pitchFamily="18" charset="0"/>
                <a:cs typeface="Times New Roman" panose="02020603050405020304" pitchFamily="18" charset="0"/>
              </a:rPr>
              <a:t>Reliability.</a:t>
            </a:r>
          </a:p>
          <a:p>
            <a:r>
              <a:rPr lang="en-IN" sz="2200" dirty="0" smtClean="0">
                <a:latin typeface="Times New Roman" panose="02020603050405020304" pitchFamily="18" charset="0"/>
                <a:cs typeface="Times New Roman" panose="02020603050405020304" pitchFamily="18" charset="0"/>
              </a:rPr>
              <a:t>Full control over </a:t>
            </a:r>
            <a:r>
              <a:rPr lang="en-IN" sz="2200" smtClean="0">
                <a:latin typeface="Times New Roman" panose="02020603050405020304" pitchFamily="18" charset="0"/>
                <a:cs typeface="Times New Roman" panose="02020603050405020304" pitchFamily="18" charset="0"/>
              </a:rPr>
              <a:t>home appliances</a:t>
            </a:r>
            <a:endParaRPr lang="en-IN" sz="22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66858388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9100" y="0"/>
            <a:ext cx="11353800" cy="1325563"/>
          </a:xfrm>
        </p:spPr>
        <p:txBody>
          <a:bodyPr>
            <a:normAutofit/>
          </a:bodyPr>
          <a:lstStyle/>
          <a:p>
            <a:r>
              <a:rPr lang="en-IN" sz="2400" b="1" dirty="0" smtClean="0">
                <a:latin typeface="Times New Roman" panose="02020603050405020304" pitchFamily="18" charset="0"/>
                <a:cs typeface="Times New Roman" panose="02020603050405020304" pitchFamily="18" charset="0"/>
              </a:rPr>
              <a:t>3.Problem Definition</a:t>
            </a:r>
            <a:endParaRPr lang="en-IN" sz="2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19100" y="1325563"/>
            <a:ext cx="11353800" cy="4351338"/>
          </a:xfrm>
        </p:spPr>
        <p:txBody>
          <a:bodyPr>
            <a:normAutofit/>
          </a:bodyPr>
          <a:lstStyle/>
          <a:p>
            <a:pPr algn="just"/>
            <a:r>
              <a:rPr lang="en-GB" sz="2200" dirty="0">
                <a:latin typeface="Times New Roman" panose="02020603050405020304" pitchFamily="18" charset="0"/>
                <a:cs typeface="Times New Roman" panose="02020603050405020304" pitchFamily="18" charset="0"/>
              </a:rPr>
              <a:t>Conventional wall switches are located in different parts of a house and thus necessitates manual operations like to switch on or off these switches to control various appliances. It gets virtually impossible to keep track of appliances that are running and also to monitor their performances. </a:t>
            </a:r>
            <a:endParaRPr lang="en-GB" sz="2200" dirty="0" smtClean="0">
              <a:latin typeface="Times New Roman" panose="02020603050405020304" pitchFamily="18" charset="0"/>
              <a:cs typeface="Times New Roman" panose="02020603050405020304" pitchFamily="18" charset="0"/>
            </a:endParaRPr>
          </a:p>
          <a:p>
            <a:pPr algn="just"/>
            <a:r>
              <a:rPr lang="en-GB" sz="2200" dirty="0" smtClean="0">
                <a:latin typeface="Times New Roman" panose="02020603050405020304" pitchFamily="18" charset="0"/>
                <a:cs typeface="Times New Roman" panose="02020603050405020304" pitchFamily="18" charset="0"/>
              </a:rPr>
              <a:t>Home automation provides security, energy efficiency and ease of use hence, it is adopted more.</a:t>
            </a:r>
          </a:p>
          <a:p>
            <a:pPr algn="just"/>
            <a:r>
              <a:rPr lang="en-GB" sz="2200" dirty="0" smtClean="0">
                <a:latin typeface="Times New Roman" panose="02020603050405020304" pitchFamily="18" charset="0"/>
                <a:cs typeface="Times New Roman" panose="02020603050405020304" pitchFamily="18" charset="0"/>
              </a:rPr>
              <a:t> It also provides remote interface to home appliances to provide control.</a:t>
            </a:r>
          </a:p>
        </p:txBody>
      </p:sp>
    </p:spTree>
    <p:extLst>
      <p:ext uri="{BB962C8B-B14F-4D97-AF65-F5344CB8AC3E}">
        <p14:creationId xmlns:p14="http://schemas.microsoft.com/office/powerpoint/2010/main" val="408308997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1022" y="0"/>
            <a:ext cx="10515600" cy="1325563"/>
          </a:xfrm>
        </p:spPr>
        <p:txBody>
          <a:bodyPr>
            <a:normAutofit/>
          </a:bodyPr>
          <a:lstStyle/>
          <a:p>
            <a:r>
              <a:rPr lang="en-IN" sz="2400" b="1" dirty="0" smtClean="0">
                <a:latin typeface="Times New Roman" panose="02020603050405020304" pitchFamily="18" charset="0"/>
                <a:cs typeface="Times New Roman" panose="02020603050405020304" pitchFamily="18" charset="0"/>
              </a:rPr>
              <a:t>4.Technological stack</a:t>
            </a:r>
            <a:endParaRPr lang="en-IN" sz="2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1022" y="1240738"/>
            <a:ext cx="10515600" cy="4351338"/>
          </a:xfrm>
        </p:spPr>
        <p:txBody>
          <a:bodyPr>
            <a:normAutofit/>
          </a:bodyPr>
          <a:lstStyle/>
          <a:p>
            <a:pPr marL="0" indent="0">
              <a:buNone/>
            </a:pPr>
            <a:r>
              <a:rPr lang="en-IN" sz="2200" b="1" dirty="0" smtClean="0">
                <a:latin typeface="Times New Roman" panose="02020603050405020304" pitchFamily="18" charset="0"/>
                <a:cs typeface="Times New Roman" panose="02020603050405020304" pitchFamily="18" charset="0"/>
              </a:rPr>
              <a:t>I.SOFTWARE REQUIREMENTS </a:t>
            </a:r>
          </a:p>
          <a:p>
            <a:pPr lvl="1"/>
            <a:r>
              <a:rPr lang="en-IN" sz="2000" dirty="0" smtClean="0">
                <a:latin typeface="Times New Roman" panose="02020603050405020304" pitchFamily="18" charset="0"/>
                <a:cs typeface="Times New Roman" panose="02020603050405020304" pitchFamily="18" charset="0"/>
              </a:rPr>
              <a:t>1. ARDUINO </a:t>
            </a:r>
          </a:p>
          <a:p>
            <a:pPr lvl="1"/>
            <a:r>
              <a:rPr lang="en-IN" sz="2000" dirty="0" smtClean="0">
                <a:latin typeface="Times New Roman" panose="02020603050405020304" pitchFamily="18" charset="0"/>
                <a:cs typeface="Times New Roman" panose="02020603050405020304" pitchFamily="18" charset="0"/>
              </a:rPr>
              <a:t>2. ANDROID STUDIO</a:t>
            </a:r>
          </a:p>
          <a:p>
            <a:endParaRPr lang="en-IN" sz="2200" dirty="0" smtClean="0">
              <a:latin typeface="Times New Roman" panose="02020603050405020304" pitchFamily="18" charset="0"/>
              <a:cs typeface="Times New Roman" panose="02020603050405020304" pitchFamily="18" charset="0"/>
            </a:endParaRPr>
          </a:p>
          <a:p>
            <a:pPr marL="0" indent="0">
              <a:buNone/>
            </a:pPr>
            <a:r>
              <a:rPr lang="en-IN" sz="2200" b="1" dirty="0" smtClean="0">
                <a:latin typeface="Times New Roman" panose="02020603050405020304" pitchFamily="18" charset="0"/>
                <a:cs typeface="Times New Roman" panose="02020603050405020304" pitchFamily="18" charset="0"/>
              </a:rPr>
              <a:t>II.HARDWARE REQUIREMENTS </a:t>
            </a:r>
          </a:p>
          <a:p>
            <a:pPr lvl="1"/>
            <a:r>
              <a:rPr lang="en-IN" sz="2000" dirty="0" smtClean="0">
                <a:latin typeface="Times New Roman" panose="02020603050405020304" pitchFamily="18" charset="0"/>
                <a:cs typeface="Times New Roman" panose="02020603050405020304" pitchFamily="18" charset="0"/>
              </a:rPr>
              <a:t>1.ARDUINO </a:t>
            </a:r>
            <a:r>
              <a:rPr lang="en-IN" sz="2000" smtClean="0">
                <a:latin typeface="Times New Roman" panose="02020603050405020304" pitchFamily="18" charset="0"/>
                <a:cs typeface="Times New Roman" panose="02020603050405020304" pitchFamily="18" charset="0"/>
              </a:rPr>
              <a:t>UNO/BT Module</a:t>
            </a:r>
            <a:endParaRPr lang="en-IN" sz="2000" dirty="0" smtClean="0">
              <a:latin typeface="Times New Roman" panose="02020603050405020304" pitchFamily="18" charset="0"/>
              <a:cs typeface="Times New Roman" panose="02020603050405020304" pitchFamily="18" charset="0"/>
            </a:endParaRPr>
          </a:p>
          <a:p>
            <a:pPr lvl="1"/>
            <a:r>
              <a:rPr lang="en-IN" sz="2000" dirty="0" smtClean="0">
                <a:latin typeface="Times New Roman" panose="02020603050405020304" pitchFamily="18" charset="0"/>
                <a:cs typeface="Times New Roman" panose="02020603050405020304" pitchFamily="18" charset="0"/>
              </a:rPr>
              <a:t>2.RELAYS </a:t>
            </a:r>
          </a:p>
          <a:p>
            <a:pPr lvl="1"/>
            <a:r>
              <a:rPr lang="en-IN" sz="2000" dirty="0">
                <a:latin typeface="Times New Roman" panose="02020603050405020304" pitchFamily="18" charset="0"/>
                <a:cs typeface="Times New Roman" panose="02020603050405020304" pitchFamily="18" charset="0"/>
              </a:rPr>
              <a:t>3</a:t>
            </a:r>
            <a:r>
              <a:rPr lang="en-IN" sz="2000" dirty="0" smtClean="0">
                <a:latin typeface="Times New Roman" panose="02020603050405020304" pitchFamily="18" charset="0"/>
                <a:cs typeface="Times New Roman" panose="02020603050405020304" pitchFamily="18" charset="0"/>
              </a:rPr>
              <a:t>.FINGERPRINT SCANNER</a:t>
            </a:r>
          </a:p>
          <a:p>
            <a:pPr lvl="1"/>
            <a:r>
              <a:rPr lang="en-IN" sz="2000" dirty="0" smtClean="0">
                <a:latin typeface="Times New Roman" panose="02020603050405020304" pitchFamily="18" charset="0"/>
                <a:cs typeface="Times New Roman" panose="02020603050405020304" pitchFamily="18" charset="0"/>
              </a:rPr>
              <a:t>4.SERVOS AND MOTORS </a:t>
            </a:r>
          </a:p>
        </p:txBody>
      </p:sp>
    </p:spTree>
    <p:extLst>
      <p:ext uri="{BB962C8B-B14F-4D97-AF65-F5344CB8AC3E}">
        <p14:creationId xmlns:p14="http://schemas.microsoft.com/office/powerpoint/2010/main" val="211989796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9259" y="0"/>
            <a:ext cx="10515600" cy="1325563"/>
          </a:xfrm>
        </p:spPr>
        <p:txBody>
          <a:bodyPr>
            <a:normAutofit/>
          </a:bodyPr>
          <a:lstStyle/>
          <a:p>
            <a:r>
              <a:rPr lang="en-IN" sz="2400" b="1" dirty="0" smtClean="0">
                <a:latin typeface="Times New Roman" panose="02020603050405020304" pitchFamily="18" charset="0"/>
                <a:cs typeface="Times New Roman" panose="02020603050405020304" pitchFamily="18" charset="0"/>
              </a:rPr>
              <a:t>5.Review Suggestion</a:t>
            </a:r>
            <a:endParaRPr lang="en-IN" sz="2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9259" y="1257214"/>
            <a:ext cx="10515600" cy="4351338"/>
          </a:xfrm>
        </p:spPr>
        <p:txBody>
          <a:bodyPr>
            <a:normAutofit/>
          </a:bodyPr>
          <a:lstStyle/>
          <a:p>
            <a:r>
              <a:rPr lang="en-IN" sz="2200" dirty="0" smtClean="0">
                <a:latin typeface="Times New Roman" panose="02020603050405020304" pitchFamily="18" charset="0"/>
                <a:cs typeface="Times New Roman" panose="02020603050405020304" pitchFamily="18" charset="0"/>
              </a:rPr>
              <a:t>To implement security in the system(Hash algorithm)</a:t>
            </a:r>
          </a:p>
          <a:p>
            <a:pPr marL="0" indent="0">
              <a:buNone/>
            </a:pPr>
            <a:endParaRPr lang="en-IN" sz="2200" dirty="0" smtClean="0">
              <a:latin typeface="Times New Roman" panose="02020603050405020304" pitchFamily="18" charset="0"/>
              <a:cs typeface="Times New Roman" panose="02020603050405020304" pitchFamily="18" charset="0"/>
            </a:endParaRPr>
          </a:p>
          <a:p>
            <a:pPr algn="just"/>
            <a:r>
              <a:rPr lang="en-GB" sz="2400" dirty="0">
                <a:latin typeface="Times New Roman" panose="02020603050405020304" pitchFamily="18" charset="0"/>
                <a:cs typeface="Times New Roman" panose="02020603050405020304" pitchFamily="18" charset="0"/>
              </a:rPr>
              <a:t>A hash algorithm is a function that converts a data string into a numeric string output of fixed length. The output string is generally much smaller than the original data. Hash algorithms are designed to be collision-resistant, meaning that there is a very low probability that the same string would be created for different data. </a:t>
            </a:r>
            <a:endParaRPr lang="en-IN" sz="2200" dirty="0"/>
          </a:p>
        </p:txBody>
      </p:sp>
    </p:spTree>
    <p:extLst>
      <p:ext uri="{BB962C8B-B14F-4D97-AF65-F5344CB8AC3E}">
        <p14:creationId xmlns:p14="http://schemas.microsoft.com/office/powerpoint/2010/main" val="119318887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2210" y="0"/>
            <a:ext cx="10515600" cy="1325563"/>
          </a:xfrm>
        </p:spPr>
        <p:txBody>
          <a:bodyPr>
            <a:normAutofit/>
          </a:bodyPr>
          <a:lstStyle/>
          <a:p>
            <a:r>
              <a:rPr lang="en-IN" sz="2400" b="1" dirty="0" smtClean="0">
                <a:latin typeface="Times New Roman" panose="02020603050405020304" pitchFamily="18" charset="0"/>
                <a:cs typeface="Times New Roman" panose="02020603050405020304" pitchFamily="18" charset="0"/>
              </a:rPr>
              <a:t>6.Proposed system architecture </a:t>
            </a:r>
            <a:r>
              <a:rPr lang="en-IN" sz="2400" b="1" dirty="0" smtClean="0"/>
              <a:t/>
            </a:r>
            <a:br>
              <a:rPr lang="en-IN" sz="2400" b="1" dirty="0" smtClean="0"/>
            </a:br>
            <a:endParaRPr lang="en-IN" sz="2400" b="1" dirty="0"/>
          </a:p>
        </p:txBody>
      </p:sp>
      <p:sp>
        <p:nvSpPr>
          <p:cNvPr id="5" name="Rectangle 4"/>
          <p:cNvSpPr/>
          <p:nvPr/>
        </p:nvSpPr>
        <p:spPr>
          <a:xfrm>
            <a:off x="5454095" y="6406588"/>
            <a:ext cx="591829" cy="369332"/>
          </a:xfrm>
          <a:prstGeom prst="rect">
            <a:avLst/>
          </a:prstGeom>
        </p:spPr>
        <p:txBody>
          <a:bodyPr wrap="none">
            <a:spAutoFit/>
          </a:bodyPr>
          <a:lstStyle/>
          <a:p>
            <a:r>
              <a:rPr lang="en-IN" dirty="0" smtClean="0"/>
              <a:t>fig.1</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40197" y="1455794"/>
            <a:ext cx="6619624" cy="4216534"/>
          </a:xfrm>
          <a:prstGeom prst="rect">
            <a:avLst/>
          </a:prstGeom>
        </p:spPr>
      </p:pic>
    </p:spTree>
    <p:extLst>
      <p:ext uri="{BB962C8B-B14F-4D97-AF65-F5344CB8AC3E}">
        <p14:creationId xmlns:p14="http://schemas.microsoft.com/office/powerpoint/2010/main" val="201429952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5119" y="0"/>
            <a:ext cx="10515600" cy="1325563"/>
          </a:xfrm>
        </p:spPr>
        <p:txBody>
          <a:bodyPr>
            <a:normAutofit/>
          </a:bodyPr>
          <a:lstStyle/>
          <a:p>
            <a:r>
              <a:rPr lang="en-IN" sz="2400" b="1" dirty="0" smtClean="0">
                <a:latin typeface="Times New Roman" panose="02020603050405020304" pitchFamily="18" charset="0"/>
                <a:cs typeface="Times New Roman" panose="02020603050405020304" pitchFamily="18" charset="0"/>
              </a:rPr>
              <a:t>7.Prototype Design Demonstration</a:t>
            </a:r>
            <a:r>
              <a:rPr lang="en-IN" sz="2400" b="1" dirty="0" smtClean="0"/>
              <a:t/>
            </a:r>
            <a:br>
              <a:rPr lang="en-IN" sz="2400" b="1" dirty="0" smtClean="0"/>
            </a:br>
            <a:endParaRPr lang="en-IN" sz="2400" b="1" dirty="0"/>
          </a:p>
        </p:txBody>
      </p:sp>
      <p:sp>
        <p:nvSpPr>
          <p:cNvPr id="7" name="Rectangle 6"/>
          <p:cNvSpPr/>
          <p:nvPr/>
        </p:nvSpPr>
        <p:spPr>
          <a:xfrm>
            <a:off x="5051090" y="6363660"/>
            <a:ext cx="591829" cy="369332"/>
          </a:xfrm>
          <a:prstGeom prst="rect">
            <a:avLst/>
          </a:prstGeom>
        </p:spPr>
        <p:txBody>
          <a:bodyPr wrap="none">
            <a:spAutoFit/>
          </a:bodyPr>
          <a:lstStyle/>
          <a:p>
            <a:r>
              <a:rPr lang="en-IN" dirty="0" smtClean="0"/>
              <a:t>fig.2</a:t>
            </a:r>
            <a:endParaRPr lang="en-IN" dirty="0"/>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86717" y="1325563"/>
            <a:ext cx="1747356" cy="3785937"/>
          </a:xfrm>
          <a:prstGeom prst="rect">
            <a:avLst/>
          </a:prstGeom>
        </p:spPr>
      </p:pic>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70895" y="1325562"/>
            <a:ext cx="1747356" cy="3785937"/>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39602" y="1325562"/>
            <a:ext cx="1662827" cy="3602792"/>
          </a:xfrm>
          <a:prstGeom prst="rect">
            <a:avLst/>
          </a:prstGeom>
        </p:spPr>
      </p:pic>
    </p:spTree>
    <p:extLst>
      <p:ext uri="{BB962C8B-B14F-4D97-AF65-F5344CB8AC3E}">
        <p14:creationId xmlns:p14="http://schemas.microsoft.com/office/powerpoint/2010/main" val="262928915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691</TotalTime>
  <Words>380</Words>
  <Application>Microsoft Office PowerPoint</Application>
  <PresentationFormat>Widescreen</PresentationFormat>
  <Paragraphs>49</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Calibri Light</vt:lpstr>
      <vt:lpstr>DejaVu Sans</vt:lpstr>
      <vt:lpstr>Times New Roman</vt:lpstr>
      <vt:lpstr>Office Theme</vt:lpstr>
      <vt:lpstr>PowerPoint Presentation</vt:lpstr>
      <vt:lpstr>PowerPoint Presentation</vt:lpstr>
      <vt:lpstr>2.Objectives</vt:lpstr>
      <vt:lpstr>2.1 Outcome</vt:lpstr>
      <vt:lpstr>3.Problem Definition</vt:lpstr>
      <vt:lpstr>4.Technological stack</vt:lpstr>
      <vt:lpstr>5.Review Suggestion</vt:lpstr>
      <vt:lpstr>6.Proposed system architecture  </vt:lpstr>
      <vt:lpstr>7.Prototype Design Demonstration </vt:lpstr>
      <vt:lpstr>8.CONCLUSION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Sagar Gabre</dc:creator>
  <cp:lastModifiedBy>Sagar Gabre</cp:lastModifiedBy>
  <cp:revision>37</cp:revision>
  <dcterms:created xsi:type="dcterms:W3CDTF">2020-10-28T06:25:22Z</dcterms:created>
  <dcterms:modified xsi:type="dcterms:W3CDTF">2021-05-26T11:22:03Z</dcterms:modified>
</cp:coreProperties>
</file>