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sldIdLst>
    <p:sldId id="277" r:id="rId2"/>
    <p:sldId id="256" r:id="rId3"/>
    <p:sldId id="257" r:id="rId4"/>
    <p:sldId id="258" r:id="rId5"/>
    <p:sldId id="269" r:id="rId6"/>
    <p:sldId id="271" r:id="rId7"/>
    <p:sldId id="278" r:id="rId8"/>
    <p:sldId id="264" r:id="rId9"/>
    <p:sldId id="279" r:id="rId10"/>
    <p:sldId id="267" r:id="rId11"/>
    <p:sldId id="276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BA3AB-129D-4773-BCEF-68BB287DE44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BCECC0-49D4-4C2C-8FAE-A4143199F4E3}">
      <dgm:prSet/>
      <dgm:spPr/>
      <dgm:t>
        <a:bodyPr/>
        <a:lstStyle/>
        <a:p>
          <a:r>
            <a:rPr lang="en-US" dirty="0"/>
            <a:t>By this project a blood  acceptor can easily and </a:t>
          </a:r>
          <a:r>
            <a:rPr lang="en-US" dirty="0" err="1"/>
            <a:t>fastly</a:t>
          </a:r>
          <a:r>
            <a:rPr lang="en-US" dirty="0"/>
            <a:t> gets the Donor details.</a:t>
          </a:r>
        </a:p>
      </dgm:t>
    </dgm:pt>
    <dgm:pt modelId="{DCAB7868-3500-43E1-85D5-CCDA657D6971}" type="parTrans" cxnId="{85075B83-41DA-4959-90EB-BFBCDBCACBCB}">
      <dgm:prSet/>
      <dgm:spPr/>
      <dgm:t>
        <a:bodyPr/>
        <a:lstStyle/>
        <a:p>
          <a:endParaRPr lang="en-US"/>
        </a:p>
      </dgm:t>
    </dgm:pt>
    <dgm:pt modelId="{EA1D593D-8EB9-47EB-BBFC-C1090E4F361E}" type="sibTrans" cxnId="{85075B83-41DA-4959-90EB-BFBCDBCACBCB}">
      <dgm:prSet/>
      <dgm:spPr/>
      <dgm:t>
        <a:bodyPr/>
        <a:lstStyle/>
        <a:p>
          <a:endParaRPr lang="en-US"/>
        </a:p>
      </dgm:t>
    </dgm:pt>
    <dgm:pt modelId="{9FF97D20-3632-46DB-93BA-D785EBC80438}">
      <dgm:prSet/>
      <dgm:spPr/>
      <dgm:t>
        <a:bodyPr/>
        <a:lstStyle/>
        <a:p>
          <a:r>
            <a:rPr lang="en-US" dirty="0"/>
            <a:t>Without any paperwork and user friendly..</a:t>
          </a:r>
        </a:p>
      </dgm:t>
    </dgm:pt>
    <dgm:pt modelId="{FC4C20F9-437B-44E4-ADE9-E44B28C473D5}" type="parTrans" cxnId="{60884532-3AA3-4BCD-B721-F5CFB4E374C9}">
      <dgm:prSet/>
      <dgm:spPr/>
      <dgm:t>
        <a:bodyPr/>
        <a:lstStyle/>
        <a:p>
          <a:endParaRPr lang="en-US"/>
        </a:p>
      </dgm:t>
    </dgm:pt>
    <dgm:pt modelId="{9F9465FF-D3F1-4669-A71F-F82DBF20C900}" type="sibTrans" cxnId="{60884532-3AA3-4BCD-B721-F5CFB4E374C9}">
      <dgm:prSet/>
      <dgm:spPr/>
      <dgm:t>
        <a:bodyPr/>
        <a:lstStyle/>
        <a:p>
          <a:endParaRPr lang="en-US"/>
        </a:p>
      </dgm:t>
    </dgm:pt>
    <dgm:pt modelId="{66AC8415-5A67-4C56-BB6C-B1DA169C4D36}" type="pres">
      <dgm:prSet presAssocID="{994BA3AB-129D-4773-BCEF-68BB287DE442}" presName="outerComposite" presStyleCnt="0">
        <dgm:presLayoutVars>
          <dgm:chMax val="5"/>
          <dgm:dir/>
          <dgm:resizeHandles val="exact"/>
        </dgm:presLayoutVars>
      </dgm:prSet>
      <dgm:spPr/>
    </dgm:pt>
    <dgm:pt modelId="{25A50973-1643-4798-AE86-87701E9CA85B}" type="pres">
      <dgm:prSet presAssocID="{994BA3AB-129D-4773-BCEF-68BB287DE442}" presName="dummyMaxCanvas" presStyleCnt="0">
        <dgm:presLayoutVars/>
      </dgm:prSet>
      <dgm:spPr/>
    </dgm:pt>
    <dgm:pt modelId="{DADD742F-8599-41D4-93CB-FC46C7AE0B41}" type="pres">
      <dgm:prSet presAssocID="{994BA3AB-129D-4773-BCEF-68BB287DE442}" presName="TwoNodes_1" presStyleLbl="node1" presStyleIdx="0" presStyleCnt="2">
        <dgm:presLayoutVars>
          <dgm:bulletEnabled val="1"/>
        </dgm:presLayoutVars>
      </dgm:prSet>
      <dgm:spPr/>
    </dgm:pt>
    <dgm:pt modelId="{70031763-F437-4573-B155-32C9BFBE8FB8}" type="pres">
      <dgm:prSet presAssocID="{994BA3AB-129D-4773-BCEF-68BB287DE442}" presName="TwoNodes_2" presStyleLbl="node1" presStyleIdx="1" presStyleCnt="2">
        <dgm:presLayoutVars>
          <dgm:bulletEnabled val="1"/>
        </dgm:presLayoutVars>
      </dgm:prSet>
      <dgm:spPr/>
    </dgm:pt>
    <dgm:pt modelId="{DB726479-93BA-4B71-83FA-565EC0B88672}" type="pres">
      <dgm:prSet presAssocID="{994BA3AB-129D-4773-BCEF-68BB287DE442}" presName="TwoConn_1-2" presStyleLbl="fgAccFollowNode1" presStyleIdx="0" presStyleCnt="1">
        <dgm:presLayoutVars>
          <dgm:bulletEnabled val="1"/>
        </dgm:presLayoutVars>
      </dgm:prSet>
      <dgm:spPr/>
    </dgm:pt>
    <dgm:pt modelId="{B4729CC4-DB6E-40A8-8FA5-C961CFC98EBC}" type="pres">
      <dgm:prSet presAssocID="{994BA3AB-129D-4773-BCEF-68BB287DE442}" presName="TwoNodes_1_text" presStyleLbl="node1" presStyleIdx="1" presStyleCnt="2">
        <dgm:presLayoutVars>
          <dgm:bulletEnabled val="1"/>
        </dgm:presLayoutVars>
      </dgm:prSet>
      <dgm:spPr/>
    </dgm:pt>
    <dgm:pt modelId="{A1A656DA-60A1-4FFE-936E-D229B05F46FC}" type="pres">
      <dgm:prSet presAssocID="{994BA3AB-129D-4773-BCEF-68BB287DE442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60884532-3AA3-4BCD-B721-F5CFB4E374C9}" srcId="{994BA3AB-129D-4773-BCEF-68BB287DE442}" destId="{9FF97D20-3632-46DB-93BA-D785EBC80438}" srcOrd="1" destOrd="0" parTransId="{FC4C20F9-437B-44E4-ADE9-E44B28C473D5}" sibTransId="{9F9465FF-D3F1-4669-A71F-F82DBF20C900}"/>
    <dgm:cxn modelId="{2FC2794F-41B7-4FAD-92DE-238985E23465}" type="presOf" srcId="{A3BCECC0-49D4-4C2C-8FAE-A4143199F4E3}" destId="{B4729CC4-DB6E-40A8-8FA5-C961CFC98EBC}" srcOrd="1" destOrd="0" presId="urn:microsoft.com/office/officeart/2005/8/layout/vProcess5"/>
    <dgm:cxn modelId="{5DAC4158-342C-49C9-8649-66FD31337437}" type="presOf" srcId="{9FF97D20-3632-46DB-93BA-D785EBC80438}" destId="{70031763-F437-4573-B155-32C9BFBE8FB8}" srcOrd="0" destOrd="0" presId="urn:microsoft.com/office/officeart/2005/8/layout/vProcess5"/>
    <dgm:cxn modelId="{85075B83-41DA-4959-90EB-BFBCDBCACBCB}" srcId="{994BA3AB-129D-4773-BCEF-68BB287DE442}" destId="{A3BCECC0-49D4-4C2C-8FAE-A4143199F4E3}" srcOrd="0" destOrd="0" parTransId="{DCAB7868-3500-43E1-85D5-CCDA657D6971}" sibTransId="{EA1D593D-8EB9-47EB-BBFC-C1090E4F361E}"/>
    <dgm:cxn modelId="{66C2EB95-40D7-4EE3-8641-E341C25B3349}" type="presOf" srcId="{EA1D593D-8EB9-47EB-BBFC-C1090E4F361E}" destId="{DB726479-93BA-4B71-83FA-565EC0B88672}" srcOrd="0" destOrd="0" presId="urn:microsoft.com/office/officeart/2005/8/layout/vProcess5"/>
    <dgm:cxn modelId="{1DA25FB9-6ADC-48D0-8D32-EC23E1CC22EE}" type="presOf" srcId="{9FF97D20-3632-46DB-93BA-D785EBC80438}" destId="{A1A656DA-60A1-4FFE-936E-D229B05F46FC}" srcOrd="1" destOrd="0" presId="urn:microsoft.com/office/officeart/2005/8/layout/vProcess5"/>
    <dgm:cxn modelId="{6FC19BBB-1B2A-41BE-B336-BF0AF79DBDFA}" type="presOf" srcId="{994BA3AB-129D-4773-BCEF-68BB287DE442}" destId="{66AC8415-5A67-4C56-BB6C-B1DA169C4D36}" srcOrd="0" destOrd="0" presId="urn:microsoft.com/office/officeart/2005/8/layout/vProcess5"/>
    <dgm:cxn modelId="{D210BAE6-A2D1-4C95-B3F8-C93FE1D591C6}" type="presOf" srcId="{A3BCECC0-49D4-4C2C-8FAE-A4143199F4E3}" destId="{DADD742F-8599-41D4-93CB-FC46C7AE0B41}" srcOrd="0" destOrd="0" presId="urn:microsoft.com/office/officeart/2005/8/layout/vProcess5"/>
    <dgm:cxn modelId="{CF19193E-F9B9-479A-ACBB-64E6B2C63517}" type="presParOf" srcId="{66AC8415-5A67-4C56-BB6C-B1DA169C4D36}" destId="{25A50973-1643-4798-AE86-87701E9CA85B}" srcOrd="0" destOrd="0" presId="urn:microsoft.com/office/officeart/2005/8/layout/vProcess5"/>
    <dgm:cxn modelId="{19A3A6CA-D2A9-4D53-8C3D-2D62F3EF31E9}" type="presParOf" srcId="{66AC8415-5A67-4C56-BB6C-B1DA169C4D36}" destId="{DADD742F-8599-41D4-93CB-FC46C7AE0B41}" srcOrd="1" destOrd="0" presId="urn:microsoft.com/office/officeart/2005/8/layout/vProcess5"/>
    <dgm:cxn modelId="{B65097F4-9EC4-4317-AD5B-DF826133808B}" type="presParOf" srcId="{66AC8415-5A67-4C56-BB6C-B1DA169C4D36}" destId="{70031763-F437-4573-B155-32C9BFBE8FB8}" srcOrd="2" destOrd="0" presId="urn:microsoft.com/office/officeart/2005/8/layout/vProcess5"/>
    <dgm:cxn modelId="{A79CD4B9-D297-45A1-96A2-63A110ABFF51}" type="presParOf" srcId="{66AC8415-5A67-4C56-BB6C-B1DA169C4D36}" destId="{DB726479-93BA-4B71-83FA-565EC0B88672}" srcOrd="3" destOrd="0" presId="urn:microsoft.com/office/officeart/2005/8/layout/vProcess5"/>
    <dgm:cxn modelId="{3A9DD71B-5708-479B-9D9C-AFEAA81B4EE4}" type="presParOf" srcId="{66AC8415-5A67-4C56-BB6C-B1DA169C4D36}" destId="{B4729CC4-DB6E-40A8-8FA5-C961CFC98EBC}" srcOrd="4" destOrd="0" presId="urn:microsoft.com/office/officeart/2005/8/layout/vProcess5"/>
    <dgm:cxn modelId="{9B806118-62CC-4BE2-AA16-9D9D760DCF24}" type="presParOf" srcId="{66AC8415-5A67-4C56-BB6C-B1DA169C4D36}" destId="{A1A656DA-60A1-4FFE-936E-D229B05F46FC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D742F-8599-41D4-93CB-FC46C7AE0B41}">
      <dsp:nvSpPr>
        <dsp:cNvPr id="0" name=""/>
        <dsp:cNvSpPr/>
      </dsp:nvSpPr>
      <dsp:spPr>
        <a:xfrm>
          <a:off x="0" y="0"/>
          <a:ext cx="5586412" cy="25146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By this project a blood  acceptor can easily and </a:t>
          </a:r>
          <a:r>
            <a:rPr lang="en-US" sz="2900" kern="1200" dirty="0" err="1"/>
            <a:t>fastly</a:t>
          </a:r>
          <a:r>
            <a:rPr lang="en-US" sz="2900" kern="1200" dirty="0"/>
            <a:t> gets the Donor details.</a:t>
          </a:r>
        </a:p>
      </dsp:txBody>
      <dsp:txXfrm>
        <a:off x="73650" y="73650"/>
        <a:ext cx="2987377" cy="2367300"/>
      </dsp:txXfrm>
    </dsp:sp>
    <dsp:sp modelId="{70031763-F437-4573-B155-32C9BFBE8FB8}">
      <dsp:nvSpPr>
        <dsp:cNvPr id="0" name=""/>
        <dsp:cNvSpPr/>
      </dsp:nvSpPr>
      <dsp:spPr>
        <a:xfrm>
          <a:off x="985837" y="3073400"/>
          <a:ext cx="5586412" cy="2514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Without any paperwork and user friendly..</a:t>
          </a:r>
        </a:p>
      </dsp:txBody>
      <dsp:txXfrm>
        <a:off x="1059487" y="3147050"/>
        <a:ext cx="2818785" cy="2367300"/>
      </dsp:txXfrm>
    </dsp:sp>
    <dsp:sp modelId="{DB726479-93BA-4B71-83FA-565EC0B88672}">
      <dsp:nvSpPr>
        <dsp:cNvPr id="0" name=""/>
        <dsp:cNvSpPr/>
      </dsp:nvSpPr>
      <dsp:spPr>
        <a:xfrm>
          <a:off x="3951922" y="1976754"/>
          <a:ext cx="1634490" cy="16344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19682" y="1976754"/>
        <a:ext cx="898970" cy="1229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18B49-2C80-4F68-A098-6AF1890016C2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7E6F5-B2E7-471F-B3D2-557862F6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870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7E6F5-B2E7-471F-B3D2-557862F63B3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8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12/4/2022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microsoft.com/office/2007/relationships/hdphoto" Target="../media/hdphoto1.wdp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 /><Relationship Id="rId3" Type="http://schemas.microsoft.com/office/2007/relationships/hdphoto" Target="../media/hdphoto2.wdp" /><Relationship Id="rId7" Type="http://schemas.openxmlformats.org/officeDocument/2006/relationships/diagramQuickStyle" Target="../diagrams/quickStyle1.xml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6" Type="http://schemas.openxmlformats.org/officeDocument/2006/relationships/diagramLayout" Target="../diagrams/layout1.xml" /><Relationship Id="rId5" Type="http://schemas.openxmlformats.org/officeDocument/2006/relationships/diagramData" Target="../diagrams/data1.xml" /><Relationship Id="rId4" Type="http://schemas.openxmlformats.org/officeDocument/2006/relationships/image" Target="../media/image2.png" /><Relationship Id="rId9" Type="http://schemas.microsoft.com/office/2007/relationships/diagramDrawing" Target="../diagrams/drawing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graphics_chartjs.asp" TargetMode="External" /><Relationship Id="rId2" Type="http://schemas.openxmlformats.org/officeDocument/2006/relationships/hyperlink" Target="https://www.javatpoint.com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youtu.be/9zzX2fbkzWU" TargetMode="External" /><Relationship Id="rId5" Type="http://schemas.openxmlformats.org/officeDocument/2006/relationships/hyperlink" Target="https://youtu.be/HcOc7P5BMi4" TargetMode="External" /><Relationship Id="rId4" Type="http://schemas.openxmlformats.org/officeDocument/2006/relationships/hyperlink" Target="https://www.w3schools.com/" TargetMode="Externa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7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2.svg" /><Relationship Id="rId5" Type="http://schemas.openxmlformats.org/officeDocument/2006/relationships/image" Target="../media/image11.png" /><Relationship Id="rId4" Type="http://schemas.microsoft.com/office/2007/relationships/hdphoto" Target="../media/hdphoto2.wdp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-lab.com/boost-speed-stm32-microcontrollers-31-using-core-coupled-memory/" TargetMode="External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9.jpeg" /><Relationship Id="rId4" Type="http://schemas.openxmlformats.org/officeDocument/2006/relationships/hyperlink" Target="https://creativecommons.org/licenses/by-sa/3.0/" TargetMode="Externa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3F4D-0C3E-EB05-9CFE-A92A322C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E6FE831-3003-6378-A46C-A0140BEAA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9988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58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6ED90-DCB6-8D2C-02A8-503D77DA4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conclusion</a:t>
            </a:r>
          </a:p>
        </p:txBody>
      </p:sp>
      <p:grpSp>
        <p:nvGrpSpPr>
          <p:cNvPr id="78" name="Group 60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Oval 61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0" name="Oval 62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81" name="Content Placeholder 5">
            <a:extLst>
              <a:ext uri="{FF2B5EF4-FFF2-40B4-BE49-F238E27FC236}">
                <a16:creationId xmlns:a16="http://schemas.microsoft.com/office/drawing/2014/main" id="{92AB9CBF-4A65-7AB7-5375-0BEA32BBA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04520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9684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2200-F349-3112-72F2-79EB2B0B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6C45-6D9B-CF75-E8BA-8B521467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457" y="1289304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co-ordinators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Dr.V.Chandra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Shekar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sir 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Rama Rao sir,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https://www.javatpoint.com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https://www.w3schools.com/js/js_graphics_chartjs.asp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https://youtu.be/HcOc7P5BMi4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https://youtu.be/9zzX2fbkzWU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20125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3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Graphic 6" descr="Handshake">
            <a:extLst>
              <a:ext uri="{FF2B5EF4-FFF2-40B4-BE49-F238E27FC236}">
                <a16:creationId xmlns:a16="http://schemas.microsoft.com/office/drawing/2014/main" id="{5009928B-1344-844E-BD12-629B002A70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999" y="877900"/>
            <a:ext cx="5112461" cy="51124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18E7D-B6AC-B0F8-C053-09A95C16C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340" y="2714324"/>
            <a:ext cx="5299585" cy="3544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9" name="Group 65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1" name="Oval 67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01837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42C6-6F21-7617-81BE-B80C96455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133840" cy="2572510"/>
          </a:xfrm>
        </p:spPr>
        <p:txBody>
          <a:bodyPr/>
          <a:lstStyle/>
          <a:p>
            <a:r>
              <a:rPr lang="en-US" sz="5400" dirty="0"/>
              <a:t>              </a:t>
            </a:r>
            <a:r>
              <a:rPr lang="en-US" sz="5400" dirty="0">
                <a:solidFill>
                  <a:schemeClr val="accent1"/>
                </a:solidFill>
              </a:rPr>
              <a:t>Blood bank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0531A-EBDA-9D72-AB65-7987C3FAF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901" y="4355929"/>
            <a:ext cx="8412480" cy="1069848"/>
          </a:xfrm>
        </p:spPr>
        <p:txBody>
          <a:bodyPr>
            <a:normAutofit/>
          </a:bodyPr>
          <a:lstStyle/>
          <a:p>
            <a:r>
              <a:rPr lang="en-US" sz="2800" dirty="0"/>
              <a:t>Be the reason for someone’s heartbeat!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3711723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5033D598-13D4-2946-18B7-04EAECA75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39" y="178593"/>
            <a:ext cx="12037219" cy="60364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0C0F7E-8E4F-77DA-9247-6DD10639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39" y="0"/>
            <a:ext cx="10058400" cy="1149435"/>
          </a:xfrm>
        </p:spPr>
        <p:txBody>
          <a:bodyPr>
            <a:normAutofit/>
          </a:bodyPr>
          <a:lstStyle/>
          <a:p>
            <a:r>
              <a:rPr lang="en-US" sz="3600" dirty="0"/>
              <a:t>Introduction </a:t>
            </a:r>
            <a:endParaRPr lang="en-IN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10D184-0FC2-2178-6C1A-4FF3AF9C6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5989"/>
            <a:ext cx="9485185" cy="3239558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Blood is essential element of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life,we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need to donate blood to help peoples.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presenting the online blood bank.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idealised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blood bank database.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database of blood bank system project will stores,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information of people who are willing to donate their blood.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004565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5A48-B9E2-14F8-AEFE-0604044B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Aims and objectives: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B52D4-9197-BE50-CA97-03A3C5665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3976"/>
            <a:ext cx="10058400" cy="39242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aim to bridge the gap between blood donors and acceptors.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 displaying the donor details.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those registered with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us,to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useful for people who are searching for blood donors.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89126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F8D6-1AB5-4DE5-8B51-DA1B632A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system configuration: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17F1C7-16EE-9B3F-6D52-4A9BEE834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system.         : Windows </a:t>
            </a:r>
          </a:p>
          <a:p>
            <a:r>
              <a:rPr lang="en-US" dirty="0"/>
              <a:t>Application Server.       : Apache-Tomcat-7.0.37</a:t>
            </a:r>
          </a:p>
          <a:p>
            <a:r>
              <a:rPr lang="en-US" dirty="0"/>
              <a:t>Front End.                       :HTML,JAVA,JSP</a:t>
            </a:r>
          </a:p>
          <a:p>
            <a:r>
              <a:rPr lang="en-US" dirty="0"/>
              <a:t>Database connectivity : Oracle </a:t>
            </a:r>
          </a:p>
        </p:txBody>
      </p:sp>
    </p:spTree>
    <p:extLst>
      <p:ext uri="{BB962C8B-B14F-4D97-AF65-F5344CB8AC3E}">
        <p14:creationId xmlns:p14="http://schemas.microsoft.com/office/powerpoint/2010/main" val="256140876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77E1-04CA-E96C-5AB8-359233FB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5047881-512C-525C-E581-AF10C5F8B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6929107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B7B4-0BEB-0102-1F47-15AC6784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079" y="151675"/>
            <a:ext cx="10058400" cy="160934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F2CDC-CA08-65F7-2E5F-5D61FD627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357" y="2469022"/>
            <a:ext cx="10058400" cy="40507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DBAC7E-E4DD-98C6-A828-359E41B3EF67}"/>
              </a:ext>
            </a:extLst>
          </p:cNvPr>
          <p:cNvSpPr/>
          <p:nvPr/>
        </p:nvSpPr>
        <p:spPr>
          <a:xfrm rot="10800000" flipV="1">
            <a:off x="3299313" y="0"/>
            <a:ext cx="4733182" cy="86945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BLOOOD BANK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750A27-0666-669F-7355-1B33621E919B}"/>
              </a:ext>
            </a:extLst>
          </p:cNvPr>
          <p:cNvSpPr/>
          <p:nvPr/>
        </p:nvSpPr>
        <p:spPr>
          <a:xfrm rot="10800000" flipV="1">
            <a:off x="6380279" y="1198664"/>
            <a:ext cx="2513690" cy="8953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Donor login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E085B6-2D10-AA58-C8CE-3184BFB1B073}"/>
              </a:ext>
            </a:extLst>
          </p:cNvPr>
          <p:cNvSpPr/>
          <p:nvPr/>
        </p:nvSpPr>
        <p:spPr>
          <a:xfrm>
            <a:off x="2420082" y="1354085"/>
            <a:ext cx="2329962" cy="108346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Acceptor login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44903-FE8F-0E08-01C0-C4CDC408C6EB}"/>
              </a:ext>
            </a:extLst>
          </p:cNvPr>
          <p:cNvSpPr/>
          <p:nvPr/>
        </p:nvSpPr>
        <p:spPr>
          <a:xfrm>
            <a:off x="537852" y="205835"/>
            <a:ext cx="2329962" cy="108346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 login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855CB7-A881-AFCF-9D0A-B4ECA36FD267}"/>
              </a:ext>
            </a:extLst>
          </p:cNvPr>
          <p:cNvSpPr/>
          <p:nvPr/>
        </p:nvSpPr>
        <p:spPr>
          <a:xfrm>
            <a:off x="3803760" y="5755673"/>
            <a:ext cx="2329962" cy="108346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Results!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4F6AB5B-965D-1C7D-57B3-301A1CBD7EF1}"/>
              </a:ext>
            </a:extLst>
          </p:cNvPr>
          <p:cNvSpPr/>
          <p:nvPr/>
        </p:nvSpPr>
        <p:spPr>
          <a:xfrm>
            <a:off x="8895494" y="270616"/>
            <a:ext cx="2329962" cy="108346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 login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3837B71-2ABF-7B5E-F064-5B9D539214BE}"/>
              </a:ext>
            </a:extLst>
          </p:cNvPr>
          <p:cNvSpPr/>
          <p:nvPr/>
        </p:nvSpPr>
        <p:spPr>
          <a:xfrm>
            <a:off x="7733994" y="2736842"/>
            <a:ext cx="2329962" cy="1083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Taking donor details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A996ED-3AF3-CBB6-4D49-489F6D6D7375}"/>
              </a:ext>
            </a:extLst>
          </p:cNvPr>
          <p:cNvSpPr/>
          <p:nvPr/>
        </p:nvSpPr>
        <p:spPr>
          <a:xfrm>
            <a:off x="1505132" y="2633865"/>
            <a:ext cx="2329962" cy="1083469"/>
          </a:xfrm>
          <a:prstGeom prst="roundRect">
            <a:avLst>
              <a:gd name="adj" fmla="val 13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Taking donor details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26E33F3-4D2B-4934-D09A-C93B0FB54ABF}"/>
              </a:ext>
            </a:extLst>
          </p:cNvPr>
          <p:cNvSpPr/>
          <p:nvPr/>
        </p:nvSpPr>
        <p:spPr>
          <a:xfrm>
            <a:off x="7965540" y="4499070"/>
            <a:ext cx="2329962" cy="108346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Thank you!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67CEFC2-883E-B6A7-38B7-B80147B30487}"/>
              </a:ext>
            </a:extLst>
          </p:cNvPr>
          <p:cNvSpPr/>
          <p:nvPr/>
        </p:nvSpPr>
        <p:spPr>
          <a:xfrm>
            <a:off x="125116" y="4076511"/>
            <a:ext cx="3218982" cy="102733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Comparing</a:t>
            </a:r>
          </a:p>
          <a:p>
            <a:pPr algn="ctr"/>
            <a:r>
              <a:rPr lang="en-US" sz="2400" dirty="0"/>
              <a:t>Donor and acceptors details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9FEC3E9-9B88-9F38-2D02-593E6D77B110}"/>
              </a:ext>
            </a:extLst>
          </p:cNvPr>
          <p:cNvCxnSpPr>
            <a:cxnSpLocks/>
          </p:cNvCxnSpPr>
          <p:nvPr/>
        </p:nvCxnSpPr>
        <p:spPr>
          <a:xfrm>
            <a:off x="6062485" y="778040"/>
            <a:ext cx="524173" cy="71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2BF306-5D88-14E3-233B-C06D33B51E7F}"/>
              </a:ext>
            </a:extLst>
          </p:cNvPr>
          <p:cNvCxnSpPr>
            <a:cxnSpLocks/>
          </p:cNvCxnSpPr>
          <p:nvPr/>
        </p:nvCxnSpPr>
        <p:spPr>
          <a:xfrm flipH="1">
            <a:off x="4092357" y="747569"/>
            <a:ext cx="524291" cy="57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D35FDD-C307-869A-4A53-73F0AF10FB1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8032495" y="812351"/>
            <a:ext cx="862999" cy="48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47C60C4-757A-B5C3-A4EF-2A7E4BD1E89A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8898975" y="3820311"/>
            <a:ext cx="222582" cy="91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B56381-F3ED-1CB5-1BA9-7CDA640FE94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637124" y="2093976"/>
            <a:ext cx="878084" cy="89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3C28AA-2FB6-AD29-8BE6-70A856229EA2}"/>
              </a:ext>
            </a:extLst>
          </p:cNvPr>
          <p:cNvCxnSpPr>
            <a:cxnSpLocks/>
            <a:endCxn id="8" idx="1"/>
          </p:cNvCxnSpPr>
          <p:nvPr/>
        </p:nvCxnSpPr>
        <p:spPr>
          <a:xfrm flipH="1">
            <a:off x="8893969" y="1198663"/>
            <a:ext cx="1401533" cy="44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D4CA276-3F52-C349-0D8B-B88C1CC280A2}"/>
              </a:ext>
            </a:extLst>
          </p:cNvPr>
          <p:cNvCxnSpPr>
            <a:cxnSpLocks/>
          </p:cNvCxnSpPr>
          <p:nvPr/>
        </p:nvCxnSpPr>
        <p:spPr>
          <a:xfrm>
            <a:off x="1576847" y="1322617"/>
            <a:ext cx="1033929" cy="77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0279C47-9827-120D-1DC2-7C0FB150858E}"/>
              </a:ext>
            </a:extLst>
          </p:cNvPr>
          <p:cNvCxnSpPr>
            <a:cxnSpLocks/>
          </p:cNvCxnSpPr>
          <p:nvPr/>
        </p:nvCxnSpPr>
        <p:spPr>
          <a:xfrm flipH="1" flipV="1">
            <a:off x="2646520" y="1129861"/>
            <a:ext cx="900455" cy="42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D3B46B5-7B96-3AA9-C350-6C8F1D7DE5CE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091123" y="2437554"/>
            <a:ext cx="493940" cy="25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D99C222-0AF4-47F3-1D05-F9D97701623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670113" y="5103848"/>
            <a:ext cx="1133647" cy="119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88FF342-186E-6797-A9D7-F7D2D2AD7668}"/>
              </a:ext>
            </a:extLst>
          </p:cNvPr>
          <p:cNvCxnSpPr>
            <a:cxnSpLocks/>
          </p:cNvCxnSpPr>
          <p:nvPr/>
        </p:nvCxnSpPr>
        <p:spPr>
          <a:xfrm>
            <a:off x="2945304" y="3717334"/>
            <a:ext cx="145819" cy="53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59680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098C-E6F9-223D-36E6-7441E2E9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method and design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A688D-B035-8896-929C-D94380CF4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48634" y="1639615"/>
            <a:ext cx="3573518" cy="4419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0DDE3B-9D37-8154-195B-BA23A065B8B8}"/>
              </a:ext>
            </a:extLst>
          </p:cNvPr>
          <p:cNvSpPr txBox="1"/>
          <p:nvPr/>
        </p:nvSpPr>
        <p:spPr>
          <a:xfrm>
            <a:off x="9806152" y="7314762"/>
            <a:ext cx="57927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electronics-lab.com/boost-speed-stm32-microcontrollers-31-using-core-coupled-memory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B7ABDC57-40BB-0137-1DA0-C6504543B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4044110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C959-A58D-C1F7-3AF7-97A402D8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36B2321-7B58-E3A4-1761-EC74A7BA8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8129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668</Words>
  <Application>Microsoft Office PowerPoint</Application>
  <PresentationFormat>Widescreen</PresentationFormat>
  <Paragraphs>55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Wood Type</vt:lpstr>
      <vt:lpstr>PowerPoint Presentation</vt:lpstr>
      <vt:lpstr>              Blood bank</vt:lpstr>
      <vt:lpstr>Introduction </vt:lpstr>
      <vt:lpstr>Aims and objectives:</vt:lpstr>
      <vt:lpstr>Software system configuration: </vt:lpstr>
      <vt:lpstr>PowerPoint Presentation</vt:lpstr>
      <vt:lpstr>PowerPoint Presentation</vt:lpstr>
      <vt:lpstr>Proposed method and design </vt:lpstr>
      <vt:lpstr>PowerPoint Presentation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traffic signal    control system</dc:title>
  <dc:creator>SAI NISHITHA YANJALA</dc:creator>
  <cp:lastModifiedBy>Chunchu Akhil</cp:lastModifiedBy>
  <cp:revision>6</cp:revision>
  <dcterms:created xsi:type="dcterms:W3CDTF">2022-11-17T10:49:38Z</dcterms:created>
  <dcterms:modified xsi:type="dcterms:W3CDTF">2022-12-03T18:53:59Z</dcterms:modified>
</cp:coreProperties>
</file>