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39759A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39759A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39759A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39759A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39759A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39759A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39759A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39759A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39759A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OptSleep App Development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38911">
              <a:spcBef>
                <a:spcPts val="400"/>
              </a:spcBef>
              <a:defRPr sz="1919"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 defTabSz="438911">
              <a:spcBef>
                <a:spcPts val="400"/>
              </a:spcBef>
              <a:defRPr sz="1919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Presented by: Sathvika Muthyala</a:t>
            </a:r>
          </a:p>
          <a:p>
            <a:pPr defTabSz="438911">
              <a:spcBef>
                <a:spcPts val="400"/>
              </a:spcBef>
              <a:defRPr sz="1919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             Akhil Yadati</a:t>
            </a:r>
          </a:p>
          <a:p>
            <a:pPr defTabSz="438911">
              <a:spcBef>
                <a:spcPts val="400"/>
              </a:spcBef>
              <a:defRPr sz="1919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                    Sai Kiran Nunna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What is OptSleep?</a:t>
            </a: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 An Android application for the purpose of monitoring sleep and providing recommendations.</a:t>
            </a: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Core Features:</a:t>
            </a: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 Fetch sleep data using Google Fit API</a:t>
            </a: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 Calculate sleep score based on sleep duration and interruptions</a:t>
            </a: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 Give actionable recommendations for better sleep</a:t>
            </a: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 Inbuilt Smart Alarm for optimized wake-up timing.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xfrm>
            <a:off x="457200" y="222903"/>
            <a:ext cx="8229601" cy="1143001"/>
          </a:xfrm>
          <a:prstGeom prst="rect">
            <a:avLst/>
          </a:prstGeom>
        </p:spPr>
        <p:txBody>
          <a:bodyPr/>
          <a:lstStyle/>
          <a:p>
            <a:pPr/>
            <a:r>
              <a:t>Technology Stack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457200" y="16256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Programming Language: Kotlin</a:t>
            </a: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UI Framework: XML-based Views</a:t>
            </a: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APIs Used:</a:t>
            </a: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 Google Fit API</a:t>
            </a: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Development Tools:</a:t>
            </a: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 Android Studio</a:t>
            </a: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 Google Play Services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MainActivity Overview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Key Components:</a:t>
            </a: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 tvSleepData, tvSleepScore, tvRecommendations (TextViews)</a:t>
            </a: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 btnRefreshData, btnSmartAlarm (Buttons)</a:t>
            </a: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 Fitnessoptions to fetch sleep data</a:t>
            </a: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Purpose:</a:t>
            </a: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 Fetch, process, and display sleep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Sleep Data Fetching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Key Functions:</a:t>
            </a: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 fetchSleepData(): Retrieves the sleep segments from Google Fit.</a:t>
            </a: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 calculateSleepDuration(): Calculates total sleep duration</a:t>
            </a: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 calculateSleepScore(): Calculates sleep quality score</a:t>
            </a: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Code Example:</a:t>
            </a: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val readRequest = DataReadRequest.Builder()</a:t>
            </a: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   .read(DataType.TYPE_SLEEP_SEGMENT)</a:t>
            </a: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   .setTimeRange(startTime, endTime, TimeUnit.MILLISECONDS)</a:t>
            </a: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   .build()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xfrm>
            <a:off x="547734" y="132369"/>
            <a:ext cx="8229601" cy="1143001"/>
          </a:xfrm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10" name="Content Placeholder 2"/>
          <p:cNvSpPr txBox="1"/>
          <p:nvPr>
            <p:ph type="body" idx="1"/>
          </p:nvPr>
        </p:nvSpPr>
        <p:spPr>
          <a:xfrm>
            <a:off x="457200" y="1496731"/>
            <a:ext cx="8229601" cy="452596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Achievements:</a:t>
            </a: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 Successfully integrated sleep tracking and scoring.</a:t>
            </a: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 Implemented recommendation system for healthy sleep</a:t>
            </a:r>
          </a:p>
          <a:p>
            <a:pPr/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Next Steps:</a:t>
            </a: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 Adding Smart Alarm feature to let users know about the optimal wake up time.</a:t>
            </a:r>
          </a:p>
          <a:p>
            <a:pPr>
              <a:spcBef>
                <a:spcPts val="40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 Include Refetching and Login/Logout features.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hank You !"/>
          <p:cNvSpPr txBox="1"/>
          <p:nvPr>
            <p:ph type="ctrTitle"/>
          </p:nvPr>
        </p:nvSpPr>
        <p:spPr>
          <a:xfrm>
            <a:off x="685799" y="2790034"/>
            <a:ext cx="7772401" cy="1470026"/>
          </a:xfrm>
          <a:prstGeom prst="rect">
            <a:avLst/>
          </a:prstGeom>
        </p:spPr>
        <p:txBody>
          <a:bodyPr/>
          <a:lstStyle>
            <a:lvl1pPr>
              <a:defRPr sz="10500"/>
            </a:lvl1pPr>
          </a:lstStyle>
          <a:p>
            <a:pPr/>
            <a:r>
              <a:t>Thank You !</a:t>
            </a:r>
          </a:p>
        </p:txBody>
      </p:sp>
      <p:sp>
        <p:nvSpPr>
          <p:cNvPr id="113" name="Double-click to ed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