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2" r:id="rId5"/>
    <p:sldId id="264" r:id="rId6"/>
    <p:sldId id="266" r:id="rId7"/>
    <p:sldId id="26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2"/>
  </p:normalViewPr>
  <p:slideViewPr>
    <p:cSldViewPr snapToGrid="0">
      <p:cViewPr varScale="1">
        <p:scale>
          <a:sx n="93" d="100"/>
          <a:sy n="93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D14C0D-8AFB-44AE-94FE-7D7D1334372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51369DD4-2C5A-4ADD-9FB0-46C92BB530BD}">
      <dgm:prSet/>
      <dgm:spPr/>
      <dgm:t>
        <a:bodyPr/>
        <a:lstStyle/>
        <a:p>
          <a:pPr>
            <a:defRPr cap="all"/>
          </a:pPr>
          <a:r>
            <a:rPr lang="en-US"/>
            <a:t>Sleep is essential for good health and well-being. Many people struggle to get enough rest, leading to negative impacts on their health.</a:t>
          </a:r>
        </a:p>
      </dgm:t>
    </dgm:pt>
    <dgm:pt modelId="{2E34B78F-534B-43A6-B0DD-7BC0ACE28D16}" type="parTrans" cxnId="{FB9C92CB-208F-4A4A-9F27-FB8A5E63F207}">
      <dgm:prSet/>
      <dgm:spPr/>
      <dgm:t>
        <a:bodyPr/>
        <a:lstStyle/>
        <a:p>
          <a:endParaRPr lang="en-US"/>
        </a:p>
      </dgm:t>
    </dgm:pt>
    <dgm:pt modelId="{35665D6A-2E7B-461F-8595-E0FB062AA273}" type="sibTrans" cxnId="{FB9C92CB-208F-4A4A-9F27-FB8A5E63F207}">
      <dgm:prSet/>
      <dgm:spPr/>
      <dgm:t>
        <a:bodyPr/>
        <a:lstStyle/>
        <a:p>
          <a:endParaRPr lang="en-US"/>
        </a:p>
      </dgm:t>
    </dgm:pt>
    <dgm:pt modelId="{4D4A8131-83BE-4FED-A089-89CF08220718}">
      <dgm:prSet/>
      <dgm:spPr/>
      <dgm:t>
        <a:bodyPr/>
        <a:lstStyle/>
        <a:p>
          <a:pPr>
            <a:defRPr cap="all"/>
          </a:pPr>
          <a:r>
            <a:rPr lang="en-US"/>
            <a:t>Our Opt Sleep app aims to improve sleep quality through data-driven insights and actionable recommendations. The app integrates the Google Fit API to provide a seamless experience for users to monitor and optimize their sleep patterns. </a:t>
          </a:r>
        </a:p>
      </dgm:t>
    </dgm:pt>
    <dgm:pt modelId="{07C31A8D-0589-4BFE-AAA2-F48A5FEA827E}" type="parTrans" cxnId="{A4CA95CE-7EF9-4EA1-9C06-3805515D1EAD}">
      <dgm:prSet/>
      <dgm:spPr/>
      <dgm:t>
        <a:bodyPr/>
        <a:lstStyle/>
        <a:p>
          <a:endParaRPr lang="en-US"/>
        </a:p>
      </dgm:t>
    </dgm:pt>
    <dgm:pt modelId="{5B51F5F2-0520-4DF9-BDB7-D38125DD2AFA}" type="sibTrans" cxnId="{A4CA95CE-7EF9-4EA1-9C06-3805515D1EAD}">
      <dgm:prSet/>
      <dgm:spPr/>
      <dgm:t>
        <a:bodyPr/>
        <a:lstStyle/>
        <a:p>
          <a:endParaRPr lang="en-US"/>
        </a:p>
      </dgm:t>
    </dgm:pt>
    <dgm:pt modelId="{60E8D655-4370-8A4F-BE6A-5A44774D5B24}">
      <dgm:prSet/>
      <dgm:spPr/>
      <dgm:t>
        <a:bodyPr/>
        <a:lstStyle/>
        <a:p>
          <a:pPr>
            <a:defRPr cap="all"/>
          </a:pPr>
          <a:r>
            <a:rPr lang="en-US"/>
            <a:t>Our app also has a Feature called Smart Alarm which recommends the time to the user to set alarm  </a:t>
          </a:r>
        </a:p>
      </dgm:t>
    </dgm:pt>
    <dgm:pt modelId="{3BC000DD-16CF-B24D-AE0D-1F27048DA361}" type="parTrans" cxnId="{62D22579-E103-8C4F-BBEF-18B182BC802E}">
      <dgm:prSet/>
      <dgm:spPr/>
      <dgm:t>
        <a:bodyPr/>
        <a:lstStyle/>
        <a:p>
          <a:endParaRPr lang="en-US"/>
        </a:p>
      </dgm:t>
    </dgm:pt>
    <dgm:pt modelId="{0532DE95-8BB9-0B40-B503-058099A0AAD6}" type="sibTrans" cxnId="{62D22579-E103-8C4F-BBEF-18B182BC802E}">
      <dgm:prSet/>
      <dgm:spPr/>
      <dgm:t>
        <a:bodyPr/>
        <a:lstStyle/>
        <a:p>
          <a:endParaRPr lang="en-US"/>
        </a:p>
      </dgm:t>
    </dgm:pt>
    <dgm:pt modelId="{D31DAE67-6368-41EB-8C00-A0A34264886E}" type="pres">
      <dgm:prSet presAssocID="{60D14C0D-8AFB-44AE-94FE-7D7D13343725}" presName="root" presStyleCnt="0">
        <dgm:presLayoutVars>
          <dgm:dir/>
          <dgm:resizeHandles val="exact"/>
        </dgm:presLayoutVars>
      </dgm:prSet>
      <dgm:spPr/>
    </dgm:pt>
    <dgm:pt modelId="{26E5E40C-60F2-4DE6-8009-2660399F71C3}" type="pres">
      <dgm:prSet presAssocID="{51369DD4-2C5A-4ADD-9FB0-46C92BB530BD}" presName="compNode" presStyleCnt="0"/>
      <dgm:spPr/>
    </dgm:pt>
    <dgm:pt modelId="{863F3DCC-F1E4-4223-B5B3-1D2F7EDD305D}" type="pres">
      <dgm:prSet presAssocID="{51369DD4-2C5A-4ADD-9FB0-46C92BB530BD}" presName="iconBgRect" presStyleLbl="bgShp" presStyleIdx="0" presStyleCnt="3"/>
      <dgm:spPr/>
    </dgm:pt>
    <dgm:pt modelId="{C6C1F4C2-C155-469D-A63E-22DB043FB442}" type="pres">
      <dgm:prSet presAssocID="{51369DD4-2C5A-4ADD-9FB0-46C92BB530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D611F4CA-6366-4285-AE61-22B2D19C22BF}" type="pres">
      <dgm:prSet presAssocID="{51369DD4-2C5A-4ADD-9FB0-46C92BB530BD}" presName="spaceRect" presStyleCnt="0"/>
      <dgm:spPr/>
    </dgm:pt>
    <dgm:pt modelId="{41B61BDD-91A9-4F8D-808A-1BF2DC9E6FD6}" type="pres">
      <dgm:prSet presAssocID="{51369DD4-2C5A-4ADD-9FB0-46C92BB530BD}" presName="textRect" presStyleLbl="revTx" presStyleIdx="0" presStyleCnt="3">
        <dgm:presLayoutVars>
          <dgm:chMax val="1"/>
          <dgm:chPref val="1"/>
        </dgm:presLayoutVars>
      </dgm:prSet>
      <dgm:spPr/>
    </dgm:pt>
    <dgm:pt modelId="{E95DCFDA-FA03-4DC6-89EA-9C95A500A21B}" type="pres">
      <dgm:prSet presAssocID="{35665D6A-2E7B-461F-8595-E0FB062AA273}" presName="sibTrans" presStyleCnt="0"/>
      <dgm:spPr/>
    </dgm:pt>
    <dgm:pt modelId="{D713692B-68C8-4669-B39C-0A7D17050168}" type="pres">
      <dgm:prSet presAssocID="{4D4A8131-83BE-4FED-A089-89CF08220718}" presName="compNode" presStyleCnt="0"/>
      <dgm:spPr/>
    </dgm:pt>
    <dgm:pt modelId="{3F0199AD-E5B9-4365-B71C-58B924791FD0}" type="pres">
      <dgm:prSet presAssocID="{4D4A8131-83BE-4FED-A089-89CF08220718}" presName="iconBgRect" presStyleLbl="bgShp" presStyleIdx="1" presStyleCnt="3"/>
      <dgm:spPr/>
    </dgm:pt>
    <dgm:pt modelId="{DE76B4D9-E1AD-431B-9E62-F36FB5F5724C}" type="pres">
      <dgm:prSet presAssocID="{4D4A8131-83BE-4FED-A089-89CF082207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6EFF25D-3575-4AD8-ACFB-5199144C9AE3}" type="pres">
      <dgm:prSet presAssocID="{4D4A8131-83BE-4FED-A089-89CF08220718}" presName="spaceRect" presStyleCnt="0"/>
      <dgm:spPr/>
    </dgm:pt>
    <dgm:pt modelId="{FA85E9F7-E718-4E19-95C6-F9C9717ED7C8}" type="pres">
      <dgm:prSet presAssocID="{4D4A8131-83BE-4FED-A089-89CF08220718}" presName="textRect" presStyleLbl="revTx" presStyleIdx="1" presStyleCnt="3">
        <dgm:presLayoutVars>
          <dgm:chMax val="1"/>
          <dgm:chPref val="1"/>
        </dgm:presLayoutVars>
      </dgm:prSet>
      <dgm:spPr/>
    </dgm:pt>
    <dgm:pt modelId="{19106734-9F50-427B-B422-91ECD9EE3EC9}" type="pres">
      <dgm:prSet presAssocID="{5B51F5F2-0520-4DF9-BDB7-D38125DD2AFA}" presName="sibTrans" presStyleCnt="0"/>
      <dgm:spPr/>
    </dgm:pt>
    <dgm:pt modelId="{C3C5CA4F-1FC9-43DA-9667-ACEF58AC7345}" type="pres">
      <dgm:prSet presAssocID="{60E8D655-4370-8A4F-BE6A-5A44774D5B24}" presName="compNode" presStyleCnt="0"/>
      <dgm:spPr/>
    </dgm:pt>
    <dgm:pt modelId="{8847B685-FC8D-4E64-8919-10D2F5E70B1B}" type="pres">
      <dgm:prSet presAssocID="{60E8D655-4370-8A4F-BE6A-5A44774D5B24}" presName="iconBgRect" presStyleLbl="bgShp" presStyleIdx="2" presStyleCnt="3"/>
      <dgm:spPr/>
    </dgm:pt>
    <dgm:pt modelId="{EB641B26-4AD9-4FED-AD87-828D078F6435}" type="pres">
      <dgm:prSet presAssocID="{60E8D655-4370-8A4F-BE6A-5A44774D5B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C983745C-7182-4AEE-B34D-76037F899ABB}" type="pres">
      <dgm:prSet presAssocID="{60E8D655-4370-8A4F-BE6A-5A44774D5B24}" presName="spaceRect" presStyleCnt="0"/>
      <dgm:spPr/>
    </dgm:pt>
    <dgm:pt modelId="{E4DA0049-1025-4A06-A77B-DE87A7F8F087}" type="pres">
      <dgm:prSet presAssocID="{60E8D655-4370-8A4F-BE6A-5A44774D5B2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92EED64-4953-394C-AB13-9D1F61BDB031}" type="presOf" srcId="{4D4A8131-83BE-4FED-A089-89CF08220718}" destId="{FA85E9F7-E718-4E19-95C6-F9C9717ED7C8}" srcOrd="0" destOrd="0" presId="urn:microsoft.com/office/officeart/2018/5/layout/IconCircleLabelList"/>
    <dgm:cxn modelId="{2CCEB16E-E473-CD41-BB79-3D536902F5C5}" type="presOf" srcId="{51369DD4-2C5A-4ADD-9FB0-46C92BB530BD}" destId="{41B61BDD-91A9-4F8D-808A-1BF2DC9E6FD6}" srcOrd="0" destOrd="0" presId="urn:microsoft.com/office/officeart/2018/5/layout/IconCircleLabelList"/>
    <dgm:cxn modelId="{62D22579-E103-8C4F-BBEF-18B182BC802E}" srcId="{60D14C0D-8AFB-44AE-94FE-7D7D13343725}" destId="{60E8D655-4370-8A4F-BE6A-5A44774D5B24}" srcOrd="2" destOrd="0" parTransId="{3BC000DD-16CF-B24D-AE0D-1F27048DA361}" sibTransId="{0532DE95-8BB9-0B40-B503-058099A0AAD6}"/>
    <dgm:cxn modelId="{E43C4D7C-D336-C249-AFE3-648F934768E3}" type="presOf" srcId="{60D14C0D-8AFB-44AE-94FE-7D7D13343725}" destId="{D31DAE67-6368-41EB-8C00-A0A34264886E}" srcOrd="0" destOrd="0" presId="urn:microsoft.com/office/officeart/2018/5/layout/IconCircleLabelList"/>
    <dgm:cxn modelId="{FB9C92CB-208F-4A4A-9F27-FB8A5E63F207}" srcId="{60D14C0D-8AFB-44AE-94FE-7D7D13343725}" destId="{51369DD4-2C5A-4ADD-9FB0-46C92BB530BD}" srcOrd="0" destOrd="0" parTransId="{2E34B78F-534B-43A6-B0DD-7BC0ACE28D16}" sibTransId="{35665D6A-2E7B-461F-8595-E0FB062AA273}"/>
    <dgm:cxn modelId="{A4CA95CE-7EF9-4EA1-9C06-3805515D1EAD}" srcId="{60D14C0D-8AFB-44AE-94FE-7D7D13343725}" destId="{4D4A8131-83BE-4FED-A089-89CF08220718}" srcOrd="1" destOrd="0" parTransId="{07C31A8D-0589-4BFE-AAA2-F48A5FEA827E}" sibTransId="{5B51F5F2-0520-4DF9-BDB7-D38125DD2AFA}"/>
    <dgm:cxn modelId="{6A908CFE-84F0-6A4B-B651-3CB1354A7C4B}" type="presOf" srcId="{60E8D655-4370-8A4F-BE6A-5A44774D5B24}" destId="{E4DA0049-1025-4A06-A77B-DE87A7F8F087}" srcOrd="0" destOrd="0" presId="urn:microsoft.com/office/officeart/2018/5/layout/IconCircleLabelList"/>
    <dgm:cxn modelId="{2983A18D-5463-C44C-A15C-1D558F9AF5E1}" type="presParOf" srcId="{D31DAE67-6368-41EB-8C00-A0A34264886E}" destId="{26E5E40C-60F2-4DE6-8009-2660399F71C3}" srcOrd="0" destOrd="0" presId="urn:microsoft.com/office/officeart/2018/5/layout/IconCircleLabelList"/>
    <dgm:cxn modelId="{CEF6B910-A93E-DA43-BF6E-3B9D44C0B3DE}" type="presParOf" srcId="{26E5E40C-60F2-4DE6-8009-2660399F71C3}" destId="{863F3DCC-F1E4-4223-B5B3-1D2F7EDD305D}" srcOrd="0" destOrd="0" presId="urn:microsoft.com/office/officeart/2018/5/layout/IconCircleLabelList"/>
    <dgm:cxn modelId="{5F616F84-0263-1A45-ADD8-21D3D83B70E6}" type="presParOf" srcId="{26E5E40C-60F2-4DE6-8009-2660399F71C3}" destId="{C6C1F4C2-C155-469D-A63E-22DB043FB442}" srcOrd="1" destOrd="0" presId="urn:microsoft.com/office/officeart/2018/5/layout/IconCircleLabelList"/>
    <dgm:cxn modelId="{452D7CEC-90F6-8F48-97D4-17BF37C1AD71}" type="presParOf" srcId="{26E5E40C-60F2-4DE6-8009-2660399F71C3}" destId="{D611F4CA-6366-4285-AE61-22B2D19C22BF}" srcOrd="2" destOrd="0" presId="urn:microsoft.com/office/officeart/2018/5/layout/IconCircleLabelList"/>
    <dgm:cxn modelId="{8026ABDE-54B2-7348-B41F-79A1C0212ADD}" type="presParOf" srcId="{26E5E40C-60F2-4DE6-8009-2660399F71C3}" destId="{41B61BDD-91A9-4F8D-808A-1BF2DC9E6FD6}" srcOrd="3" destOrd="0" presId="urn:microsoft.com/office/officeart/2018/5/layout/IconCircleLabelList"/>
    <dgm:cxn modelId="{0916085D-B67A-E344-B645-0C5A2E51DBB1}" type="presParOf" srcId="{D31DAE67-6368-41EB-8C00-A0A34264886E}" destId="{E95DCFDA-FA03-4DC6-89EA-9C95A500A21B}" srcOrd="1" destOrd="0" presId="urn:microsoft.com/office/officeart/2018/5/layout/IconCircleLabelList"/>
    <dgm:cxn modelId="{8A385540-0595-894D-867B-A90C1C374C72}" type="presParOf" srcId="{D31DAE67-6368-41EB-8C00-A0A34264886E}" destId="{D713692B-68C8-4669-B39C-0A7D17050168}" srcOrd="2" destOrd="0" presId="urn:microsoft.com/office/officeart/2018/5/layout/IconCircleLabelList"/>
    <dgm:cxn modelId="{EA95FC7D-9639-1144-AA53-14018834577A}" type="presParOf" srcId="{D713692B-68C8-4669-B39C-0A7D17050168}" destId="{3F0199AD-E5B9-4365-B71C-58B924791FD0}" srcOrd="0" destOrd="0" presId="urn:microsoft.com/office/officeart/2018/5/layout/IconCircleLabelList"/>
    <dgm:cxn modelId="{385E5F47-0778-5148-B95F-AA1A758D43C7}" type="presParOf" srcId="{D713692B-68C8-4669-B39C-0A7D17050168}" destId="{DE76B4D9-E1AD-431B-9E62-F36FB5F5724C}" srcOrd="1" destOrd="0" presId="urn:microsoft.com/office/officeart/2018/5/layout/IconCircleLabelList"/>
    <dgm:cxn modelId="{FE965673-EBE3-ED4C-8284-DB9599339AA1}" type="presParOf" srcId="{D713692B-68C8-4669-B39C-0A7D17050168}" destId="{E6EFF25D-3575-4AD8-ACFB-5199144C9AE3}" srcOrd="2" destOrd="0" presId="urn:microsoft.com/office/officeart/2018/5/layout/IconCircleLabelList"/>
    <dgm:cxn modelId="{88A2E6B1-D772-1242-973B-C5D3F5D8A9CC}" type="presParOf" srcId="{D713692B-68C8-4669-B39C-0A7D17050168}" destId="{FA85E9F7-E718-4E19-95C6-F9C9717ED7C8}" srcOrd="3" destOrd="0" presId="urn:microsoft.com/office/officeart/2018/5/layout/IconCircleLabelList"/>
    <dgm:cxn modelId="{BB614FBD-C3CE-5C4F-A948-D0531137821E}" type="presParOf" srcId="{D31DAE67-6368-41EB-8C00-A0A34264886E}" destId="{19106734-9F50-427B-B422-91ECD9EE3EC9}" srcOrd="3" destOrd="0" presId="urn:microsoft.com/office/officeart/2018/5/layout/IconCircleLabelList"/>
    <dgm:cxn modelId="{BFFADC2E-9D15-E846-8033-7A759A989288}" type="presParOf" srcId="{D31DAE67-6368-41EB-8C00-A0A34264886E}" destId="{C3C5CA4F-1FC9-43DA-9667-ACEF58AC7345}" srcOrd="4" destOrd="0" presId="urn:microsoft.com/office/officeart/2018/5/layout/IconCircleLabelList"/>
    <dgm:cxn modelId="{121549A0-DF59-4345-958E-80DCFBE22FF7}" type="presParOf" srcId="{C3C5CA4F-1FC9-43DA-9667-ACEF58AC7345}" destId="{8847B685-FC8D-4E64-8919-10D2F5E70B1B}" srcOrd="0" destOrd="0" presId="urn:microsoft.com/office/officeart/2018/5/layout/IconCircleLabelList"/>
    <dgm:cxn modelId="{4773CBCC-4ADB-7F43-8464-349487C69AD1}" type="presParOf" srcId="{C3C5CA4F-1FC9-43DA-9667-ACEF58AC7345}" destId="{EB641B26-4AD9-4FED-AD87-828D078F6435}" srcOrd="1" destOrd="0" presId="urn:microsoft.com/office/officeart/2018/5/layout/IconCircleLabelList"/>
    <dgm:cxn modelId="{05547B87-3BC0-2045-8AB5-5B1AD9094FC6}" type="presParOf" srcId="{C3C5CA4F-1FC9-43DA-9667-ACEF58AC7345}" destId="{C983745C-7182-4AEE-B34D-76037F899ABB}" srcOrd="2" destOrd="0" presId="urn:microsoft.com/office/officeart/2018/5/layout/IconCircleLabelList"/>
    <dgm:cxn modelId="{8F2826B3-B261-1849-BC04-2A6EF5676E8D}" type="presParOf" srcId="{C3C5CA4F-1FC9-43DA-9667-ACEF58AC7345}" destId="{E4DA0049-1025-4A06-A77B-DE87A7F8F08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5ABE50-177F-424E-993C-5E57A4E2E6EF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972352E-8906-49AF-ACC3-8CC77E725EFB}">
      <dgm:prSet/>
      <dgm:spPr/>
      <dgm:t>
        <a:bodyPr/>
        <a:lstStyle/>
        <a:p>
          <a:r>
            <a:rPr lang="en-US"/>
            <a:t>1. Sign in using Google.</a:t>
          </a:r>
        </a:p>
      </dgm:t>
    </dgm:pt>
    <dgm:pt modelId="{DCF0109A-16AE-40BD-8C9A-838081896592}" type="parTrans" cxnId="{F80EE16E-8C46-439F-9582-0873A4CE02F6}">
      <dgm:prSet/>
      <dgm:spPr/>
      <dgm:t>
        <a:bodyPr/>
        <a:lstStyle/>
        <a:p>
          <a:endParaRPr lang="en-US"/>
        </a:p>
      </dgm:t>
    </dgm:pt>
    <dgm:pt modelId="{19015013-FE75-4FE7-806D-16BEF4DFBB15}" type="sibTrans" cxnId="{F80EE16E-8C46-439F-9582-0873A4CE02F6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BD96AB85-308A-4D17-8097-F81BE22BDCCE}">
      <dgm:prSet/>
      <dgm:spPr/>
      <dgm:t>
        <a:bodyPr/>
        <a:lstStyle/>
        <a:p>
          <a:r>
            <a:rPr lang="en-US"/>
            <a:t>2. Fetch sleep data for the past week using Google Fit API.</a:t>
          </a:r>
        </a:p>
      </dgm:t>
    </dgm:pt>
    <dgm:pt modelId="{6B6C11AC-AC05-4D2E-9E21-087032F0A5AC}" type="parTrans" cxnId="{077EAFF5-5C1C-463F-9BC1-004F9C48D5A1}">
      <dgm:prSet/>
      <dgm:spPr/>
      <dgm:t>
        <a:bodyPr/>
        <a:lstStyle/>
        <a:p>
          <a:endParaRPr lang="en-US"/>
        </a:p>
      </dgm:t>
    </dgm:pt>
    <dgm:pt modelId="{9D4C11F3-539A-421D-BFF8-AE8FD9B34D79}" type="sibTrans" cxnId="{077EAFF5-5C1C-463F-9BC1-004F9C48D5A1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E42FDF91-1991-4C8B-9DFA-1CFDFD84C733}">
      <dgm:prSet/>
      <dgm:spPr/>
      <dgm:t>
        <a:bodyPr/>
        <a:lstStyle/>
        <a:p>
          <a:r>
            <a:rPr lang="en-US"/>
            <a:t>3. Calculate total sleep time and interruptions.</a:t>
          </a:r>
        </a:p>
      </dgm:t>
    </dgm:pt>
    <dgm:pt modelId="{7F223E7D-04E9-4C47-86CA-FE9FD22D8E8B}" type="parTrans" cxnId="{22D219BC-A13A-4AC9-B6F4-BA22DEF963ED}">
      <dgm:prSet/>
      <dgm:spPr/>
      <dgm:t>
        <a:bodyPr/>
        <a:lstStyle/>
        <a:p>
          <a:endParaRPr lang="en-US"/>
        </a:p>
      </dgm:t>
    </dgm:pt>
    <dgm:pt modelId="{E6E8D83A-EC24-460F-AB18-E216D06E7CB8}" type="sibTrans" cxnId="{22D219BC-A13A-4AC9-B6F4-BA22DEF963ED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58858C2D-04EC-42A7-9D4C-E584BEE6CB6B}">
      <dgm:prSet/>
      <dgm:spPr/>
      <dgm:t>
        <a:bodyPr/>
        <a:lstStyle/>
        <a:p>
          <a:r>
            <a:rPr lang="en-US"/>
            <a:t>4. Display a sleep score and actionable recommendations.</a:t>
          </a:r>
        </a:p>
      </dgm:t>
    </dgm:pt>
    <dgm:pt modelId="{B7409F1C-5ADD-43E1-ADD8-0CF5FF3CBA1F}" type="parTrans" cxnId="{109BEAB4-1C3D-4274-B71E-BD0360F146C6}">
      <dgm:prSet/>
      <dgm:spPr/>
      <dgm:t>
        <a:bodyPr/>
        <a:lstStyle/>
        <a:p>
          <a:endParaRPr lang="en-US"/>
        </a:p>
      </dgm:t>
    </dgm:pt>
    <dgm:pt modelId="{074C7D8B-0D92-4C54-BA04-EEB4D34B0AE2}" type="sibTrans" cxnId="{109BEAB4-1C3D-4274-B71E-BD0360F146C6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A8C1C80E-0E7C-4375-BC25-4EDA7FF8E7DA}">
      <dgm:prSet/>
      <dgm:spPr/>
      <dgm:t>
        <a:bodyPr/>
        <a:lstStyle/>
        <a:p>
          <a:r>
            <a:rPr lang="en-US"/>
            <a:t>5. Recommends time to the user to set alarm .</a:t>
          </a:r>
        </a:p>
      </dgm:t>
    </dgm:pt>
    <dgm:pt modelId="{CEEA81FE-67C1-4ECF-B1DF-0398FABDE33B}" type="parTrans" cxnId="{DAC9DA78-5401-447A-9BE2-37445DEF9319}">
      <dgm:prSet/>
      <dgm:spPr/>
      <dgm:t>
        <a:bodyPr/>
        <a:lstStyle/>
        <a:p>
          <a:endParaRPr lang="en-US"/>
        </a:p>
      </dgm:t>
    </dgm:pt>
    <dgm:pt modelId="{B4E9E147-170E-4267-8BF3-3B3DA9F730BA}" type="sibTrans" cxnId="{DAC9DA78-5401-447A-9BE2-37445DEF9319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384046B2-BE13-C04F-BD38-A6EA17CB7DCD}" type="pres">
      <dgm:prSet presAssocID="{135ABE50-177F-424E-993C-5E57A4E2E6EF}" presName="linearFlow" presStyleCnt="0">
        <dgm:presLayoutVars>
          <dgm:dir/>
          <dgm:animLvl val="lvl"/>
          <dgm:resizeHandles val="exact"/>
        </dgm:presLayoutVars>
      </dgm:prSet>
      <dgm:spPr/>
    </dgm:pt>
    <dgm:pt modelId="{5AD38D8B-C212-D647-B7F5-BDC156B13E02}" type="pres">
      <dgm:prSet presAssocID="{1972352E-8906-49AF-ACC3-8CC77E725EFB}" presName="compositeNode" presStyleCnt="0"/>
      <dgm:spPr/>
    </dgm:pt>
    <dgm:pt modelId="{27B22061-C454-A148-A8F8-D01E94964D69}" type="pres">
      <dgm:prSet presAssocID="{1972352E-8906-49AF-ACC3-8CC77E725EF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99F2927-BA2B-2140-98B4-461EFDCB583A}" type="pres">
      <dgm:prSet presAssocID="{1972352E-8906-49AF-ACC3-8CC77E725EFB}" presName="parSh" presStyleCnt="0"/>
      <dgm:spPr/>
    </dgm:pt>
    <dgm:pt modelId="{FA4DA7A8-19A4-2D48-8E73-E410FBD97C14}" type="pres">
      <dgm:prSet presAssocID="{1972352E-8906-49AF-ACC3-8CC77E725EFB}" presName="lineNode" presStyleLbl="alignAccFollowNode1" presStyleIdx="0" presStyleCnt="15"/>
      <dgm:spPr/>
    </dgm:pt>
    <dgm:pt modelId="{5D14E560-2516-B944-BA13-0CF8BC2D102E}" type="pres">
      <dgm:prSet presAssocID="{1972352E-8906-49AF-ACC3-8CC77E725EFB}" presName="lineArrowNode" presStyleLbl="alignAccFollowNode1" presStyleIdx="1" presStyleCnt="15"/>
      <dgm:spPr/>
    </dgm:pt>
    <dgm:pt modelId="{2D3ADDDF-9D1A-B943-AE42-73F2DF4430AC}" type="pres">
      <dgm:prSet presAssocID="{19015013-FE75-4FE7-806D-16BEF4DFBB15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0ED031F0-7CF7-764B-B961-E22181910896}" type="pres">
      <dgm:prSet presAssocID="{19015013-FE75-4FE7-806D-16BEF4DFBB15}" presName="spacerBetweenCircleAndCallout" presStyleCnt="0">
        <dgm:presLayoutVars/>
      </dgm:prSet>
      <dgm:spPr/>
    </dgm:pt>
    <dgm:pt modelId="{1837CE5F-3E36-FF4B-BB18-DDE56DDB6C71}" type="pres">
      <dgm:prSet presAssocID="{1972352E-8906-49AF-ACC3-8CC77E725EFB}" presName="nodeText" presStyleLbl="alignAccFollowNode1" presStyleIdx="2" presStyleCnt="15">
        <dgm:presLayoutVars>
          <dgm:bulletEnabled val="1"/>
        </dgm:presLayoutVars>
      </dgm:prSet>
      <dgm:spPr/>
    </dgm:pt>
    <dgm:pt modelId="{A27510A3-5382-A74D-B47F-DD86AF94E6B6}" type="pres">
      <dgm:prSet presAssocID="{19015013-FE75-4FE7-806D-16BEF4DFBB15}" presName="sibTransComposite" presStyleCnt="0"/>
      <dgm:spPr/>
    </dgm:pt>
    <dgm:pt modelId="{FE9FECCE-9147-4748-B947-D46F3C364910}" type="pres">
      <dgm:prSet presAssocID="{BD96AB85-308A-4D17-8097-F81BE22BDCCE}" presName="compositeNode" presStyleCnt="0"/>
      <dgm:spPr/>
    </dgm:pt>
    <dgm:pt modelId="{42DEAFAC-160D-5F4D-AD34-32E04182164C}" type="pres">
      <dgm:prSet presAssocID="{BD96AB85-308A-4D17-8097-F81BE22BDCC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088EAFA-030D-F34D-B1D2-26A35EF11BC0}" type="pres">
      <dgm:prSet presAssocID="{BD96AB85-308A-4D17-8097-F81BE22BDCCE}" presName="parSh" presStyleCnt="0"/>
      <dgm:spPr/>
    </dgm:pt>
    <dgm:pt modelId="{CC525F55-D7B7-934E-ACB4-E7D9F43C4265}" type="pres">
      <dgm:prSet presAssocID="{BD96AB85-308A-4D17-8097-F81BE22BDCCE}" presName="lineNode" presStyleLbl="alignAccFollowNode1" presStyleIdx="3" presStyleCnt="15"/>
      <dgm:spPr/>
    </dgm:pt>
    <dgm:pt modelId="{3E12C714-1B74-E94B-BC5B-C7A74D3EFF59}" type="pres">
      <dgm:prSet presAssocID="{BD96AB85-308A-4D17-8097-F81BE22BDCCE}" presName="lineArrowNode" presStyleLbl="alignAccFollowNode1" presStyleIdx="4" presStyleCnt="15"/>
      <dgm:spPr/>
    </dgm:pt>
    <dgm:pt modelId="{2729DD4E-656B-A04F-817B-AB8C8EC856A8}" type="pres">
      <dgm:prSet presAssocID="{9D4C11F3-539A-421D-BFF8-AE8FD9B34D79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08CC3BE6-E66A-D841-BBD8-D333D87CCC1C}" type="pres">
      <dgm:prSet presAssocID="{9D4C11F3-539A-421D-BFF8-AE8FD9B34D79}" presName="spacerBetweenCircleAndCallout" presStyleCnt="0">
        <dgm:presLayoutVars/>
      </dgm:prSet>
      <dgm:spPr/>
    </dgm:pt>
    <dgm:pt modelId="{F5D46CCE-FF48-7D42-8380-93E78C808F3C}" type="pres">
      <dgm:prSet presAssocID="{BD96AB85-308A-4D17-8097-F81BE22BDCCE}" presName="nodeText" presStyleLbl="alignAccFollowNode1" presStyleIdx="5" presStyleCnt="15">
        <dgm:presLayoutVars>
          <dgm:bulletEnabled val="1"/>
        </dgm:presLayoutVars>
      </dgm:prSet>
      <dgm:spPr/>
    </dgm:pt>
    <dgm:pt modelId="{46CE7A18-7652-D74E-AF05-60F7DB9A4483}" type="pres">
      <dgm:prSet presAssocID="{9D4C11F3-539A-421D-BFF8-AE8FD9B34D79}" presName="sibTransComposite" presStyleCnt="0"/>
      <dgm:spPr/>
    </dgm:pt>
    <dgm:pt modelId="{A4EC0AC3-579E-4A4A-9BC4-BD1D2A61ACCE}" type="pres">
      <dgm:prSet presAssocID="{E42FDF91-1991-4C8B-9DFA-1CFDFD84C733}" presName="compositeNode" presStyleCnt="0"/>
      <dgm:spPr/>
    </dgm:pt>
    <dgm:pt modelId="{093DB68D-5D5A-2D40-AEA8-ABE02A0577E6}" type="pres">
      <dgm:prSet presAssocID="{E42FDF91-1991-4C8B-9DFA-1CFDFD84C73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F0143B1-396A-0E46-B98C-31E38F7A6AE5}" type="pres">
      <dgm:prSet presAssocID="{E42FDF91-1991-4C8B-9DFA-1CFDFD84C733}" presName="parSh" presStyleCnt="0"/>
      <dgm:spPr/>
    </dgm:pt>
    <dgm:pt modelId="{9E8620C9-BADA-F245-9207-66C5FCCA240A}" type="pres">
      <dgm:prSet presAssocID="{E42FDF91-1991-4C8B-9DFA-1CFDFD84C733}" presName="lineNode" presStyleLbl="alignAccFollowNode1" presStyleIdx="6" presStyleCnt="15"/>
      <dgm:spPr/>
    </dgm:pt>
    <dgm:pt modelId="{B88C1BE3-EDDD-7047-9A2B-8E514E2EBDEE}" type="pres">
      <dgm:prSet presAssocID="{E42FDF91-1991-4C8B-9DFA-1CFDFD84C733}" presName="lineArrowNode" presStyleLbl="alignAccFollowNode1" presStyleIdx="7" presStyleCnt="15"/>
      <dgm:spPr/>
    </dgm:pt>
    <dgm:pt modelId="{AB5DCCC7-8A88-5346-80C4-956101EDB925}" type="pres">
      <dgm:prSet presAssocID="{E6E8D83A-EC24-460F-AB18-E216D06E7CB8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CD8D224E-0DDF-1249-B4F3-0579B2AB8807}" type="pres">
      <dgm:prSet presAssocID="{E6E8D83A-EC24-460F-AB18-E216D06E7CB8}" presName="spacerBetweenCircleAndCallout" presStyleCnt="0">
        <dgm:presLayoutVars/>
      </dgm:prSet>
      <dgm:spPr/>
    </dgm:pt>
    <dgm:pt modelId="{6BB0DD1D-9210-6641-BC3B-FFD9454001CA}" type="pres">
      <dgm:prSet presAssocID="{E42FDF91-1991-4C8B-9DFA-1CFDFD84C733}" presName="nodeText" presStyleLbl="alignAccFollowNode1" presStyleIdx="8" presStyleCnt="15">
        <dgm:presLayoutVars>
          <dgm:bulletEnabled val="1"/>
        </dgm:presLayoutVars>
      </dgm:prSet>
      <dgm:spPr/>
    </dgm:pt>
    <dgm:pt modelId="{7716B281-185D-044F-A141-C126CE934E71}" type="pres">
      <dgm:prSet presAssocID="{E6E8D83A-EC24-460F-AB18-E216D06E7CB8}" presName="sibTransComposite" presStyleCnt="0"/>
      <dgm:spPr/>
    </dgm:pt>
    <dgm:pt modelId="{3CB4F04E-9572-514E-8296-E397E3C844D2}" type="pres">
      <dgm:prSet presAssocID="{58858C2D-04EC-42A7-9D4C-E584BEE6CB6B}" presName="compositeNode" presStyleCnt="0"/>
      <dgm:spPr/>
    </dgm:pt>
    <dgm:pt modelId="{57EFABCE-4EB7-BB47-9ECF-1B421C3AA6CB}" type="pres">
      <dgm:prSet presAssocID="{58858C2D-04EC-42A7-9D4C-E584BEE6CB6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24A2CEC-5A3C-1644-861D-08EAE2687CEA}" type="pres">
      <dgm:prSet presAssocID="{58858C2D-04EC-42A7-9D4C-E584BEE6CB6B}" presName="parSh" presStyleCnt="0"/>
      <dgm:spPr/>
    </dgm:pt>
    <dgm:pt modelId="{049527C4-9A13-B241-A9C7-8FBCBF6D44EE}" type="pres">
      <dgm:prSet presAssocID="{58858C2D-04EC-42A7-9D4C-E584BEE6CB6B}" presName="lineNode" presStyleLbl="alignAccFollowNode1" presStyleIdx="9" presStyleCnt="15"/>
      <dgm:spPr/>
    </dgm:pt>
    <dgm:pt modelId="{D5C9D13B-35B8-6047-8BF6-A2BFA63604E2}" type="pres">
      <dgm:prSet presAssocID="{58858C2D-04EC-42A7-9D4C-E584BEE6CB6B}" presName="lineArrowNode" presStyleLbl="alignAccFollowNode1" presStyleIdx="10" presStyleCnt="15"/>
      <dgm:spPr/>
    </dgm:pt>
    <dgm:pt modelId="{5044CF29-8C3F-7642-B90E-40F97D65E476}" type="pres">
      <dgm:prSet presAssocID="{074C7D8B-0D92-4C54-BA04-EEB4D34B0AE2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C358B7D0-AC28-BF49-B952-1F0070167658}" type="pres">
      <dgm:prSet presAssocID="{074C7D8B-0D92-4C54-BA04-EEB4D34B0AE2}" presName="spacerBetweenCircleAndCallout" presStyleCnt="0">
        <dgm:presLayoutVars/>
      </dgm:prSet>
      <dgm:spPr/>
    </dgm:pt>
    <dgm:pt modelId="{C0AE2D9D-29C4-8542-ABF1-49658FD66419}" type="pres">
      <dgm:prSet presAssocID="{58858C2D-04EC-42A7-9D4C-E584BEE6CB6B}" presName="nodeText" presStyleLbl="alignAccFollowNode1" presStyleIdx="11" presStyleCnt="15">
        <dgm:presLayoutVars>
          <dgm:bulletEnabled val="1"/>
        </dgm:presLayoutVars>
      </dgm:prSet>
      <dgm:spPr/>
    </dgm:pt>
    <dgm:pt modelId="{967B542C-F945-3340-B282-F6EF911DBEC9}" type="pres">
      <dgm:prSet presAssocID="{074C7D8B-0D92-4C54-BA04-EEB4D34B0AE2}" presName="sibTransComposite" presStyleCnt="0"/>
      <dgm:spPr/>
    </dgm:pt>
    <dgm:pt modelId="{EA9DC2A8-84C6-0E43-971E-9B9BB79D3468}" type="pres">
      <dgm:prSet presAssocID="{A8C1C80E-0E7C-4375-BC25-4EDA7FF8E7DA}" presName="compositeNode" presStyleCnt="0"/>
      <dgm:spPr/>
    </dgm:pt>
    <dgm:pt modelId="{62C0580A-67BD-2D41-BC5D-A2C1AC42004B}" type="pres">
      <dgm:prSet presAssocID="{A8C1C80E-0E7C-4375-BC25-4EDA7FF8E7D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811CF5C-0AA4-124C-BE20-0B9611440F79}" type="pres">
      <dgm:prSet presAssocID="{A8C1C80E-0E7C-4375-BC25-4EDA7FF8E7DA}" presName="parSh" presStyleCnt="0"/>
      <dgm:spPr/>
    </dgm:pt>
    <dgm:pt modelId="{2EF0B31D-5945-234F-8EB5-A890142B1426}" type="pres">
      <dgm:prSet presAssocID="{A8C1C80E-0E7C-4375-BC25-4EDA7FF8E7DA}" presName="lineNode" presStyleLbl="alignAccFollowNode1" presStyleIdx="12" presStyleCnt="15"/>
      <dgm:spPr/>
    </dgm:pt>
    <dgm:pt modelId="{FAB0D177-16C0-F842-85AE-49132C3E6B34}" type="pres">
      <dgm:prSet presAssocID="{A8C1C80E-0E7C-4375-BC25-4EDA7FF8E7DA}" presName="lineArrowNode" presStyleLbl="alignAccFollowNode1" presStyleIdx="13" presStyleCnt="15"/>
      <dgm:spPr/>
    </dgm:pt>
    <dgm:pt modelId="{5CF390B6-1AD9-6F44-8729-CB4BC0D2EB22}" type="pres">
      <dgm:prSet presAssocID="{B4E9E147-170E-4267-8BF3-3B3DA9F730BA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B6C46A68-70D8-2048-8564-9819F5D9A7F7}" type="pres">
      <dgm:prSet presAssocID="{B4E9E147-170E-4267-8BF3-3B3DA9F730BA}" presName="spacerBetweenCircleAndCallout" presStyleCnt="0">
        <dgm:presLayoutVars/>
      </dgm:prSet>
      <dgm:spPr/>
    </dgm:pt>
    <dgm:pt modelId="{6B6F9344-B689-954C-816A-7CE4164EB8C0}" type="pres">
      <dgm:prSet presAssocID="{A8C1C80E-0E7C-4375-BC25-4EDA7FF8E7DA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8913990F-8E96-9147-B83C-B3C182A74B76}" type="presOf" srcId="{9D4C11F3-539A-421D-BFF8-AE8FD9B34D79}" destId="{2729DD4E-656B-A04F-817B-AB8C8EC856A8}" srcOrd="0" destOrd="0" presId="urn:microsoft.com/office/officeart/2016/7/layout/LinearArrowProcessNumbered"/>
    <dgm:cxn modelId="{A5E8B618-FF5D-724D-B793-47846B1CED6C}" type="presOf" srcId="{B4E9E147-170E-4267-8BF3-3B3DA9F730BA}" destId="{5CF390B6-1AD9-6F44-8729-CB4BC0D2EB22}" srcOrd="0" destOrd="0" presId="urn:microsoft.com/office/officeart/2016/7/layout/LinearArrowProcessNumbered"/>
    <dgm:cxn modelId="{E4D4111E-4BE8-E146-91B1-B7DCC918819D}" type="presOf" srcId="{BD96AB85-308A-4D17-8097-F81BE22BDCCE}" destId="{F5D46CCE-FF48-7D42-8380-93E78C808F3C}" srcOrd="0" destOrd="0" presId="urn:microsoft.com/office/officeart/2016/7/layout/LinearArrowProcessNumbered"/>
    <dgm:cxn modelId="{4426BC30-56C0-6342-A010-A8F68B2A019F}" type="presOf" srcId="{19015013-FE75-4FE7-806D-16BEF4DFBB15}" destId="{2D3ADDDF-9D1A-B943-AE42-73F2DF4430AC}" srcOrd="0" destOrd="0" presId="urn:microsoft.com/office/officeart/2016/7/layout/LinearArrowProcessNumbered"/>
    <dgm:cxn modelId="{7BA8A83F-8EA4-C94D-A661-0B141D501533}" type="presOf" srcId="{135ABE50-177F-424E-993C-5E57A4E2E6EF}" destId="{384046B2-BE13-C04F-BD38-A6EA17CB7DCD}" srcOrd="0" destOrd="0" presId="urn:microsoft.com/office/officeart/2016/7/layout/LinearArrowProcessNumbered"/>
    <dgm:cxn modelId="{8F15704D-5B35-D446-B48A-53B0401808AE}" type="presOf" srcId="{1972352E-8906-49AF-ACC3-8CC77E725EFB}" destId="{1837CE5F-3E36-FF4B-BB18-DDE56DDB6C71}" srcOrd="0" destOrd="0" presId="urn:microsoft.com/office/officeart/2016/7/layout/LinearArrowProcessNumbered"/>
    <dgm:cxn modelId="{A5549261-3DB1-7C4D-9C55-F150677FBB5F}" type="presOf" srcId="{074C7D8B-0D92-4C54-BA04-EEB4D34B0AE2}" destId="{5044CF29-8C3F-7642-B90E-40F97D65E476}" srcOrd="0" destOrd="0" presId="urn:microsoft.com/office/officeart/2016/7/layout/LinearArrowProcessNumbered"/>
    <dgm:cxn modelId="{F80EE16E-8C46-439F-9582-0873A4CE02F6}" srcId="{135ABE50-177F-424E-993C-5E57A4E2E6EF}" destId="{1972352E-8906-49AF-ACC3-8CC77E725EFB}" srcOrd="0" destOrd="0" parTransId="{DCF0109A-16AE-40BD-8C9A-838081896592}" sibTransId="{19015013-FE75-4FE7-806D-16BEF4DFBB15}"/>
    <dgm:cxn modelId="{DAC9DA78-5401-447A-9BE2-37445DEF9319}" srcId="{135ABE50-177F-424E-993C-5E57A4E2E6EF}" destId="{A8C1C80E-0E7C-4375-BC25-4EDA7FF8E7DA}" srcOrd="4" destOrd="0" parTransId="{CEEA81FE-67C1-4ECF-B1DF-0398FABDE33B}" sibTransId="{B4E9E147-170E-4267-8BF3-3B3DA9F730BA}"/>
    <dgm:cxn modelId="{1408487E-9BFF-D44A-9D8D-2A6CD554540E}" type="presOf" srcId="{E42FDF91-1991-4C8B-9DFA-1CFDFD84C733}" destId="{6BB0DD1D-9210-6641-BC3B-FFD9454001CA}" srcOrd="0" destOrd="0" presId="urn:microsoft.com/office/officeart/2016/7/layout/LinearArrowProcessNumbered"/>
    <dgm:cxn modelId="{C66810AB-7467-2642-8525-7A1896E326BE}" type="presOf" srcId="{58858C2D-04EC-42A7-9D4C-E584BEE6CB6B}" destId="{C0AE2D9D-29C4-8542-ABF1-49658FD66419}" srcOrd="0" destOrd="0" presId="urn:microsoft.com/office/officeart/2016/7/layout/LinearArrowProcessNumbered"/>
    <dgm:cxn modelId="{109BEAB4-1C3D-4274-B71E-BD0360F146C6}" srcId="{135ABE50-177F-424E-993C-5E57A4E2E6EF}" destId="{58858C2D-04EC-42A7-9D4C-E584BEE6CB6B}" srcOrd="3" destOrd="0" parTransId="{B7409F1C-5ADD-43E1-ADD8-0CF5FF3CBA1F}" sibTransId="{074C7D8B-0D92-4C54-BA04-EEB4D34B0AE2}"/>
    <dgm:cxn modelId="{22D219BC-A13A-4AC9-B6F4-BA22DEF963ED}" srcId="{135ABE50-177F-424E-993C-5E57A4E2E6EF}" destId="{E42FDF91-1991-4C8B-9DFA-1CFDFD84C733}" srcOrd="2" destOrd="0" parTransId="{7F223E7D-04E9-4C47-86CA-FE9FD22D8E8B}" sibTransId="{E6E8D83A-EC24-460F-AB18-E216D06E7CB8}"/>
    <dgm:cxn modelId="{73FDA5C1-62BE-0C40-980E-BFFA58D505D1}" type="presOf" srcId="{E6E8D83A-EC24-460F-AB18-E216D06E7CB8}" destId="{AB5DCCC7-8A88-5346-80C4-956101EDB925}" srcOrd="0" destOrd="0" presId="urn:microsoft.com/office/officeart/2016/7/layout/LinearArrowProcessNumbered"/>
    <dgm:cxn modelId="{7020A7DF-6826-274D-9B6F-6B7A63FCE206}" type="presOf" srcId="{A8C1C80E-0E7C-4375-BC25-4EDA7FF8E7DA}" destId="{6B6F9344-B689-954C-816A-7CE4164EB8C0}" srcOrd="0" destOrd="0" presId="urn:microsoft.com/office/officeart/2016/7/layout/LinearArrowProcessNumbered"/>
    <dgm:cxn modelId="{077EAFF5-5C1C-463F-9BC1-004F9C48D5A1}" srcId="{135ABE50-177F-424E-993C-5E57A4E2E6EF}" destId="{BD96AB85-308A-4D17-8097-F81BE22BDCCE}" srcOrd="1" destOrd="0" parTransId="{6B6C11AC-AC05-4D2E-9E21-087032F0A5AC}" sibTransId="{9D4C11F3-539A-421D-BFF8-AE8FD9B34D79}"/>
    <dgm:cxn modelId="{6685F883-1CC6-4B41-AE97-4384D4DECC99}" type="presParOf" srcId="{384046B2-BE13-C04F-BD38-A6EA17CB7DCD}" destId="{5AD38D8B-C212-D647-B7F5-BDC156B13E02}" srcOrd="0" destOrd="0" presId="urn:microsoft.com/office/officeart/2016/7/layout/LinearArrowProcessNumbered"/>
    <dgm:cxn modelId="{DA46CC27-592C-1040-B1C2-87BC5773E2FE}" type="presParOf" srcId="{5AD38D8B-C212-D647-B7F5-BDC156B13E02}" destId="{27B22061-C454-A148-A8F8-D01E94964D69}" srcOrd="0" destOrd="0" presId="urn:microsoft.com/office/officeart/2016/7/layout/LinearArrowProcessNumbered"/>
    <dgm:cxn modelId="{6F06BDA7-171B-7E4C-9571-F4164B646435}" type="presParOf" srcId="{5AD38D8B-C212-D647-B7F5-BDC156B13E02}" destId="{A99F2927-BA2B-2140-98B4-461EFDCB583A}" srcOrd="1" destOrd="0" presId="urn:microsoft.com/office/officeart/2016/7/layout/LinearArrowProcessNumbered"/>
    <dgm:cxn modelId="{25EB553E-28E5-9542-94D4-AC820D8CBEAE}" type="presParOf" srcId="{A99F2927-BA2B-2140-98B4-461EFDCB583A}" destId="{FA4DA7A8-19A4-2D48-8E73-E410FBD97C14}" srcOrd="0" destOrd="0" presId="urn:microsoft.com/office/officeart/2016/7/layout/LinearArrowProcessNumbered"/>
    <dgm:cxn modelId="{D9EA93E0-ECA6-6040-B579-00858D4E410B}" type="presParOf" srcId="{A99F2927-BA2B-2140-98B4-461EFDCB583A}" destId="{5D14E560-2516-B944-BA13-0CF8BC2D102E}" srcOrd="1" destOrd="0" presId="urn:microsoft.com/office/officeart/2016/7/layout/LinearArrowProcessNumbered"/>
    <dgm:cxn modelId="{7561B7D5-5943-3445-9689-0EB9173AE03B}" type="presParOf" srcId="{A99F2927-BA2B-2140-98B4-461EFDCB583A}" destId="{2D3ADDDF-9D1A-B943-AE42-73F2DF4430AC}" srcOrd="2" destOrd="0" presId="urn:microsoft.com/office/officeart/2016/7/layout/LinearArrowProcessNumbered"/>
    <dgm:cxn modelId="{49B8FD12-ECF9-C242-A8BB-72B5B6A85477}" type="presParOf" srcId="{A99F2927-BA2B-2140-98B4-461EFDCB583A}" destId="{0ED031F0-7CF7-764B-B961-E22181910896}" srcOrd="3" destOrd="0" presId="urn:microsoft.com/office/officeart/2016/7/layout/LinearArrowProcessNumbered"/>
    <dgm:cxn modelId="{E8F855E0-111A-B24D-BD7C-B78788B67615}" type="presParOf" srcId="{5AD38D8B-C212-D647-B7F5-BDC156B13E02}" destId="{1837CE5F-3E36-FF4B-BB18-DDE56DDB6C71}" srcOrd="2" destOrd="0" presId="urn:microsoft.com/office/officeart/2016/7/layout/LinearArrowProcessNumbered"/>
    <dgm:cxn modelId="{374982C5-CA89-FA48-A6C8-7AB6253BBA33}" type="presParOf" srcId="{384046B2-BE13-C04F-BD38-A6EA17CB7DCD}" destId="{A27510A3-5382-A74D-B47F-DD86AF94E6B6}" srcOrd="1" destOrd="0" presId="urn:microsoft.com/office/officeart/2016/7/layout/LinearArrowProcessNumbered"/>
    <dgm:cxn modelId="{72A45AE7-8B14-6A4A-B591-FB1358514A2C}" type="presParOf" srcId="{384046B2-BE13-C04F-BD38-A6EA17CB7DCD}" destId="{FE9FECCE-9147-4748-B947-D46F3C364910}" srcOrd="2" destOrd="0" presId="urn:microsoft.com/office/officeart/2016/7/layout/LinearArrowProcessNumbered"/>
    <dgm:cxn modelId="{E1CC7D6F-3D7C-F74E-8EDC-35CA0B93AD19}" type="presParOf" srcId="{FE9FECCE-9147-4748-B947-D46F3C364910}" destId="{42DEAFAC-160D-5F4D-AD34-32E04182164C}" srcOrd="0" destOrd="0" presId="urn:microsoft.com/office/officeart/2016/7/layout/LinearArrowProcessNumbered"/>
    <dgm:cxn modelId="{A1536897-CA3B-0E43-A3B9-46FB225D4D5C}" type="presParOf" srcId="{FE9FECCE-9147-4748-B947-D46F3C364910}" destId="{F088EAFA-030D-F34D-B1D2-26A35EF11BC0}" srcOrd="1" destOrd="0" presId="urn:microsoft.com/office/officeart/2016/7/layout/LinearArrowProcessNumbered"/>
    <dgm:cxn modelId="{B149A3AB-6CB6-964C-83F2-CBF6AF61309C}" type="presParOf" srcId="{F088EAFA-030D-F34D-B1D2-26A35EF11BC0}" destId="{CC525F55-D7B7-934E-ACB4-E7D9F43C4265}" srcOrd="0" destOrd="0" presId="urn:microsoft.com/office/officeart/2016/7/layout/LinearArrowProcessNumbered"/>
    <dgm:cxn modelId="{96A61247-86F3-7B48-9F62-4A305CBD2077}" type="presParOf" srcId="{F088EAFA-030D-F34D-B1D2-26A35EF11BC0}" destId="{3E12C714-1B74-E94B-BC5B-C7A74D3EFF59}" srcOrd="1" destOrd="0" presId="urn:microsoft.com/office/officeart/2016/7/layout/LinearArrowProcessNumbered"/>
    <dgm:cxn modelId="{D79EF31A-0EF0-8044-ABEE-20CDA00B70A4}" type="presParOf" srcId="{F088EAFA-030D-F34D-B1D2-26A35EF11BC0}" destId="{2729DD4E-656B-A04F-817B-AB8C8EC856A8}" srcOrd="2" destOrd="0" presId="urn:microsoft.com/office/officeart/2016/7/layout/LinearArrowProcessNumbered"/>
    <dgm:cxn modelId="{B7BE7EEC-8228-AF4E-AB68-8F59E3B754AA}" type="presParOf" srcId="{F088EAFA-030D-F34D-B1D2-26A35EF11BC0}" destId="{08CC3BE6-E66A-D841-BBD8-D333D87CCC1C}" srcOrd="3" destOrd="0" presId="urn:microsoft.com/office/officeart/2016/7/layout/LinearArrowProcessNumbered"/>
    <dgm:cxn modelId="{2F3D9DE0-F450-E243-9070-6CFB14695E9A}" type="presParOf" srcId="{FE9FECCE-9147-4748-B947-D46F3C364910}" destId="{F5D46CCE-FF48-7D42-8380-93E78C808F3C}" srcOrd="2" destOrd="0" presId="urn:microsoft.com/office/officeart/2016/7/layout/LinearArrowProcessNumbered"/>
    <dgm:cxn modelId="{A462CDFB-4AD3-AD48-AD17-2B9F7A5C298D}" type="presParOf" srcId="{384046B2-BE13-C04F-BD38-A6EA17CB7DCD}" destId="{46CE7A18-7652-D74E-AF05-60F7DB9A4483}" srcOrd="3" destOrd="0" presId="urn:microsoft.com/office/officeart/2016/7/layout/LinearArrowProcessNumbered"/>
    <dgm:cxn modelId="{7D34FDE3-DAB9-6D47-81B2-0C6F22A14A2A}" type="presParOf" srcId="{384046B2-BE13-C04F-BD38-A6EA17CB7DCD}" destId="{A4EC0AC3-579E-4A4A-9BC4-BD1D2A61ACCE}" srcOrd="4" destOrd="0" presId="urn:microsoft.com/office/officeart/2016/7/layout/LinearArrowProcessNumbered"/>
    <dgm:cxn modelId="{101C7F78-C865-1E44-A822-69BC44C98F3B}" type="presParOf" srcId="{A4EC0AC3-579E-4A4A-9BC4-BD1D2A61ACCE}" destId="{093DB68D-5D5A-2D40-AEA8-ABE02A0577E6}" srcOrd="0" destOrd="0" presId="urn:microsoft.com/office/officeart/2016/7/layout/LinearArrowProcessNumbered"/>
    <dgm:cxn modelId="{F15401CF-E744-F545-B868-4D680EED2656}" type="presParOf" srcId="{A4EC0AC3-579E-4A4A-9BC4-BD1D2A61ACCE}" destId="{CF0143B1-396A-0E46-B98C-31E38F7A6AE5}" srcOrd="1" destOrd="0" presId="urn:microsoft.com/office/officeart/2016/7/layout/LinearArrowProcessNumbered"/>
    <dgm:cxn modelId="{40492AB4-87E2-6B45-88F5-DA86CF883384}" type="presParOf" srcId="{CF0143B1-396A-0E46-B98C-31E38F7A6AE5}" destId="{9E8620C9-BADA-F245-9207-66C5FCCA240A}" srcOrd="0" destOrd="0" presId="urn:microsoft.com/office/officeart/2016/7/layout/LinearArrowProcessNumbered"/>
    <dgm:cxn modelId="{CFD6F5CA-E4D7-374A-8EED-9FBAB31680EC}" type="presParOf" srcId="{CF0143B1-396A-0E46-B98C-31E38F7A6AE5}" destId="{B88C1BE3-EDDD-7047-9A2B-8E514E2EBDEE}" srcOrd="1" destOrd="0" presId="urn:microsoft.com/office/officeart/2016/7/layout/LinearArrowProcessNumbered"/>
    <dgm:cxn modelId="{11044D82-17C7-5C40-B2D9-BA6747BF1151}" type="presParOf" srcId="{CF0143B1-396A-0E46-B98C-31E38F7A6AE5}" destId="{AB5DCCC7-8A88-5346-80C4-956101EDB925}" srcOrd="2" destOrd="0" presId="urn:microsoft.com/office/officeart/2016/7/layout/LinearArrowProcessNumbered"/>
    <dgm:cxn modelId="{741106AB-BB51-864C-AC09-DD7739215BAB}" type="presParOf" srcId="{CF0143B1-396A-0E46-B98C-31E38F7A6AE5}" destId="{CD8D224E-0DDF-1249-B4F3-0579B2AB8807}" srcOrd="3" destOrd="0" presId="urn:microsoft.com/office/officeart/2016/7/layout/LinearArrowProcessNumbered"/>
    <dgm:cxn modelId="{52E2B2E4-9CA7-4D49-B351-D20869F44C0A}" type="presParOf" srcId="{A4EC0AC3-579E-4A4A-9BC4-BD1D2A61ACCE}" destId="{6BB0DD1D-9210-6641-BC3B-FFD9454001CA}" srcOrd="2" destOrd="0" presId="urn:microsoft.com/office/officeart/2016/7/layout/LinearArrowProcessNumbered"/>
    <dgm:cxn modelId="{3E59408A-69A4-B849-AA44-96332D584BDA}" type="presParOf" srcId="{384046B2-BE13-C04F-BD38-A6EA17CB7DCD}" destId="{7716B281-185D-044F-A141-C126CE934E71}" srcOrd="5" destOrd="0" presId="urn:microsoft.com/office/officeart/2016/7/layout/LinearArrowProcessNumbered"/>
    <dgm:cxn modelId="{2A9784BE-A472-124A-8184-82EDD600B39D}" type="presParOf" srcId="{384046B2-BE13-C04F-BD38-A6EA17CB7DCD}" destId="{3CB4F04E-9572-514E-8296-E397E3C844D2}" srcOrd="6" destOrd="0" presId="urn:microsoft.com/office/officeart/2016/7/layout/LinearArrowProcessNumbered"/>
    <dgm:cxn modelId="{6006A25B-A45D-634F-8A31-6186B0CF3A26}" type="presParOf" srcId="{3CB4F04E-9572-514E-8296-E397E3C844D2}" destId="{57EFABCE-4EB7-BB47-9ECF-1B421C3AA6CB}" srcOrd="0" destOrd="0" presId="urn:microsoft.com/office/officeart/2016/7/layout/LinearArrowProcessNumbered"/>
    <dgm:cxn modelId="{B1D26EDB-34E2-FC49-A38E-30E706728028}" type="presParOf" srcId="{3CB4F04E-9572-514E-8296-E397E3C844D2}" destId="{524A2CEC-5A3C-1644-861D-08EAE2687CEA}" srcOrd="1" destOrd="0" presId="urn:microsoft.com/office/officeart/2016/7/layout/LinearArrowProcessNumbered"/>
    <dgm:cxn modelId="{10209D30-2682-EA4E-AE9E-21CAA1B268F2}" type="presParOf" srcId="{524A2CEC-5A3C-1644-861D-08EAE2687CEA}" destId="{049527C4-9A13-B241-A9C7-8FBCBF6D44EE}" srcOrd="0" destOrd="0" presId="urn:microsoft.com/office/officeart/2016/7/layout/LinearArrowProcessNumbered"/>
    <dgm:cxn modelId="{38188DB5-16D9-1A4D-A1ED-23D821CA6EC1}" type="presParOf" srcId="{524A2CEC-5A3C-1644-861D-08EAE2687CEA}" destId="{D5C9D13B-35B8-6047-8BF6-A2BFA63604E2}" srcOrd="1" destOrd="0" presId="urn:microsoft.com/office/officeart/2016/7/layout/LinearArrowProcessNumbered"/>
    <dgm:cxn modelId="{4FB0162A-6D5F-E54D-B49B-0434034E34FE}" type="presParOf" srcId="{524A2CEC-5A3C-1644-861D-08EAE2687CEA}" destId="{5044CF29-8C3F-7642-B90E-40F97D65E476}" srcOrd="2" destOrd="0" presId="urn:microsoft.com/office/officeart/2016/7/layout/LinearArrowProcessNumbered"/>
    <dgm:cxn modelId="{641CC056-C89C-E849-A573-30D7F6488A30}" type="presParOf" srcId="{524A2CEC-5A3C-1644-861D-08EAE2687CEA}" destId="{C358B7D0-AC28-BF49-B952-1F0070167658}" srcOrd="3" destOrd="0" presId="urn:microsoft.com/office/officeart/2016/7/layout/LinearArrowProcessNumbered"/>
    <dgm:cxn modelId="{A544F2B8-AAA2-9E47-908C-175A6D10979A}" type="presParOf" srcId="{3CB4F04E-9572-514E-8296-E397E3C844D2}" destId="{C0AE2D9D-29C4-8542-ABF1-49658FD66419}" srcOrd="2" destOrd="0" presId="urn:microsoft.com/office/officeart/2016/7/layout/LinearArrowProcessNumbered"/>
    <dgm:cxn modelId="{F506C8D5-7FB4-A142-8FC8-97F01515D91D}" type="presParOf" srcId="{384046B2-BE13-C04F-BD38-A6EA17CB7DCD}" destId="{967B542C-F945-3340-B282-F6EF911DBEC9}" srcOrd="7" destOrd="0" presId="urn:microsoft.com/office/officeart/2016/7/layout/LinearArrowProcessNumbered"/>
    <dgm:cxn modelId="{C4BF1466-22CE-FD42-9456-F19477800713}" type="presParOf" srcId="{384046B2-BE13-C04F-BD38-A6EA17CB7DCD}" destId="{EA9DC2A8-84C6-0E43-971E-9B9BB79D3468}" srcOrd="8" destOrd="0" presId="urn:microsoft.com/office/officeart/2016/7/layout/LinearArrowProcessNumbered"/>
    <dgm:cxn modelId="{F995D466-958A-2943-B720-998BE85F1A17}" type="presParOf" srcId="{EA9DC2A8-84C6-0E43-971E-9B9BB79D3468}" destId="{62C0580A-67BD-2D41-BC5D-A2C1AC42004B}" srcOrd="0" destOrd="0" presId="urn:microsoft.com/office/officeart/2016/7/layout/LinearArrowProcessNumbered"/>
    <dgm:cxn modelId="{151E3608-2411-1249-A327-F66AC208A192}" type="presParOf" srcId="{EA9DC2A8-84C6-0E43-971E-9B9BB79D3468}" destId="{1811CF5C-0AA4-124C-BE20-0B9611440F79}" srcOrd="1" destOrd="0" presId="urn:microsoft.com/office/officeart/2016/7/layout/LinearArrowProcessNumbered"/>
    <dgm:cxn modelId="{502311AD-999A-AD47-BD0D-83052AAA40C5}" type="presParOf" srcId="{1811CF5C-0AA4-124C-BE20-0B9611440F79}" destId="{2EF0B31D-5945-234F-8EB5-A890142B1426}" srcOrd="0" destOrd="0" presId="urn:microsoft.com/office/officeart/2016/7/layout/LinearArrowProcessNumbered"/>
    <dgm:cxn modelId="{8D108E3C-7256-3444-8FE1-DA4925EC8C1E}" type="presParOf" srcId="{1811CF5C-0AA4-124C-BE20-0B9611440F79}" destId="{FAB0D177-16C0-F842-85AE-49132C3E6B34}" srcOrd="1" destOrd="0" presId="urn:microsoft.com/office/officeart/2016/7/layout/LinearArrowProcessNumbered"/>
    <dgm:cxn modelId="{798EBB27-39A5-9449-87EF-63FB0C4936D3}" type="presParOf" srcId="{1811CF5C-0AA4-124C-BE20-0B9611440F79}" destId="{5CF390B6-1AD9-6F44-8729-CB4BC0D2EB22}" srcOrd="2" destOrd="0" presId="urn:microsoft.com/office/officeart/2016/7/layout/LinearArrowProcessNumbered"/>
    <dgm:cxn modelId="{97F0CB5A-203E-BB49-881F-7917547E6FF1}" type="presParOf" srcId="{1811CF5C-0AA4-124C-BE20-0B9611440F79}" destId="{B6C46A68-70D8-2048-8564-9819F5D9A7F7}" srcOrd="3" destOrd="0" presId="urn:microsoft.com/office/officeart/2016/7/layout/LinearArrowProcessNumbered"/>
    <dgm:cxn modelId="{2E89B91A-56F4-B74D-8DE1-ECB5317792B9}" type="presParOf" srcId="{EA9DC2A8-84C6-0E43-971E-9B9BB79D3468}" destId="{6B6F9344-B689-954C-816A-7CE4164EB8C0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F3DCC-F1E4-4223-B5B3-1D2F7EDD305D}">
      <dsp:nvSpPr>
        <dsp:cNvPr id="0" name=""/>
        <dsp:cNvSpPr/>
      </dsp:nvSpPr>
      <dsp:spPr>
        <a:xfrm>
          <a:off x="530099" y="561414"/>
          <a:ext cx="1406812" cy="1406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1F4C2-C155-469D-A63E-22DB043FB442}">
      <dsp:nvSpPr>
        <dsp:cNvPr id="0" name=""/>
        <dsp:cNvSpPr/>
      </dsp:nvSpPr>
      <dsp:spPr>
        <a:xfrm>
          <a:off x="829912" y="861227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61BDD-91A9-4F8D-808A-1BF2DC9E6FD6}">
      <dsp:nvSpPr>
        <dsp:cNvPr id="0" name=""/>
        <dsp:cNvSpPr/>
      </dsp:nvSpPr>
      <dsp:spPr>
        <a:xfrm>
          <a:off x="80381" y="2406414"/>
          <a:ext cx="2306250" cy="1383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Sleep is essential for good health and well-being. Many people struggle to get enough rest, leading to negative impacts on their health.</a:t>
          </a:r>
        </a:p>
      </dsp:txBody>
      <dsp:txXfrm>
        <a:off x="80381" y="2406414"/>
        <a:ext cx="2306250" cy="1383508"/>
      </dsp:txXfrm>
    </dsp:sp>
    <dsp:sp modelId="{3F0199AD-E5B9-4365-B71C-58B924791FD0}">
      <dsp:nvSpPr>
        <dsp:cNvPr id="0" name=""/>
        <dsp:cNvSpPr/>
      </dsp:nvSpPr>
      <dsp:spPr>
        <a:xfrm>
          <a:off x="3239943" y="561414"/>
          <a:ext cx="1406812" cy="1406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6B4D9-E1AD-431B-9E62-F36FB5F5724C}">
      <dsp:nvSpPr>
        <dsp:cNvPr id="0" name=""/>
        <dsp:cNvSpPr/>
      </dsp:nvSpPr>
      <dsp:spPr>
        <a:xfrm>
          <a:off x="3539756" y="861227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5E9F7-E718-4E19-95C6-F9C9717ED7C8}">
      <dsp:nvSpPr>
        <dsp:cNvPr id="0" name=""/>
        <dsp:cNvSpPr/>
      </dsp:nvSpPr>
      <dsp:spPr>
        <a:xfrm>
          <a:off x="2790224" y="2406414"/>
          <a:ext cx="2306250" cy="1383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Our Opt Sleep app aims to improve sleep quality through data-driven insights and actionable recommendations. The app integrates the Google Fit API to provide a seamless experience for users to monitor and optimize their sleep patterns. </a:t>
          </a:r>
        </a:p>
      </dsp:txBody>
      <dsp:txXfrm>
        <a:off x="2790224" y="2406414"/>
        <a:ext cx="2306250" cy="1383508"/>
      </dsp:txXfrm>
    </dsp:sp>
    <dsp:sp modelId="{8847B685-FC8D-4E64-8919-10D2F5E70B1B}">
      <dsp:nvSpPr>
        <dsp:cNvPr id="0" name=""/>
        <dsp:cNvSpPr/>
      </dsp:nvSpPr>
      <dsp:spPr>
        <a:xfrm>
          <a:off x="5949787" y="561414"/>
          <a:ext cx="1406812" cy="1406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41B26-4AD9-4FED-AD87-828D078F6435}">
      <dsp:nvSpPr>
        <dsp:cNvPr id="0" name=""/>
        <dsp:cNvSpPr/>
      </dsp:nvSpPr>
      <dsp:spPr>
        <a:xfrm>
          <a:off x="6249600" y="861227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A0049-1025-4A06-A77B-DE87A7F8F087}">
      <dsp:nvSpPr>
        <dsp:cNvPr id="0" name=""/>
        <dsp:cNvSpPr/>
      </dsp:nvSpPr>
      <dsp:spPr>
        <a:xfrm>
          <a:off x="5500068" y="2406414"/>
          <a:ext cx="2306250" cy="1383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Our app also has a Feature called Smart Alarm which recommends the time to the user to set alarm  </a:t>
          </a:r>
        </a:p>
      </dsp:txBody>
      <dsp:txXfrm>
        <a:off x="5500068" y="2406414"/>
        <a:ext cx="2306250" cy="13835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DA7A8-19A4-2D48-8E73-E410FBD97C14}">
      <dsp:nvSpPr>
        <dsp:cNvPr id="0" name=""/>
        <dsp:cNvSpPr/>
      </dsp:nvSpPr>
      <dsp:spPr>
        <a:xfrm>
          <a:off x="784736" y="703070"/>
          <a:ext cx="627023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4E560-2516-B944-BA13-0CF8BC2D102E}">
      <dsp:nvSpPr>
        <dsp:cNvPr id="0" name=""/>
        <dsp:cNvSpPr/>
      </dsp:nvSpPr>
      <dsp:spPr>
        <a:xfrm>
          <a:off x="1449381" y="650436"/>
          <a:ext cx="72107" cy="135434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ADDDF-9D1A-B943-AE42-73F2DF4430AC}">
      <dsp:nvSpPr>
        <dsp:cNvPr id="0" name=""/>
        <dsp:cNvSpPr/>
      </dsp:nvSpPr>
      <dsp:spPr>
        <a:xfrm>
          <a:off x="412944" y="409692"/>
          <a:ext cx="586828" cy="5868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72" tIns="22772" rIns="22772" bIns="2277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</a:t>
          </a:r>
        </a:p>
      </dsp:txBody>
      <dsp:txXfrm>
        <a:off x="498883" y="495631"/>
        <a:ext cx="414950" cy="414950"/>
      </dsp:txXfrm>
    </dsp:sp>
    <dsp:sp modelId="{1837CE5F-3E36-FF4B-BB18-DDE56DDB6C71}">
      <dsp:nvSpPr>
        <dsp:cNvPr id="0" name=""/>
        <dsp:cNvSpPr/>
      </dsp:nvSpPr>
      <dsp:spPr>
        <a:xfrm>
          <a:off x="956" y="1162119"/>
          <a:ext cx="141080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86" tIns="165100" rIns="11128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1. Sign in using Google.</a:t>
          </a:r>
        </a:p>
      </dsp:txBody>
      <dsp:txXfrm>
        <a:off x="956" y="1444280"/>
        <a:ext cx="1410803" cy="1683439"/>
      </dsp:txXfrm>
    </dsp:sp>
    <dsp:sp modelId="{CC525F55-D7B7-934E-ACB4-E7D9F43C4265}">
      <dsp:nvSpPr>
        <dsp:cNvPr id="0" name=""/>
        <dsp:cNvSpPr/>
      </dsp:nvSpPr>
      <dsp:spPr>
        <a:xfrm>
          <a:off x="1568516" y="703069"/>
          <a:ext cx="1410803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2C714-1B74-E94B-BC5B-C7A74D3EFF59}">
      <dsp:nvSpPr>
        <dsp:cNvPr id="0" name=""/>
        <dsp:cNvSpPr/>
      </dsp:nvSpPr>
      <dsp:spPr>
        <a:xfrm>
          <a:off x="3016940" y="650435"/>
          <a:ext cx="72107" cy="135436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9DD4E-656B-A04F-817B-AB8C8EC856A8}">
      <dsp:nvSpPr>
        <dsp:cNvPr id="0" name=""/>
        <dsp:cNvSpPr/>
      </dsp:nvSpPr>
      <dsp:spPr>
        <a:xfrm>
          <a:off x="1980503" y="409691"/>
          <a:ext cx="586828" cy="5868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72" tIns="22772" rIns="22772" bIns="2277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</a:t>
          </a:r>
        </a:p>
      </dsp:txBody>
      <dsp:txXfrm>
        <a:off x="2066442" y="495630"/>
        <a:ext cx="414950" cy="414950"/>
      </dsp:txXfrm>
    </dsp:sp>
    <dsp:sp modelId="{F5D46CCE-FF48-7D42-8380-93E78C808F3C}">
      <dsp:nvSpPr>
        <dsp:cNvPr id="0" name=""/>
        <dsp:cNvSpPr/>
      </dsp:nvSpPr>
      <dsp:spPr>
        <a:xfrm>
          <a:off x="1568516" y="1162119"/>
          <a:ext cx="141080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86" tIns="165100" rIns="11128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2. Fetch sleep data for the past week using Google Fit API.</a:t>
          </a:r>
        </a:p>
      </dsp:txBody>
      <dsp:txXfrm>
        <a:off x="1568516" y="1444280"/>
        <a:ext cx="1410803" cy="1683439"/>
      </dsp:txXfrm>
    </dsp:sp>
    <dsp:sp modelId="{9E8620C9-BADA-F245-9207-66C5FCCA240A}">
      <dsp:nvSpPr>
        <dsp:cNvPr id="0" name=""/>
        <dsp:cNvSpPr/>
      </dsp:nvSpPr>
      <dsp:spPr>
        <a:xfrm>
          <a:off x="3136075" y="703069"/>
          <a:ext cx="1410803" cy="7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C1BE3-EDDD-7047-9A2B-8E514E2EBDEE}">
      <dsp:nvSpPr>
        <dsp:cNvPr id="0" name=""/>
        <dsp:cNvSpPr/>
      </dsp:nvSpPr>
      <dsp:spPr>
        <a:xfrm>
          <a:off x="4584500" y="650435"/>
          <a:ext cx="72107" cy="135436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DCCC7-8A88-5346-80C4-956101EDB925}">
      <dsp:nvSpPr>
        <dsp:cNvPr id="0" name=""/>
        <dsp:cNvSpPr/>
      </dsp:nvSpPr>
      <dsp:spPr>
        <a:xfrm>
          <a:off x="3548062" y="409690"/>
          <a:ext cx="586828" cy="5868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72" tIns="22772" rIns="22772" bIns="2277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</a:t>
          </a:r>
        </a:p>
      </dsp:txBody>
      <dsp:txXfrm>
        <a:off x="3634001" y="495629"/>
        <a:ext cx="414950" cy="414950"/>
      </dsp:txXfrm>
    </dsp:sp>
    <dsp:sp modelId="{6BB0DD1D-9210-6641-BC3B-FFD9454001CA}">
      <dsp:nvSpPr>
        <dsp:cNvPr id="0" name=""/>
        <dsp:cNvSpPr/>
      </dsp:nvSpPr>
      <dsp:spPr>
        <a:xfrm>
          <a:off x="3136075" y="1162119"/>
          <a:ext cx="141080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86" tIns="165100" rIns="11128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 Calculate total sleep time and interruptions.</a:t>
          </a:r>
        </a:p>
      </dsp:txBody>
      <dsp:txXfrm>
        <a:off x="3136075" y="1444280"/>
        <a:ext cx="1410803" cy="1683439"/>
      </dsp:txXfrm>
    </dsp:sp>
    <dsp:sp modelId="{049527C4-9A13-B241-A9C7-8FBCBF6D44EE}">
      <dsp:nvSpPr>
        <dsp:cNvPr id="0" name=""/>
        <dsp:cNvSpPr/>
      </dsp:nvSpPr>
      <dsp:spPr>
        <a:xfrm>
          <a:off x="4703634" y="703069"/>
          <a:ext cx="1410803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9D13B-35B8-6047-8BF6-A2BFA63604E2}">
      <dsp:nvSpPr>
        <dsp:cNvPr id="0" name=""/>
        <dsp:cNvSpPr/>
      </dsp:nvSpPr>
      <dsp:spPr>
        <a:xfrm>
          <a:off x="6152059" y="650435"/>
          <a:ext cx="72107" cy="135437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4CF29-8C3F-7642-B90E-40F97D65E476}">
      <dsp:nvSpPr>
        <dsp:cNvPr id="0" name=""/>
        <dsp:cNvSpPr/>
      </dsp:nvSpPr>
      <dsp:spPr>
        <a:xfrm>
          <a:off x="5115622" y="409690"/>
          <a:ext cx="586828" cy="5868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72" tIns="22772" rIns="22772" bIns="2277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4</a:t>
          </a:r>
        </a:p>
      </dsp:txBody>
      <dsp:txXfrm>
        <a:off x="5201561" y="495629"/>
        <a:ext cx="414950" cy="414950"/>
      </dsp:txXfrm>
    </dsp:sp>
    <dsp:sp modelId="{C0AE2D9D-29C4-8542-ABF1-49658FD66419}">
      <dsp:nvSpPr>
        <dsp:cNvPr id="0" name=""/>
        <dsp:cNvSpPr/>
      </dsp:nvSpPr>
      <dsp:spPr>
        <a:xfrm>
          <a:off x="4703634" y="1162119"/>
          <a:ext cx="141080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86" tIns="165100" rIns="11128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4. Display a sleep score and actionable recommendations.</a:t>
          </a:r>
        </a:p>
      </dsp:txBody>
      <dsp:txXfrm>
        <a:off x="4703634" y="1444280"/>
        <a:ext cx="1410803" cy="1683439"/>
      </dsp:txXfrm>
    </dsp:sp>
    <dsp:sp modelId="{2EF0B31D-5945-234F-8EB5-A890142B1426}">
      <dsp:nvSpPr>
        <dsp:cNvPr id="0" name=""/>
        <dsp:cNvSpPr/>
      </dsp:nvSpPr>
      <dsp:spPr>
        <a:xfrm>
          <a:off x="6271193" y="703068"/>
          <a:ext cx="705401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390B6-1AD9-6F44-8729-CB4BC0D2EB22}">
      <dsp:nvSpPr>
        <dsp:cNvPr id="0" name=""/>
        <dsp:cNvSpPr/>
      </dsp:nvSpPr>
      <dsp:spPr>
        <a:xfrm>
          <a:off x="6683181" y="409690"/>
          <a:ext cx="586828" cy="58682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72" tIns="22772" rIns="22772" bIns="2277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5</a:t>
          </a:r>
        </a:p>
      </dsp:txBody>
      <dsp:txXfrm>
        <a:off x="6769120" y="495629"/>
        <a:ext cx="414950" cy="414950"/>
      </dsp:txXfrm>
    </dsp:sp>
    <dsp:sp modelId="{6B6F9344-B689-954C-816A-7CE4164EB8C0}">
      <dsp:nvSpPr>
        <dsp:cNvPr id="0" name=""/>
        <dsp:cNvSpPr/>
      </dsp:nvSpPr>
      <dsp:spPr>
        <a:xfrm>
          <a:off x="6271193" y="1162119"/>
          <a:ext cx="141080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86" tIns="165100" rIns="11128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5. Recommends time to the user to set alarm .</a:t>
          </a:r>
        </a:p>
      </dsp:txBody>
      <dsp:txXfrm>
        <a:off x="6271193" y="1444280"/>
        <a:ext cx="1410803" cy="1683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B90C-2741-4068-DA6B-E04FDE2AE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4973E-0626-AA3D-C381-EF0A0FD1F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0B610-B834-6B33-8679-F0CE1993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10CD-B773-184A-8F6E-D434DAB4FE5E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A815C-AD8D-00B5-23A4-542096A1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9ADE1-D63F-1C7B-4773-A4F6C925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BA55-5633-D64F-84E0-0B96A23C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4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C772D-F673-19BA-407B-C787D384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E8735-B782-740B-719E-15BC7B2D5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B5DC-DF81-CBEF-016B-C7CF37FB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10CD-B773-184A-8F6E-D434DAB4FE5E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04477-6B13-C351-1FBC-896B9463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70443-43BC-AAC7-EFF0-87956650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BA55-5633-D64F-84E0-0B96A23C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B6A9E-E7AB-93C7-DB95-EC8F998CD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3F1B1-9B57-846A-1EBA-FD95D6182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D518B-6935-9327-4E44-A60EB788F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10CD-B773-184A-8F6E-D434DAB4FE5E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E5B72-DBCB-5B65-C8BC-E2518A29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D2E1B-8B9A-A677-6B5C-ABA9628E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BA55-5633-D64F-84E0-0B96A23C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5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E199-5F65-7824-E2A7-4BF0C5C8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4EB43-3DF3-03AD-2597-739F72FEF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7EEFB-0E0E-2099-9266-637B315D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10CD-B773-184A-8F6E-D434DAB4FE5E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3EAAE-7EDD-6DAB-5350-5D78BD35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7C72-E43B-1DA0-0B77-82104E2D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BA55-5633-D64F-84E0-0B96A23C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9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5E47-4AEA-B968-13C3-20EBD454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FFD5B-2253-DECF-7AB3-B4727EE29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9564C-0C28-DFC8-E7F5-A8E59792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10CD-B773-184A-8F6E-D434DAB4FE5E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308D6-199D-C810-31FE-327540C7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AFCD-AE41-50A8-891A-EC6EB72F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BA55-5633-D64F-84E0-0B96A23C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8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5E5C-E4D6-72B7-066C-E366EB1C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C8EC8-F289-4519-E9A8-0CD7F3DA7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CEBEF-DC6D-20F1-1A5E-87A3994C3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C2F3B-7305-8120-3B25-9AB6AF06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10CD-B773-184A-8F6E-D434DAB4FE5E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7486C-E7B4-20A2-B253-5399656B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3485E-67C4-241E-DA45-EBEAE846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BA55-5633-D64F-84E0-0B96A23C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877A-33CC-844E-3FEC-59FA24FD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C64DE-8B43-1BD6-808E-13F72DCA3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46014-02DB-A9EC-1510-07BACC658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939E1-2EAB-7CE4-EBD2-8561BA3DA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D026E-FB8C-3E9E-65BF-85E2198BC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18999-19B6-3A08-983B-BBB33E3D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10CD-B773-184A-8F6E-D434DAB4FE5E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1C4746-0DFC-57CE-7D4D-F8B463A7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2DE4B-CC95-C7C9-BFEA-0B441E4D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BA55-5633-D64F-84E0-0B96A23C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D82D-34C0-93B8-FC0E-A1547125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3AE8E-1F6A-21AD-C191-A4C1766F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10CD-B773-184A-8F6E-D434DAB4FE5E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83799-E32A-DE5F-D3FA-8016B2BD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BC495-D2A6-5FC4-1EC8-25871691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BA55-5633-D64F-84E0-0B96A23C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77667-0171-7F78-3FC3-F3C05F38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10CD-B773-184A-8F6E-D434DAB4FE5E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3E764-BA46-8722-C90A-8FCCEB6A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09AF3-5499-918E-4287-6FE4A5CA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BA55-5633-D64F-84E0-0B96A23C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1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11F2-183C-3042-BFA5-8D8B96534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B37C4-2A96-CF81-DA70-8309FC16A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199BA-F52A-654D-F874-A275D3D85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45C6C-695E-6C08-5602-2ADAA384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10CD-B773-184A-8F6E-D434DAB4FE5E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7F3FE-43BA-6A82-85B8-999A55CD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53BA3-7201-9344-FABE-824FEFDCA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BA55-5633-D64F-84E0-0B96A23C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6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CC18-572B-9CA7-20BD-CCFFF3E4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5AFC0F-BBC8-85E3-68A1-423FC5581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BBD8E-C7C0-B812-37C8-4242A3F8E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B7D84-B499-7CA2-82A9-09384E60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10CD-B773-184A-8F6E-D434DAB4FE5E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1CA46-53A6-7666-57B6-11E09A11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0AB81-4008-E6E7-E84F-8A249CAB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BA55-5633-D64F-84E0-0B96A23C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6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F75AD-7420-DC85-F025-904D90C2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89D90-D905-8C04-B580-054A72833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69CF3-501C-832E-BF1B-D0DD01839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E510CD-B773-184A-8F6E-D434DAB4FE5E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BCBC1-A294-3DA1-1B36-A1D38036F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ADB1B-498C-1909-6F66-92DD175E1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96BA55-5633-D64F-84E0-0B96A23C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8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90EAC97-91A8-3662-6A56-169F369E9C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9" r="9398" b="1"/>
          <a:stretch/>
        </p:blipFill>
        <p:spPr>
          <a:xfrm>
            <a:off x="1521416" y="-1"/>
            <a:ext cx="9146585" cy="6879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8271" y="4121945"/>
            <a:ext cx="5945838" cy="1620665"/>
          </a:xfrm>
        </p:spPr>
        <p:txBody>
          <a:bodyPr>
            <a:normAutofit/>
          </a:bodyPr>
          <a:lstStyle/>
          <a:p>
            <a:pPr algn="l"/>
            <a:r>
              <a:rPr lang="en-US" sz="3500" dirty="0">
                <a:solidFill>
                  <a:srgbClr val="FFFFFF"/>
                </a:solidFill>
              </a:rPr>
              <a:t> Sleep Optimization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8271" y="5737867"/>
            <a:ext cx="7574178" cy="1098397"/>
          </a:xfr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b="1" dirty="0">
                <a:solidFill>
                  <a:schemeClr val="bg1"/>
                </a:solidFill>
              </a:rPr>
              <a:t>Presented by: </a:t>
            </a:r>
          </a:p>
          <a:p>
            <a:pPr algn="r">
              <a:lnSpc>
                <a:spcPct val="90000"/>
              </a:lnSpc>
            </a:pPr>
            <a:r>
              <a:rPr lang="en-US" sz="1400" b="1" dirty="0">
                <a:solidFill>
                  <a:schemeClr val="bg1"/>
                </a:solidFill>
              </a:rPr>
              <a:t>Akhil Yadati </a:t>
            </a:r>
          </a:p>
          <a:p>
            <a:pPr algn="r">
              <a:lnSpc>
                <a:spcPct val="90000"/>
              </a:lnSpc>
            </a:pPr>
            <a:r>
              <a:rPr lang="en-US" sz="1400" b="1" dirty="0">
                <a:solidFill>
                  <a:schemeClr val="bg1"/>
                </a:solidFill>
              </a:rPr>
              <a:t>Sathvika Muthyala</a:t>
            </a:r>
          </a:p>
          <a:p>
            <a:pPr algn="r">
              <a:lnSpc>
                <a:spcPct val="90000"/>
              </a:lnSpc>
            </a:pPr>
            <a:r>
              <a:rPr lang="en-US" sz="1400" b="1" dirty="0">
                <a:solidFill>
                  <a:schemeClr val="bg1"/>
                </a:solidFill>
              </a:rPr>
              <a:t>Sai Kiran Nun</a:t>
            </a:r>
            <a:r>
              <a:rPr lang="en-US" sz="1400" b="1" dirty="0">
                <a:solidFill>
                  <a:srgbClr val="FFFFFF"/>
                </a:solidFill>
              </a:rPr>
              <a:t>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556996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2E0B62-FA06-2345-9AE0-CC7AD6A68C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C1A8F-FCE1-1177-23BD-0AD2D533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Main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E79EE-014F-D890-7F27-D9BBF93C4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324912"/>
            <a:ext cx="4646905" cy="40314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100" dirty="0"/>
              <a:t>1. Sleep Data Tracking</a:t>
            </a:r>
          </a:p>
          <a:p>
            <a:pPr marL="0" indent="0">
              <a:buNone/>
            </a:pPr>
            <a:r>
              <a:rPr lang="en-US" sz="1100" dirty="0"/>
              <a:t>    - Uses Google Fit API to fetch sleep data.</a:t>
            </a:r>
          </a:p>
          <a:p>
            <a:endParaRPr lang="en-US" sz="1100" dirty="0"/>
          </a:p>
          <a:p>
            <a:pPr marL="0" indent="0">
              <a:buNone/>
            </a:pPr>
            <a:r>
              <a:rPr lang="en-US" sz="1100" dirty="0"/>
              <a:t>2. Sleep Score Calculation</a:t>
            </a:r>
          </a:p>
          <a:p>
            <a:pPr marL="0" indent="0">
              <a:buNone/>
            </a:pPr>
            <a:r>
              <a:rPr lang="en-US" sz="1100" dirty="0"/>
              <a:t>    - Provides personalized sleep scores based on sleep duration and interruptions.</a:t>
            </a:r>
          </a:p>
          <a:p>
            <a:endParaRPr lang="en-US" sz="1100" dirty="0"/>
          </a:p>
          <a:p>
            <a:pPr marL="0" indent="0">
              <a:buNone/>
            </a:pPr>
            <a:r>
              <a:rPr lang="en-US" sz="1100" dirty="0"/>
              <a:t>3. Recommendations</a:t>
            </a:r>
          </a:p>
          <a:p>
            <a:pPr marL="0" indent="0">
              <a:buNone/>
            </a:pPr>
            <a:r>
              <a:rPr lang="en-US" sz="1100" dirty="0"/>
              <a:t>   - Offers actionable suggestions to improve sleep quality.</a:t>
            </a:r>
          </a:p>
          <a:p>
            <a:endParaRPr lang="en-US" sz="1100" dirty="0"/>
          </a:p>
          <a:p>
            <a:pPr marL="0" indent="0">
              <a:buNone/>
            </a:pPr>
            <a:r>
              <a:rPr lang="en-US" sz="1100" dirty="0"/>
              <a:t>4. Smart Alarm</a:t>
            </a:r>
          </a:p>
          <a:p>
            <a:pPr marL="0" indent="0">
              <a:buNone/>
            </a:pPr>
            <a:r>
              <a:rPr lang="en-US" sz="1100" dirty="0"/>
              <a:t>   - Recommends optimal alarm times aligned with sleep cycles.</a:t>
            </a:r>
          </a:p>
          <a:p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93879-D7AB-2F8E-E3E6-44C859C9A7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10" r="31434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8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520" y="741392"/>
            <a:ext cx="7137183" cy="1616203"/>
          </a:xfrm>
        </p:spPr>
        <p:txBody>
          <a:bodyPr anchor="b">
            <a:normAutofit/>
          </a:bodyPr>
          <a:lstStyle/>
          <a:p>
            <a:r>
              <a:rPr lang="en-US" sz="2800" dirty="0"/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57978A-3FD0-3AAC-CCA3-AB45B657BA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81519" y="2533476"/>
          <a:ext cx="7839710" cy="3537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2613307-85C4-D772-6820-CDAF78F5B3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560" r="9129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1. Kotlin and xml.</a:t>
            </a:r>
          </a:p>
          <a:p>
            <a:r>
              <a:rPr lang="en-US" sz="2000"/>
              <a:t>2. Google Fit API for sleep data tracking</a:t>
            </a:r>
          </a:p>
          <a:p>
            <a:r>
              <a:rPr lang="en-US" sz="2000"/>
              <a:t>3. Android Studio for development</a:t>
            </a:r>
          </a:p>
          <a:p>
            <a:r>
              <a:rPr lang="en-US" sz="2000"/>
              <a:t>4. Material Design for user interface</a:t>
            </a:r>
          </a:p>
          <a:p>
            <a:r>
              <a:rPr lang="en-US" sz="2000"/>
              <a:t>5. Firebase for authentication and data storage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E0AA-044B-4509-2F9E-7CC671A3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556996"/>
            <a:ext cx="3166965" cy="3343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/>
              <a:t>Screens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A5D090-F232-82D3-5B6B-3DEFD6ADC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910" y="177919"/>
            <a:ext cx="1235674" cy="2615184"/>
          </a:xfrm>
          <a:prstGeom prst="rect">
            <a:avLst/>
          </a:prstGeom>
        </p:spPr>
      </p:pic>
      <p:pic>
        <p:nvPicPr>
          <p:cNvPr id="11" name="Picture 10" descr="A screen shot of a phone&#10;&#10;Description automatically generated">
            <a:extLst>
              <a:ext uri="{FF2B5EF4-FFF2-40B4-BE49-F238E27FC236}">
                <a16:creationId xmlns:a16="http://schemas.microsoft.com/office/drawing/2014/main" id="{CD44A9C0-94AA-76B6-1C82-BECBC0635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719" y="3014436"/>
            <a:ext cx="1242212" cy="2615184"/>
          </a:xfrm>
          <a:prstGeom prst="rect">
            <a:avLst/>
          </a:prstGeom>
        </p:spPr>
      </p:pic>
      <p:pic>
        <p:nvPicPr>
          <p:cNvPr id="13" name="Picture 12" descr="A screenshot of a phone&#10;&#10;Description automatically generated">
            <a:extLst>
              <a:ext uri="{FF2B5EF4-FFF2-40B4-BE49-F238E27FC236}">
                <a16:creationId xmlns:a16="http://schemas.microsoft.com/office/drawing/2014/main" id="{EB573662-C0C3-D037-CD83-D0F1445F1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523" y="2971022"/>
            <a:ext cx="1248749" cy="2615184"/>
          </a:xfrm>
          <a:prstGeom prst="rect">
            <a:avLst/>
          </a:prstGeom>
        </p:spPr>
      </p:pic>
      <p:pic>
        <p:nvPicPr>
          <p:cNvPr id="7" name="Picture 6" descr="A screenshot of a cell phone with a cartoon panda sleeping&#10;&#10;Description automatically generated">
            <a:extLst>
              <a:ext uri="{FF2B5EF4-FFF2-40B4-BE49-F238E27FC236}">
                <a16:creationId xmlns:a16="http://schemas.microsoft.com/office/drawing/2014/main" id="{7E4B0E8B-2A0C-3508-4F54-2E42B20B3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7835" y="177919"/>
            <a:ext cx="1274902" cy="2615184"/>
          </a:xfrm>
          <a:prstGeom prst="rect">
            <a:avLst/>
          </a:prstGeom>
        </p:spPr>
      </p:pic>
      <p:pic>
        <p:nvPicPr>
          <p:cNvPr id="17" name="Content Placeholder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7BBB8C-AF9A-3AE0-23DE-A8718B98B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9017722" y="158877"/>
            <a:ext cx="1281439" cy="2615184"/>
          </a:xfrm>
          <a:prstGeom prst="rect">
            <a:avLst/>
          </a:prstGeom>
        </p:spPr>
      </p:pic>
      <p:pic>
        <p:nvPicPr>
          <p:cNvPr id="15" name="Picture 14" descr="A screenshot of a phone&#10;&#10;Description automatically generated">
            <a:extLst>
              <a:ext uri="{FF2B5EF4-FFF2-40B4-BE49-F238E27FC236}">
                <a16:creationId xmlns:a16="http://schemas.microsoft.com/office/drawing/2014/main" id="{6E7EB86A-142B-3FB0-8E78-E4C6968511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8836" y="2951462"/>
            <a:ext cx="1392585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5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/>
              <a:t>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1. Successfully integrated Google Fit API for data retrieval.</a:t>
            </a:r>
          </a:p>
          <a:p>
            <a:pPr marL="0" indent="0">
              <a:buNone/>
            </a:pPr>
            <a:r>
              <a:rPr lang="en-US" sz="2000"/>
              <a:t>2. Fulfilled project requirements including:</a:t>
            </a:r>
          </a:p>
          <a:p>
            <a:pPr marL="0" indent="0">
              <a:buNone/>
            </a:pPr>
            <a:r>
              <a:rPr lang="en-US" sz="2000"/>
              <a:t>- Kotlin development</a:t>
            </a:r>
          </a:p>
          <a:p>
            <a:pPr marL="0" indent="0">
              <a:buNone/>
            </a:pPr>
            <a:r>
              <a:rPr lang="en-US" sz="2000"/>
              <a:t>- Use of Firebase - secure authentication.</a:t>
            </a:r>
          </a:p>
          <a:p>
            <a:pPr marL="0" indent="0">
              <a:buNone/>
            </a:pPr>
            <a:r>
              <a:rPr lang="en-US" sz="2000"/>
              <a:t>3. Met deadlines and ensured robust functionality.</a:t>
            </a: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2AAA8AA4-1C2D-FF09-C029-7C815C01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794" r="5169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700"/>
              <a:t>Opt Sleep provides users with a seamless and data-driven experience to improve their sleep quality. By leveraging modern technologies like Google Fit API, Kotlin, and Firebase, the app delivers personalized insights and actionable recommendations.</a:t>
            </a:r>
          </a:p>
          <a:p>
            <a:endParaRPr lang="en-US" sz="1700"/>
          </a:p>
          <a:p>
            <a:r>
              <a:rPr lang="en-US" sz="1700"/>
              <a:t>The project demonstrates a strong understanding of mobile application development and a commitment to improving user health and well-being.</a:t>
            </a: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8F97BED2-516C-FA7E-4666-7050610255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706" r="187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358</Words>
  <Application>Microsoft Macintosh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 Sleep Optimization App</vt:lpstr>
      <vt:lpstr>Introduction</vt:lpstr>
      <vt:lpstr>Main Features</vt:lpstr>
      <vt:lpstr>How It Works</vt:lpstr>
      <vt:lpstr>Technologies Used</vt:lpstr>
      <vt:lpstr>Screens </vt:lpstr>
      <vt:lpstr>Achievements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Yadati, Akhil</dc:creator>
  <cp:lastModifiedBy>Yadati, Akhil</cp:lastModifiedBy>
  <cp:revision>2</cp:revision>
  <dcterms:created xsi:type="dcterms:W3CDTF">2024-12-14T14:52:16Z</dcterms:created>
  <dcterms:modified xsi:type="dcterms:W3CDTF">2024-12-14T14:58:45Z</dcterms:modified>
</cp:coreProperties>
</file>