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2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502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549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2794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468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844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942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17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5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3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5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3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8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9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77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3147" y="2905063"/>
            <a:ext cx="8825658" cy="3329581"/>
          </a:xfrm>
        </p:spPr>
        <p:txBody>
          <a:bodyPr/>
          <a:lstStyle/>
          <a:p>
            <a:r>
              <a:rPr lang="en-US" b="1" u="sng" dirty="0">
                <a:latin typeface="Maiandra GD" panose="020E0502030308020204" pitchFamily="34" charset="0"/>
              </a:rPr>
              <a:t>PROJECT XPASS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7580" y="6234644"/>
            <a:ext cx="1820065" cy="515837"/>
          </a:xfrm>
        </p:spPr>
        <p:txBody>
          <a:bodyPr>
            <a:normAutofit/>
          </a:bodyPr>
          <a:lstStyle/>
          <a:p>
            <a:r>
              <a:rPr lang="en-US" dirty="0"/>
              <a:t>By Kwazy-4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89" y="201863"/>
            <a:ext cx="4210586" cy="43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1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28" y="517113"/>
            <a:ext cx="9404723" cy="1400530"/>
          </a:xfrm>
        </p:spPr>
        <p:txBody>
          <a:bodyPr/>
          <a:lstStyle/>
          <a:p>
            <a:r>
              <a:rPr lang="en-US" dirty="0"/>
              <a:t>The need of stronger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strong password</a:t>
            </a:r>
            <a:r>
              <a:rPr lang="en-US" dirty="0"/>
              <a:t> provides essential protection from financial fraud and identity theft. One of the most common ways that hackers break into computers is by guessing passwords. </a:t>
            </a:r>
            <a:r>
              <a:rPr lang="en-US"/>
              <a:t>Simple and commonly used passwords enable intruders to easily gain access and control of a computing device.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637" y="5376930"/>
            <a:ext cx="1427363" cy="148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PASSword</a:t>
            </a:r>
            <a:r>
              <a:rPr lang="en-US" dirty="0"/>
              <a:t> Manager-</a:t>
            </a:r>
            <a:r>
              <a:rPr lang="en-US" dirty="0" err="1"/>
              <a:t>Xpass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Xpass</a:t>
            </a:r>
            <a:r>
              <a:rPr lang="en-US" dirty="0"/>
              <a:t> is the easiest way to keep your private passwords safe. Our password vault stores your passwords securely.</a:t>
            </a:r>
          </a:p>
          <a:p>
            <a:r>
              <a:rPr lang="en-US" dirty="0"/>
              <a:t>Allowing you to save the information in the cloud or on your personal computer. </a:t>
            </a:r>
          </a:p>
          <a:p>
            <a:r>
              <a:rPr lang="en-US" dirty="0"/>
              <a:t>This allows you to use truly random combinations in all of your passwords, making them much harder for malicious users or bots to crack.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412" y="5376544"/>
            <a:ext cx="1426588" cy="1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Us Different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Generate Random Passwords.</a:t>
            </a:r>
          </a:p>
          <a:p>
            <a:r>
              <a:rPr lang="en-US" b="1" dirty="0"/>
              <a:t>Use the Same Password Manager across Multiple Devices.</a:t>
            </a:r>
          </a:p>
          <a:p>
            <a:r>
              <a:rPr lang="en-US" b="1" dirty="0"/>
              <a:t>With our secure authentication system ; you and your passwords are safe with us.</a:t>
            </a:r>
          </a:p>
          <a:p>
            <a:r>
              <a:rPr lang="en-US" b="1" dirty="0"/>
              <a:t>User friendly and simplistic design .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412" y="5376544"/>
            <a:ext cx="1426588" cy="1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2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application uses Java and SQL connectivity to function.</a:t>
            </a:r>
          </a:p>
          <a:p>
            <a:r>
              <a:rPr lang="en-US" dirty="0"/>
              <a:t>With its simple method the result is smooth and secure.</a:t>
            </a:r>
          </a:p>
          <a:p>
            <a:r>
              <a:rPr lang="en-US" dirty="0"/>
              <a:t>VULNERABILITY CHECK –our key feature to check password strength.</a:t>
            </a:r>
          </a:p>
          <a:p>
            <a:r>
              <a:rPr lang="en-US" dirty="0"/>
              <a:t>Extensive database with </a:t>
            </a:r>
            <a:r>
              <a:rPr lang="en-US" dirty="0" err="1"/>
              <a:t>updation</a:t>
            </a:r>
            <a:r>
              <a:rPr lang="en-US" dirty="0"/>
              <a:t> on regular basis.</a:t>
            </a:r>
          </a:p>
          <a:p>
            <a:r>
              <a:rPr lang="en-US" dirty="0"/>
              <a:t>Works for almost every social site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412" y="5376544"/>
            <a:ext cx="1426588" cy="1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7893" y="262772"/>
            <a:ext cx="7047122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  <a:p>
            <a:pPr algn="ctr"/>
            <a:endParaRPr lang="en-US" sz="96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29" y="2177696"/>
            <a:ext cx="4212701" cy="43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8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711</TotalTime>
  <Words>209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Maiandra GD</vt:lpstr>
      <vt:lpstr>Wingdings 3</vt:lpstr>
      <vt:lpstr>Ion</vt:lpstr>
      <vt:lpstr>PROJECT XPASS</vt:lpstr>
      <vt:lpstr>The need of stronger password</vt:lpstr>
      <vt:lpstr>PASSword Manager-Xpass</vt:lpstr>
      <vt:lpstr>What makes Us Different ?</vt:lpstr>
      <vt:lpstr>Specifics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Xpass</dc:title>
  <dc:creator>Aditya Gupta</dc:creator>
  <cp:lastModifiedBy>Akhil Gupta</cp:lastModifiedBy>
  <cp:revision>25</cp:revision>
  <dcterms:created xsi:type="dcterms:W3CDTF">2019-11-09T18:12:30Z</dcterms:created>
  <dcterms:modified xsi:type="dcterms:W3CDTF">2019-11-10T06:11:52Z</dcterms:modified>
</cp:coreProperties>
</file>