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7A153-C1F9-4BC9-9779-D4846D505E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635B4-0BCB-43A2-83C0-010A9210E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635B4-0BCB-43A2-83C0-010A9210E94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6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04D8-A985-FDE3-FDAE-1B203935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46573-9ABA-CC99-80D6-4D009DD1A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09FE-08E3-968E-373E-7FFB3742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9C3F-EF25-463B-A5DE-7B354E0F80A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8D97-E267-55AA-DEC1-A9C6E474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70A1-77CB-38AB-0A5F-D235107E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02BC-2FBB-47F2-B62F-EE4B2248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53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B104-68BC-A507-7D2E-A8B3326D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44B79-FE30-277E-33C2-5EE2E02B9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C5A4-7A47-A868-21A4-96923BEA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9C3F-EF25-463B-A5DE-7B354E0F80A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A2F7-E86A-1B7D-CB8D-A729B66F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81B2-E895-B5C2-70A2-E6CE408A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02BC-2FBB-47F2-B62F-EE4B2248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11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146E5-2187-CAE4-6D70-7DD99891A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3D933-D25F-3DED-E78E-9030EA9D3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BCD5-122A-3A56-2B6D-21FD9FA4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9C3F-EF25-463B-A5DE-7B354E0F80A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14AE-9FE1-00E5-B8CD-D25797C2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9D98-57C7-44DE-B822-50896A29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02BC-2FBB-47F2-B62F-EE4B2248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46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8821-9919-862E-CD98-8602D920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9D82-2DBB-6F22-69CE-8F95D70D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874B9-4257-F67B-8F3E-306F3C15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9C3F-EF25-463B-A5DE-7B354E0F80A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F03B4-2333-7602-C9E6-3A9E978A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F808-7E09-164A-8F11-1E07258D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02BC-2FBB-47F2-B62F-EE4B2248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1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A416-2363-53FF-6A6E-A8F591CA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9C891-FEBE-D340-1609-DF7E34EC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B0D6-78B6-ADA1-75FA-EB5AA4B5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9C3F-EF25-463B-A5DE-7B354E0F80A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3FC85-2041-17E1-CD6C-B4ABB2EB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69BD7-11DB-B0F9-065A-AA8EC303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02BC-2FBB-47F2-B62F-EE4B2248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795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460B-D004-8D9A-CD3D-8261A153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4FF3-7B16-A206-A6CC-77C450734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A0368-90FC-E8C7-CC78-34E069D8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290AD-550D-D6BE-BB9D-301AFF5B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9C3F-EF25-463B-A5DE-7B354E0F80A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07CA5-284E-AD65-831D-450FD1E7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FB51-E0F4-7A87-D462-D243279B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02BC-2FBB-47F2-B62F-EE4B2248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189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55A2-439F-5E9C-38E1-BE92AFDB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743E-B54E-B370-814E-D371724D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43631-49C3-9C37-3FD5-C2656934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BFAA6-F0EB-E0D5-6531-9F6E6C027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590FB-6B17-9CE7-903D-A6FA95B9A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E0241-C80A-B4EE-B191-DBCF10B6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9C3F-EF25-463B-A5DE-7B354E0F80A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8022C-A954-31F5-D95F-9191C9C6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ED7BC-0FC3-40AD-7410-6E2CE00C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02BC-2FBB-47F2-B62F-EE4B2248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8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C6BE-EB07-D4CC-9626-C0810E0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2D1D1-DA95-4429-A40C-71B70A7F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9C3F-EF25-463B-A5DE-7B354E0F80A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AC235-AF4D-7DFC-4245-0F978799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A1CF1-8663-78AE-F46D-E0AB85A3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02BC-2FBB-47F2-B62F-EE4B2248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4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2A9A3-9E75-82FC-EABC-6559E9F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9C3F-EF25-463B-A5DE-7B354E0F80A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C94CD-F6AF-190C-19BF-3F55C614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D47EE-9CEA-41D7-2A71-8222E266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02BC-2FBB-47F2-B62F-EE4B2248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97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7732-17E3-845B-A1E4-EA7ECF6A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3ABE7-7ADA-15E3-0148-8EEFA09C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09C76-B04B-66F6-DA78-128540527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FBD65-A17C-3899-155A-DD0D81B4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9C3F-EF25-463B-A5DE-7B354E0F80A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CB4FD-55A4-80CB-A4C9-DBC1FD98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2AFC8-2857-AF73-94D0-AEA0DF2F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02BC-2FBB-47F2-B62F-EE4B2248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38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A6B7-05EC-B66A-8C8E-F2EF9B1E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48F08-5607-EFD8-B299-112715282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B270E-36D6-8012-D0CA-6EF71E58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2B073-2287-B6D5-3F05-3339B2D3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9C3F-EF25-463B-A5DE-7B354E0F80A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63DA3-DC29-9685-19FF-B56F3C01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D2F64-FEEA-3060-6354-2B25881E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02BC-2FBB-47F2-B62F-EE4B2248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05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0774B-DFFB-9C79-B430-30B8B274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E5D88-D27B-0655-889D-ECDFA84CD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80FCA-B272-5D6A-6809-8E1D04A81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9C3F-EF25-463B-A5DE-7B354E0F80A9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738E-ADA5-0FBF-2CDE-944490F03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E4A5-3BC6-9B84-0672-205F3BC32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02BC-2FBB-47F2-B62F-EE4B2248C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804F-F982-5098-92DB-51975AB62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633C8-5890-A524-186E-46B2A7D9D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241D8-45A2-26EF-ED09-2C2C69760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" y="9331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85A09D-F670-E271-E5B3-A2379D95D895}"/>
              </a:ext>
            </a:extLst>
          </p:cNvPr>
          <p:cNvSpPr txBox="1"/>
          <p:nvPr/>
        </p:nvSpPr>
        <p:spPr>
          <a:xfrm>
            <a:off x="7231224" y="3845144"/>
            <a:ext cx="4002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4DE2E7"/>
                </a:solidFill>
              </a:rPr>
              <a:t>PBL PROJECT </a:t>
            </a:r>
          </a:p>
        </p:txBody>
      </p:sp>
    </p:spTree>
    <p:extLst>
      <p:ext uri="{BB962C8B-B14F-4D97-AF65-F5344CB8AC3E}">
        <p14:creationId xmlns:p14="http://schemas.microsoft.com/office/powerpoint/2010/main" val="367466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9ECF0-81C3-FB6A-E0A0-08DE249F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02"/>
            <a:ext cx="12192000" cy="68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1E25B7-5D68-8E70-4381-32700D5C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9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C383E0-9332-C934-7B3A-A27214D84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5"/>
          <a:stretch/>
        </p:blipFill>
        <p:spPr>
          <a:xfrm>
            <a:off x="0" y="1"/>
            <a:ext cx="12192000" cy="68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0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1BB72-E1F4-3BCF-333C-3E3EA34D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6" y="0"/>
            <a:ext cx="12230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5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C5C8A4-4D7D-7101-463E-6EF09EC67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5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D364-0530-C56C-991C-306E043D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4285FC-9C19-6574-E457-A006F3965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330"/>
            <a:ext cx="12192000" cy="6867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EEE6D-FBD6-61BE-F4F7-E3B6133B20CE}"/>
              </a:ext>
            </a:extLst>
          </p:cNvPr>
          <p:cNvSpPr txBox="1"/>
          <p:nvPr/>
        </p:nvSpPr>
        <p:spPr>
          <a:xfrm>
            <a:off x="2976466" y="1300677"/>
            <a:ext cx="69233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IN" sz="6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95601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45ED-5E50-5178-60D9-A6A2F5E3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FE60A-FF07-ED29-B3B2-482382B87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62" y="1690689"/>
            <a:ext cx="7377012" cy="5167312"/>
          </a:xfrm>
        </p:spPr>
      </p:pic>
    </p:spTree>
    <p:extLst>
      <p:ext uri="{BB962C8B-B14F-4D97-AF65-F5344CB8AC3E}">
        <p14:creationId xmlns:p14="http://schemas.microsoft.com/office/powerpoint/2010/main" val="33238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F9D2-8863-CF97-B42C-F7CA70C1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4D260-1257-AB5A-23CC-AB04715BD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5957"/>
            <a:ext cx="12192000" cy="4432043"/>
          </a:xfrm>
        </p:spPr>
      </p:pic>
    </p:spTree>
    <p:extLst>
      <p:ext uri="{BB962C8B-B14F-4D97-AF65-F5344CB8AC3E}">
        <p14:creationId xmlns:p14="http://schemas.microsoft.com/office/powerpoint/2010/main" val="370300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FAABE-8A9A-911D-6A8F-F55599B12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3" y="604706"/>
            <a:ext cx="9466101" cy="586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1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 Common Software Architectural Patterns in a nutshell | by Vijini  Mallawaarachchi | Towards Data Science">
            <a:extLst>
              <a:ext uri="{FF2B5EF4-FFF2-40B4-BE49-F238E27FC236}">
                <a16:creationId xmlns:a16="http://schemas.microsoft.com/office/drawing/2014/main" id="{21528F8B-49EB-C231-9218-A2D9D79B0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3" y="466531"/>
            <a:ext cx="11618463" cy="580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63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4D4A22-54F1-631B-E0AB-4BAE69900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25" y="0"/>
            <a:ext cx="9055680" cy="6148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77F4C-6818-407A-3FD1-B5665E515CAD}"/>
              </a:ext>
            </a:extLst>
          </p:cNvPr>
          <p:cNvSpPr txBox="1"/>
          <p:nvPr/>
        </p:nvSpPr>
        <p:spPr>
          <a:xfrm>
            <a:off x="4083017" y="6148387"/>
            <a:ext cx="621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7BA7F9-4849-0326-146E-7CA9A4B72135}"/>
              </a:ext>
            </a:extLst>
          </p:cNvPr>
          <p:cNvSpPr/>
          <p:nvPr/>
        </p:nvSpPr>
        <p:spPr>
          <a:xfrm>
            <a:off x="2584580" y="2556588"/>
            <a:ext cx="363893" cy="16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100F9-E2F8-A362-A5E2-3B568D6B4EE1}"/>
              </a:ext>
            </a:extLst>
          </p:cNvPr>
          <p:cNvSpPr txBox="1"/>
          <p:nvPr/>
        </p:nvSpPr>
        <p:spPr>
          <a:xfrm>
            <a:off x="2495940" y="2517452"/>
            <a:ext cx="704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IN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 descr="structure&#10;">
            <a:extLst>
              <a:ext uri="{FF2B5EF4-FFF2-40B4-BE49-F238E27FC236}">
                <a16:creationId xmlns:a16="http://schemas.microsoft.com/office/drawing/2014/main" id="{14F2ED4B-B959-4C6D-D8A0-4CF4C1A969D0}"/>
              </a:ext>
            </a:extLst>
          </p:cNvPr>
          <p:cNvSpPr/>
          <p:nvPr/>
        </p:nvSpPr>
        <p:spPr>
          <a:xfrm>
            <a:off x="5159829" y="2556588"/>
            <a:ext cx="345232" cy="207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94099-1594-0567-D4CD-B033E2976681}"/>
              </a:ext>
            </a:extLst>
          </p:cNvPr>
          <p:cNvSpPr txBox="1"/>
          <p:nvPr/>
        </p:nvSpPr>
        <p:spPr>
          <a:xfrm>
            <a:off x="5064903" y="2526783"/>
            <a:ext cx="704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IN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966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046CC-AC05-AB84-ACA8-625F612A3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94" y="634482"/>
            <a:ext cx="8452974" cy="4158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C21FAA-20D4-DC34-751D-A87FE8DCDC15}"/>
              </a:ext>
            </a:extLst>
          </p:cNvPr>
          <p:cNvSpPr txBox="1"/>
          <p:nvPr/>
        </p:nvSpPr>
        <p:spPr>
          <a:xfrm>
            <a:off x="2976465" y="5392521"/>
            <a:ext cx="10450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DIAGRAM </a:t>
            </a:r>
          </a:p>
        </p:txBody>
      </p:sp>
    </p:spTree>
    <p:extLst>
      <p:ext uri="{BB962C8B-B14F-4D97-AF65-F5344CB8AC3E}">
        <p14:creationId xmlns:p14="http://schemas.microsoft.com/office/powerpoint/2010/main" val="271840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44D08-F839-50F6-2AC8-98B45DD67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42" y="550506"/>
            <a:ext cx="8833734" cy="4706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EC0FA4-E4CE-B0E6-3821-7667FE9A6332}"/>
              </a:ext>
            </a:extLst>
          </p:cNvPr>
          <p:cNvSpPr txBox="1"/>
          <p:nvPr/>
        </p:nvSpPr>
        <p:spPr>
          <a:xfrm>
            <a:off x="2472612" y="5393094"/>
            <a:ext cx="754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USE-CASE DIAGRAM </a:t>
            </a:r>
          </a:p>
        </p:txBody>
      </p:sp>
    </p:spTree>
    <p:extLst>
      <p:ext uri="{BB962C8B-B14F-4D97-AF65-F5344CB8AC3E}">
        <p14:creationId xmlns:p14="http://schemas.microsoft.com/office/powerpoint/2010/main" val="19011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</Words>
  <Application>Microsoft Office PowerPoint</Application>
  <PresentationFormat>Widescreen</PresentationFormat>
  <Paragraphs>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0</vt:lpstr>
      <vt:lpstr>PowerPoint Presentation</vt:lpstr>
      <vt:lpstr>Design:-</vt:lpstr>
      <vt:lpstr>Example:-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</dc:title>
  <dc:creator>Rohit Chitari</dc:creator>
  <cp:lastModifiedBy>Rohit Chitari</cp:lastModifiedBy>
  <cp:revision>7</cp:revision>
  <dcterms:created xsi:type="dcterms:W3CDTF">2022-12-17T20:15:42Z</dcterms:created>
  <dcterms:modified xsi:type="dcterms:W3CDTF">2022-12-23T08:23:58Z</dcterms:modified>
</cp:coreProperties>
</file>