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  <p:sldId id="261" r:id="rId5"/>
    <p:sldId id="262" r:id="rId6"/>
    <p:sldId id="264" r:id="rId7"/>
    <p:sldId id="266" r:id="rId8"/>
    <p:sldId id="267" r:id="rId9"/>
    <p:sldId id="269" r:id="rId10"/>
    <p:sldId id="270" r:id="rId11"/>
    <p:sldId id="271" r:id="rId12"/>
    <p:sldId id="27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085BB6-4937-4FF1-AF39-5A348962CB5B}" v="12" dt="2022-11-19T03:44: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457" autoAdjust="0"/>
  </p:normalViewPr>
  <p:slideViewPr>
    <p:cSldViewPr snapToGrid="0">
      <p:cViewPr>
        <p:scale>
          <a:sx n="59" d="100"/>
          <a:sy n="59" d="100"/>
        </p:scale>
        <p:origin x="964" y="5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ravani dondapati" userId="dd8f77dcb16a57d6" providerId="LiveId" clId="{13085BB6-4937-4FF1-AF39-5A348962CB5B}"/>
    <pc:docChg chg="undo custSel addSld delSld modSld sldOrd">
      <pc:chgData name="sravani dondapati" userId="dd8f77dcb16a57d6" providerId="LiveId" clId="{13085BB6-4937-4FF1-AF39-5A348962CB5B}" dt="2022-11-19T03:44:43.744" v="1110" actId="680"/>
      <pc:docMkLst>
        <pc:docMk/>
      </pc:docMkLst>
      <pc:sldChg chg="modSp mod">
        <pc:chgData name="sravani dondapati" userId="dd8f77dcb16a57d6" providerId="LiveId" clId="{13085BB6-4937-4FF1-AF39-5A348962CB5B}" dt="2022-11-19T02:34:11.616" v="705" actId="20577"/>
        <pc:sldMkLst>
          <pc:docMk/>
          <pc:sldMk cId="3291627081" sldId="256"/>
        </pc:sldMkLst>
        <pc:spChg chg="mod">
          <ac:chgData name="sravani dondapati" userId="dd8f77dcb16a57d6" providerId="LiveId" clId="{13085BB6-4937-4FF1-AF39-5A348962CB5B}" dt="2022-11-19T02:34:05.489" v="704" actId="2711"/>
          <ac:spMkLst>
            <pc:docMk/>
            <pc:sldMk cId="3291627081" sldId="256"/>
            <ac:spMk id="2" creationId="{EB322244-8395-7C34-7CA7-B64B6CFECFEA}"/>
          </ac:spMkLst>
        </pc:spChg>
        <pc:spChg chg="mod">
          <ac:chgData name="sravani dondapati" userId="dd8f77dcb16a57d6" providerId="LiveId" clId="{13085BB6-4937-4FF1-AF39-5A348962CB5B}" dt="2022-11-19T02:34:11.616" v="705" actId="20577"/>
          <ac:spMkLst>
            <pc:docMk/>
            <pc:sldMk cId="3291627081" sldId="256"/>
            <ac:spMk id="3" creationId="{035E2D59-52C5-A2B1-D73C-7A256B1F6898}"/>
          </ac:spMkLst>
        </pc:spChg>
      </pc:sldChg>
      <pc:sldChg chg="modSp mod">
        <pc:chgData name="sravani dondapati" userId="dd8f77dcb16a57d6" providerId="LiveId" clId="{13085BB6-4937-4FF1-AF39-5A348962CB5B}" dt="2022-11-19T02:34:32.036" v="707" actId="2711"/>
        <pc:sldMkLst>
          <pc:docMk/>
          <pc:sldMk cId="757919502" sldId="259"/>
        </pc:sldMkLst>
        <pc:spChg chg="mod">
          <ac:chgData name="sravani dondapati" userId="dd8f77dcb16a57d6" providerId="LiveId" clId="{13085BB6-4937-4FF1-AF39-5A348962CB5B}" dt="2022-11-19T02:34:24.552" v="706" actId="2711"/>
          <ac:spMkLst>
            <pc:docMk/>
            <pc:sldMk cId="757919502" sldId="259"/>
            <ac:spMk id="2" creationId="{E7E7388E-42D5-8638-804C-2DD97E31A88C}"/>
          </ac:spMkLst>
        </pc:spChg>
        <pc:spChg chg="mod">
          <ac:chgData name="sravani dondapati" userId="dd8f77dcb16a57d6" providerId="LiveId" clId="{13085BB6-4937-4FF1-AF39-5A348962CB5B}" dt="2022-11-19T02:34:32.036" v="707" actId="2711"/>
          <ac:spMkLst>
            <pc:docMk/>
            <pc:sldMk cId="757919502" sldId="259"/>
            <ac:spMk id="3" creationId="{3C1F2F75-FE80-950B-CA39-D3B59C9D58BD}"/>
          </ac:spMkLst>
        </pc:spChg>
      </pc:sldChg>
      <pc:sldChg chg="modSp mod">
        <pc:chgData name="sravani dondapati" userId="dd8f77dcb16a57d6" providerId="LiveId" clId="{13085BB6-4937-4FF1-AF39-5A348962CB5B}" dt="2022-11-19T02:34:45.627" v="708" actId="2711"/>
        <pc:sldMkLst>
          <pc:docMk/>
          <pc:sldMk cId="1737058203" sldId="260"/>
        </pc:sldMkLst>
        <pc:spChg chg="mod">
          <ac:chgData name="sravani dondapati" userId="dd8f77dcb16a57d6" providerId="LiveId" clId="{13085BB6-4937-4FF1-AF39-5A348962CB5B}" dt="2022-11-19T02:34:45.627" v="708" actId="2711"/>
          <ac:spMkLst>
            <pc:docMk/>
            <pc:sldMk cId="1737058203" sldId="260"/>
            <ac:spMk id="2" creationId="{9F49044E-4CAF-8436-4CB1-72CE4F2FDDFC}"/>
          </ac:spMkLst>
        </pc:spChg>
        <pc:picChg chg="mod">
          <ac:chgData name="sravani dondapati" userId="dd8f77dcb16a57d6" providerId="LiveId" clId="{13085BB6-4937-4FF1-AF39-5A348962CB5B}" dt="2022-11-19T02:14:04.565" v="609" actId="14100"/>
          <ac:picMkLst>
            <pc:docMk/>
            <pc:sldMk cId="1737058203" sldId="260"/>
            <ac:picMk id="5" creationId="{5DAE90F1-CBDB-8660-9DDF-0E79CFBD993F}"/>
          </ac:picMkLst>
        </pc:picChg>
      </pc:sldChg>
      <pc:sldChg chg="modSp mod">
        <pc:chgData name="sravani dondapati" userId="dd8f77dcb16a57d6" providerId="LiveId" clId="{13085BB6-4937-4FF1-AF39-5A348962CB5B}" dt="2022-11-19T02:35:04.046" v="710" actId="2711"/>
        <pc:sldMkLst>
          <pc:docMk/>
          <pc:sldMk cId="1391001972" sldId="261"/>
        </pc:sldMkLst>
        <pc:spChg chg="mod">
          <ac:chgData name="sravani dondapati" userId="dd8f77dcb16a57d6" providerId="LiveId" clId="{13085BB6-4937-4FF1-AF39-5A348962CB5B}" dt="2022-11-19T02:34:56.640" v="709" actId="2711"/>
          <ac:spMkLst>
            <pc:docMk/>
            <pc:sldMk cId="1391001972" sldId="261"/>
            <ac:spMk id="2" creationId="{D616BC72-2891-E250-CCDC-656FDBFF6A6D}"/>
          </ac:spMkLst>
        </pc:spChg>
        <pc:spChg chg="mod">
          <ac:chgData name="sravani dondapati" userId="dd8f77dcb16a57d6" providerId="LiveId" clId="{13085BB6-4937-4FF1-AF39-5A348962CB5B}" dt="2022-11-19T02:35:04.046" v="710" actId="2711"/>
          <ac:spMkLst>
            <pc:docMk/>
            <pc:sldMk cId="1391001972" sldId="261"/>
            <ac:spMk id="3" creationId="{37F3DB2F-D303-42EB-11BE-6D9130E71FDD}"/>
          </ac:spMkLst>
        </pc:spChg>
      </pc:sldChg>
      <pc:sldChg chg="addSp delSp modSp mod ord modClrScheme chgLayout">
        <pc:chgData name="sravani dondapati" userId="dd8f77dcb16a57d6" providerId="LiveId" clId="{13085BB6-4937-4FF1-AF39-5A348962CB5B}" dt="2022-11-19T02:49:35.791" v="739" actId="1076"/>
        <pc:sldMkLst>
          <pc:docMk/>
          <pc:sldMk cId="1954028118" sldId="262"/>
        </pc:sldMkLst>
        <pc:spChg chg="mod ord">
          <ac:chgData name="sravani dondapati" userId="dd8f77dcb16a57d6" providerId="LiveId" clId="{13085BB6-4937-4FF1-AF39-5A348962CB5B}" dt="2022-11-19T02:49:35.791" v="739" actId="1076"/>
          <ac:spMkLst>
            <pc:docMk/>
            <pc:sldMk cId="1954028118" sldId="262"/>
            <ac:spMk id="2" creationId="{E1419F90-65BC-25BC-F67F-BFB5CD13305C}"/>
          </ac:spMkLst>
        </pc:spChg>
        <pc:spChg chg="mod ord">
          <ac:chgData name="sravani dondapati" userId="dd8f77dcb16a57d6" providerId="LiveId" clId="{13085BB6-4937-4FF1-AF39-5A348962CB5B}" dt="2022-11-19T02:49:07.269" v="734" actId="20577"/>
          <ac:spMkLst>
            <pc:docMk/>
            <pc:sldMk cId="1954028118" sldId="262"/>
            <ac:spMk id="3" creationId="{11DC5B93-43E6-3E6F-A48A-9A5E5497CC10}"/>
          </ac:spMkLst>
        </pc:spChg>
        <pc:spChg chg="mod ord">
          <ac:chgData name="sravani dondapati" userId="dd8f77dcb16a57d6" providerId="LiveId" clId="{13085BB6-4937-4FF1-AF39-5A348962CB5B}" dt="2022-11-19T02:49:04.495" v="733" actId="20577"/>
          <ac:spMkLst>
            <pc:docMk/>
            <pc:sldMk cId="1954028118" sldId="262"/>
            <ac:spMk id="5" creationId="{725E7A9A-A119-5F30-70C8-92C1F3304C64}"/>
          </ac:spMkLst>
        </pc:spChg>
        <pc:spChg chg="del">
          <ac:chgData name="sravani dondapati" userId="dd8f77dcb16a57d6" providerId="LiveId" clId="{13085BB6-4937-4FF1-AF39-5A348962CB5B}" dt="2022-11-19T01:46:12.188" v="0" actId="22"/>
          <ac:spMkLst>
            <pc:docMk/>
            <pc:sldMk cId="1954028118" sldId="262"/>
            <ac:spMk id="6" creationId="{33DC2DE2-EF02-4C47-D23F-4FA5C4FBE5FE}"/>
          </ac:spMkLst>
        </pc:spChg>
        <pc:picChg chg="mod ord">
          <ac:chgData name="sravani dondapati" userId="dd8f77dcb16a57d6" providerId="LiveId" clId="{13085BB6-4937-4FF1-AF39-5A348962CB5B}" dt="2022-11-19T02:48:44.505" v="730" actId="14100"/>
          <ac:picMkLst>
            <pc:docMk/>
            <pc:sldMk cId="1954028118" sldId="262"/>
            <ac:picMk id="8" creationId="{C3EA1FC0-E869-3E33-0818-38A5138DB4AA}"/>
          </ac:picMkLst>
        </pc:picChg>
        <pc:picChg chg="add mod ord">
          <ac:chgData name="sravani dondapati" userId="dd8f77dcb16a57d6" providerId="LiveId" clId="{13085BB6-4937-4FF1-AF39-5A348962CB5B}" dt="2022-11-19T02:48:50.271" v="731" actId="14100"/>
          <ac:picMkLst>
            <pc:docMk/>
            <pc:sldMk cId="1954028118" sldId="262"/>
            <ac:picMk id="10" creationId="{10625724-79A1-BD96-F547-5B739C657050}"/>
          </ac:picMkLst>
        </pc:picChg>
        <pc:picChg chg="add mod">
          <ac:chgData name="sravani dondapati" userId="dd8f77dcb16a57d6" providerId="LiveId" clId="{13085BB6-4937-4FF1-AF39-5A348962CB5B}" dt="2022-11-19T02:05:55.955" v="269" actId="1076"/>
          <ac:picMkLst>
            <pc:docMk/>
            <pc:sldMk cId="1954028118" sldId="262"/>
            <ac:picMk id="11" creationId="{9B0687B4-D210-5E84-3310-798A5D8EA1DC}"/>
          </ac:picMkLst>
        </pc:picChg>
        <pc:picChg chg="add mod">
          <ac:chgData name="sravani dondapati" userId="dd8f77dcb16a57d6" providerId="LiveId" clId="{13085BB6-4937-4FF1-AF39-5A348962CB5B}" dt="2022-11-19T02:06:10.282" v="271" actId="1076"/>
          <ac:picMkLst>
            <pc:docMk/>
            <pc:sldMk cId="1954028118" sldId="262"/>
            <ac:picMk id="12" creationId="{B1D6917C-F7CF-4BA3-254C-7D23AA9E10FF}"/>
          </ac:picMkLst>
        </pc:picChg>
      </pc:sldChg>
      <pc:sldChg chg="addSp delSp modSp new del mod modClrScheme chgLayout">
        <pc:chgData name="sravani dondapati" userId="dd8f77dcb16a57d6" providerId="LiveId" clId="{13085BB6-4937-4FF1-AF39-5A348962CB5B}" dt="2022-11-19T02:09:39.341" v="448" actId="2696"/>
        <pc:sldMkLst>
          <pc:docMk/>
          <pc:sldMk cId="4290680813" sldId="263"/>
        </pc:sldMkLst>
        <pc:spChg chg="del">
          <ac:chgData name="sravani dondapati" userId="dd8f77dcb16a57d6" providerId="LiveId" clId="{13085BB6-4937-4FF1-AF39-5A348962CB5B}" dt="2022-11-19T01:59:44.384" v="231" actId="700"/>
          <ac:spMkLst>
            <pc:docMk/>
            <pc:sldMk cId="4290680813" sldId="263"/>
            <ac:spMk id="2" creationId="{83BFC85F-51F1-79B0-6A78-3014A380DF3D}"/>
          </ac:spMkLst>
        </pc:spChg>
        <pc:spChg chg="mod ord">
          <ac:chgData name="sravani dondapati" userId="dd8f77dcb16a57d6" providerId="LiveId" clId="{13085BB6-4937-4FF1-AF39-5A348962CB5B}" dt="2022-11-19T02:00:13.639" v="236" actId="1076"/>
          <ac:spMkLst>
            <pc:docMk/>
            <pc:sldMk cId="4290680813" sldId="263"/>
            <ac:spMk id="3" creationId="{8A52FB10-464B-EA9B-2CB5-278EE1735A59}"/>
          </ac:spMkLst>
        </pc:spChg>
        <pc:spChg chg="del">
          <ac:chgData name="sravani dondapati" userId="dd8f77dcb16a57d6" providerId="LiveId" clId="{13085BB6-4937-4FF1-AF39-5A348962CB5B}" dt="2022-11-19T01:47:29.011" v="4" actId="22"/>
          <ac:spMkLst>
            <pc:docMk/>
            <pc:sldMk cId="4290680813" sldId="263"/>
            <ac:spMk id="4" creationId="{D40CC394-8E18-3D37-BA9F-62357749FA0A}"/>
          </ac:spMkLst>
        </pc:spChg>
        <pc:spChg chg="mod ord">
          <ac:chgData name="sravani dondapati" userId="dd8f77dcb16a57d6" providerId="LiveId" clId="{13085BB6-4937-4FF1-AF39-5A348962CB5B}" dt="2022-11-19T02:00:39.358" v="247" actId="20577"/>
          <ac:spMkLst>
            <pc:docMk/>
            <pc:sldMk cId="4290680813" sldId="263"/>
            <ac:spMk id="5" creationId="{DD9E9401-0AF5-41A7-02D8-7CEBDC788BA0}"/>
          </ac:spMkLst>
        </pc:spChg>
        <pc:spChg chg="del">
          <ac:chgData name="sravani dondapati" userId="dd8f77dcb16a57d6" providerId="LiveId" clId="{13085BB6-4937-4FF1-AF39-5A348962CB5B}" dt="2022-11-19T01:48:13.691" v="5" actId="22"/>
          <ac:spMkLst>
            <pc:docMk/>
            <pc:sldMk cId="4290680813" sldId="263"/>
            <ac:spMk id="6" creationId="{0BEB8407-6BC5-AF6F-814B-A2479352B62E}"/>
          </ac:spMkLst>
        </pc:spChg>
        <pc:picChg chg="add mod ord">
          <ac:chgData name="sravani dondapati" userId="dd8f77dcb16a57d6" providerId="LiveId" clId="{13085BB6-4937-4FF1-AF39-5A348962CB5B}" dt="2022-11-19T02:04:38.659" v="259" actId="1076"/>
          <ac:picMkLst>
            <pc:docMk/>
            <pc:sldMk cId="4290680813" sldId="263"/>
            <ac:picMk id="8" creationId="{A051F5C6-C3F1-CF89-8693-CD6B323C5BDE}"/>
          </ac:picMkLst>
        </pc:picChg>
        <pc:picChg chg="add mod ord">
          <ac:chgData name="sravani dondapati" userId="dd8f77dcb16a57d6" providerId="LiveId" clId="{13085BB6-4937-4FF1-AF39-5A348962CB5B}" dt="2022-11-19T02:00:29.220" v="239" actId="1076"/>
          <ac:picMkLst>
            <pc:docMk/>
            <pc:sldMk cId="4290680813" sldId="263"/>
            <ac:picMk id="10" creationId="{758FACCE-8009-B7B6-6C4D-13BF31A68B5C}"/>
          </ac:picMkLst>
        </pc:picChg>
      </pc:sldChg>
      <pc:sldChg chg="addSp delSp modSp new mod modClrScheme chgLayout">
        <pc:chgData name="sravani dondapati" userId="dd8f77dcb16a57d6" providerId="LiveId" clId="{13085BB6-4937-4FF1-AF39-5A348962CB5B}" dt="2022-11-19T02:35:47.453" v="715" actId="2711"/>
        <pc:sldMkLst>
          <pc:docMk/>
          <pc:sldMk cId="3129970081" sldId="264"/>
        </pc:sldMkLst>
        <pc:spChg chg="del">
          <ac:chgData name="sravani dondapati" userId="dd8f77dcb16a57d6" providerId="LiveId" clId="{13085BB6-4937-4FF1-AF39-5A348962CB5B}" dt="2022-11-19T01:59:53.729" v="232" actId="700"/>
          <ac:spMkLst>
            <pc:docMk/>
            <pc:sldMk cId="3129970081" sldId="264"/>
            <ac:spMk id="2" creationId="{CF2BE79B-AE63-9DD6-1A47-5B689DA9A890}"/>
          </ac:spMkLst>
        </pc:spChg>
        <pc:spChg chg="mod ord">
          <ac:chgData name="sravani dondapati" userId="dd8f77dcb16a57d6" providerId="LiveId" clId="{13085BB6-4937-4FF1-AF39-5A348962CB5B}" dt="2022-11-19T02:35:39.629" v="714" actId="2711"/>
          <ac:spMkLst>
            <pc:docMk/>
            <pc:sldMk cId="3129970081" sldId="264"/>
            <ac:spMk id="3" creationId="{1A4A109B-86B0-DDFE-0FFA-11C421B4D9AE}"/>
          </ac:spMkLst>
        </pc:spChg>
        <pc:spChg chg="del">
          <ac:chgData name="sravani dondapati" userId="dd8f77dcb16a57d6" providerId="LiveId" clId="{13085BB6-4937-4FF1-AF39-5A348962CB5B}" dt="2022-11-19T01:49:35.407" v="7" actId="22"/>
          <ac:spMkLst>
            <pc:docMk/>
            <pc:sldMk cId="3129970081" sldId="264"/>
            <ac:spMk id="4" creationId="{932B506E-DA56-A7DA-266A-5BEF08804E2B}"/>
          </ac:spMkLst>
        </pc:spChg>
        <pc:spChg chg="mod ord">
          <ac:chgData name="sravani dondapati" userId="dd8f77dcb16a57d6" providerId="LiveId" clId="{13085BB6-4937-4FF1-AF39-5A348962CB5B}" dt="2022-11-19T02:35:47.453" v="715" actId="2711"/>
          <ac:spMkLst>
            <pc:docMk/>
            <pc:sldMk cId="3129970081" sldId="264"/>
            <ac:spMk id="5" creationId="{9EE3D8FB-640D-6E20-CCBF-74A7D3F292C2}"/>
          </ac:spMkLst>
        </pc:spChg>
        <pc:spChg chg="del">
          <ac:chgData name="sravani dondapati" userId="dd8f77dcb16a57d6" providerId="LiveId" clId="{13085BB6-4937-4FF1-AF39-5A348962CB5B}" dt="2022-11-19T01:50:02.614" v="8" actId="22"/>
          <ac:spMkLst>
            <pc:docMk/>
            <pc:sldMk cId="3129970081" sldId="264"/>
            <ac:spMk id="6" creationId="{62A5F5B8-2E2F-2F02-0266-F5FC9ABF2957}"/>
          </ac:spMkLst>
        </pc:spChg>
        <pc:picChg chg="add mod ord">
          <ac:chgData name="sravani dondapati" userId="dd8f77dcb16a57d6" providerId="LiveId" clId="{13085BB6-4937-4FF1-AF39-5A348962CB5B}" dt="2022-11-19T02:12:12.541" v="596" actId="1076"/>
          <ac:picMkLst>
            <pc:docMk/>
            <pc:sldMk cId="3129970081" sldId="264"/>
            <ac:picMk id="8" creationId="{109BED9B-71CF-B5C0-5B56-121C2B1CBE57}"/>
          </ac:picMkLst>
        </pc:picChg>
        <pc:picChg chg="add mod ord">
          <ac:chgData name="sravani dondapati" userId="dd8f77dcb16a57d6" providerId="LiveId" clId="{13085BB6-4937-4FF1-AF39-5A348962CB5B}" dt="2022-11-19T02:12:23.607" v="598" actId="1076"/>
          <ac:picMkLst>
            <pc:docMk/>
            <pc:sldMk cId="3129970081" sldId="264"/>
            <ac:picMk id="10" creationId="{5D7DB7FA-D6C0-59C6-2214-3C06574310E9}"/>
          </ac:picMkLst>
        </pc:picChg>
        <pc:picChg chg="add mod">
          <ac:chgData name="sravani dondapati" userId="dd8f77dcb16a57d6" providerId="LiveId" clId="{13085BB6-4937-4FF1-AF39-5A348962CB5B}" dt="2022-11-19T02:12:33.518" v="600" actId="1076"/>
          <ac:picMkLst>
            <pc:docMk/>
            <pc:sldMk cId="3129970081" sldId="264"/>
            <ac:picMk id="11" creationId="{595724BE-523E-21CC-7FC3-90446BC91AD2}"/>
          </ac:picMkLst>
        </pc:picChg>
        <pc:picChg chg="add mod">
          <ac:chgData name="sravani dondapati" userId="dd8f77dcb16a57d6" providerId="LiveId" clId="{13085BB6-4937-4FF1-AF39-5A348962CB5B}" dt="2022-11-19T02:13:04.984" v="604" actId="14100"/>
          <ac:picMkLst>
            <pc:docMk/>
            <pc:sldMk cId="3129970081" sldId="264"/>
            <ac:picMk id="12" creationId="{0E27C934-C0F3-B74F-131E-A69710D4E9BF}"/>
          </ac:picMkLst>
        </pc:picChg>
      </pc:sldChg>
      <pc:sldChg chg="addSp delSp modSp new del mod modClrScheme chgLayout">
        <pc:chgData name="sravani dondapati" userId="dd8f77dcb16a57d6" providerId="LiveId" clId="{13085BB6-4937-4FF1-AF39-5A348962CB5B}" dt="2022-11-19T02:13:26.388" v="607" actId="2696"/>
        <pc:sldMkLst>
          <pc:docMk/>
          <pc:sldMk cId="3507471579" sldId="265"/>
        </pc:sldMkLst>
        <pc:spChg chg="del mod">
          <ac:chgData name="sravani dondapati" userId="dd8f77dcb16a57d6" providerId="LiveId" clId="{13085BB6-4937-4FF1-AF39-5A348962CB5B}" dt="2022-11-19T02:00:01.015" v="233" actId="700"/>
          <ac:spMkLst>
            <pc:docMk/>
            <pc:sldMk cId="3507471579" sldId="265"/>
            <ac:spMk id="2" creationId="{D0A661C9-3682-3B79-7F3D-AA1FCB982DD4}"/>
          </ac:spMkLst>
        </pc:spChg>
        <pc:spChg chg="mod ord">
          <ac:chgData name="sravani dondapati" userId="dd8f77dcb16a57d6" providerId="LiveId" clId="{13085BB6-4937-4FF1-AF39-5A348962CB5B}" dt="2022-11-19T02:01:34.195" v="252" actId="1076"/>
          <ac:spMkLst>
            <pc:docMk/>
            <pc:sldMk cId="3507471579" sldId="265"/>
            <ac:spMk id="3" creationId="{AC59BEF7-86D9-8A6F-BAE8-B4537A18656D}"/>
          </ac:spMkLst>
        </pc:spChg>
        <pc:spChg chg="del">
          <ac:chgData name="sravani dondapati" userId="dd8f77dcb16a57d6" providerId="LiveId" clId="{13085BB6-4937-4FF1-AF39-5A348962CB5B}" dt="2022-11-19T01:50:45.064" v="10" actId="22"/>
          <ac:spMkLst>
            <pc:docMk/>
            <pc:sldMk cId="3507471579" sldId="265"/>
            <ac:spMk id="4" creationId="{346A1BE9-D533-CEB6-51CA-418523DDDCD9}"/>
          </ac:spMkLst>
        </pc:spChg>
        <pc:spChg chg="mod ord">
          <ac:chgData name="sravani dondapati" userId="dd8f77dcb16a57d6" providerId="LiveId" clId="{13085BB6-4937-4FF1-AF39-5A348962CB5B}" dt="2022-11-19T02:01:43.216" v="253" actId="1076"/>
          <ac:spMkLst>
            <pc:docMk/>
            <pc:sldMk cId="3507471579" sldId="265"/>
            <ac:spMk id="5" creationId="{C70E1B04-BD37-3A5A-5C09-29A14DEAE979}"/>
          </ac:spMkLst>
        </pc:spChg>
        <pc:spChg chg="del">
          <ac:chgData name="sravani dondapati" userId="dd8f77dcb16a57d6" providerId="LiveId" clId="{13085BB6-4937-4FF1-AF39-5A348962CB5B}" dt="2022-11-19T01:51:19.844" v="11" actId="22"/>
          <ac:spMkLst>
            <pc:docMk/>
            <pc:sldMk cId="3507471579" sldId="265"/>
            <ac:spMk id="6" creationId="{31FF9B64-5CD0-00A9-0646-9E8F8C1A23B6}"/>
          </ac:spMkLst>
        </pc:spChg>
        <pc:picChg chg="add mod ord">
          <ac:chgData name="sravani dondapati" userId="dd8f77dcb16a57d6" providerId="LiveId" clId="{13085BB6-4937-4FF1-AF39-5A348962CB5B}" dt="2022-11-19T02:01:51.276" v="255" actId="1076"/>
          <ac:picMkLst>
            <pc:docMk/>
            <pc:sldMk cId="3507471579" sldId="265"/>
            <ac:picMk id="8" creationId="{23265E71-0BBE-9D03-843D-BDDAE24BE86D}"/>
          </ac:picMkLst>
        </pc:picChg>
        <pc:picChg chg="add mod ord">
          <ac:chgData name="sravani dondapati" userId="dd8f77dcb16a57d6" providerId="LiveId" clId="{13085BB6-4937-4FF1-AF39-5A348962CB5B}" dt="2022-11-19T02:01:46.599" v="254" actId="1076"/>
          <ac:picMkLst>
            <pc:docMk/>
            <pc:sldMk cId="3507471579" sldId="265"/>
            <ac:picMk id="10" creationId="{15D975E7-6976-AE1E-0554-0129F8E33B1A}"/>
          </ac:picMkLst>
        </pc:picChg>
      </pc:sldChg>
      <pc:sldChg chg="addSp delSp modSp new mod modClrScheme chgLayout">
        <pc:chgData name="sravani dondapati" userId="dd8f77dcb16a57d6" providerId="LiveId" clId="{13085BB6-4937-4FF1-AF39-5A348962CB5B}" dt="2022-11-19T02:48:25.038" v="729" actId="1076"/>
        <pc:sldMkLst>
          <pc:docMk/>
          <pc:sldMk cId="3331887989" sldId="266"/>
        </pc:sldMkLst>
        <pc:spChg chg="add mod ord">
          <ac:chgData name="sravani dondapati" userId="dd8f77dcb16a57d6" providerId="LiveId" clId="{13085BB6-4937-4FF1-AF39-5A348962CB5B}" dt="2022-11-19T02:32:23.246" v="688" actId="20577"/>
          <ac:spMkLst>
            <pc:docMk/>
            <pc:sldMk cId="3331887989" sldId="266"/>
            <ac:spMk id="6" creationId="{0DFB8714-728D-D065-D9E2-D1DD585404F5}"/>
          </ac:spMkLst>
        </pc:spChg>
        <pc:picChg chg="add mod">
          <ac:chgData name="sravani dondapati" userId="dd8f77dcb16a57d6" providerId="LiveId" clId="{13085BB6-4937-4FF1-AF39-5A348962CB5B}" dt="2022-11-19T02:48:25.038" v="729" actId="1076"/>
          <ac:picMkLst>
            <pc:docMk/>
            <pc:sldMk cId="3331887989" sldId="266"/>
            <ac:picMk id="3" creationId="{04EF8C51-7FCA-7E5B-EC76-1EC9B64E04ED}"/>
          </ac:picMkLst>
        </pc:picChg>
        <pc:picChg chg="add del mod">
          <ac:chgData name="sravani dondapati" userId="dd8f77dcb16a57d6" providerId="LiveId" clId="{13085BB6-4937-4FF1-AF39-5A348962CB5B}" dt="2022-11-19T02:22:21.631" v="621" actId="21"/>
          <ac:picMkLst>
            <pc:docMk/>
            <pc:sldMk cId="3331887989" sldId="266"/>
            <ac:picMk id="5" creationId="{7634AC53-8412-1DD4-540F-0C3C97CA6464}"/>
          </ac:picMkLst>
        </pc:picChg>
        <pc:picChg chg="add mod">
          <ac:chgData name="sravani dondapati" userId="dd8f77dcb16a57d6" providerId="LiveId" clId="{13085BB6-4937-4FF1-AF39-5A348962CB5B}" dt="2022-11-19T02:36:20.186" v="719" actId="1076"/>
          <ac:picMkLst>
            <pc:docMk/>
            <pc:sldMk cId="3331887989" sldId="266"/>
            <ac:picMk id="7" creationId="{0E23F5EA-CC4C-233F-5301-6E43128F760A}"/>
          </ac:picMkLst>
        </pc:picChg>
      </pc:sldChg>
      <pc:sldChg chg="addSp delSp modSp new mod">
        <pc:chgData name="sravani dondapati" userId="dd8f77dcb16a57d6" providerId="LiveId" clId="{13085BB6-4937-4FF1-AF39-5A348962CB5B}" dt="2022-11-19T02:48:03.219" v="727" actId="1076"/>
        <pc:sldMkLst>
          <pc:docMk/>
          <pc:sldMk cId="3106807531" sldId="267"/>
        </pc:sldMkLst>
        <pc:spChg chg="mod">
          <ac:chgData name="sravani dondapati" userId="dd8f77dcb16a57d6" providerId="LiveId" clId="{13085BB6-4937-4FF1-AF39-5A348962CB5B}" dt="2022-11-19T02:48:03.219" v="727" actId="1076"/>
          <ac:spMkLst>
            <pc:docMk/>
            <pc:sldMk cId="3106807531" sldId="267"/>
            <ac:spMk id="2" creationId="{2EBDA8C7-7B7C-3771-BC9D-4B407A0AB4EA}"/>
          </ac:spMkLst>
        </pc:spChg>
        <pc:picChg chg="add del mod">
          <ac:chgData name="sravani dondapati" userId="dd8f77dcb16a57d6" providerId="LiveId" clId="{13085BB6-4937-4FF1-AF39-5A348962CB5B}" dt="2022-11-19T02:32:27.626" v="689" actId="478"/>
          <ac:picMkLst>
            <pc:docMk/>
            <pc:sldMk cId="3106807531" sldId="267"/>
            <ac:picMk id="3" creationId="{04B3BBEF-8167-4F3F-7E26-6340920A2BF7}"/>
          </ac:picMkLst>
        </pc:picChg>
        <pc:picChg chg="add mod">
          <ac:chgData name="sravani dondapati" userId="dd8f77dcb16a57d6" providerId="LiveId" clId="{13085BB6-4937-4FF1-AF39-5A348962CB5B}" dt="2022-11-19T02:47:22.863" v="721" actId="1076"/>
          <ac:picMkLst>
            <pc:docMk/>
            <pc:sldMk cId="3106807531" sldId="267"/>
            <ac:picMk id="4" creationId="{35F2E265-1207-42BC-FC8F-80C43933AF7D}"/>
          </ac:picMkLst>
        </pc:picChg>
        <pc:picChg chg="add mod">
          <ac:chgData name="sravani dondapati" userId="dd8f77dcb16a57d6" providerId="LiveId" clId="{13085BB6-4937-4FF1-AF39-5A348962CB5B}" dt="2022-11-19T02:36:06.036" v="716" actId="1076"/>
          <ac:picMkLst>
            <pc:docMk/>
            <pc:sldMk cId="3106807531" sldId="267"/>
            <ac:picMk id="5" creationId="{B619CD8B-080E-1B3E-3B51-0A42378626FF}"/>
          </ac:picMkLst>
        </pc:picChg>
      </pc:sldChg>
      <pc:sldChg chg="addSp delSp modSp new del mod ord chgLayout">
        <pc:chgData name="sravani dondapati" userId="dd8f77dcb16a57d6" providerId="LiveId" clId="{13085BB6-4937-4FF1-AF39-5A348962CB5B}" dt="2022-11-19T02:33:26.573" v="701" actId="47"/>
        <pc:sldMkLst>
          <pc:docMk/>
          <pc:sldMk cId="2789163858" sldId="268"/>
        </pc:sldMkLst>
        <pc:spChg chg="del">
          <ac:chgData name="sravani dondapati" userId="dd8f77dcb16a57d6" providerId="LiveId" clId="{13085BB6-4937-4FF1-AF39-5A348962CB5B}" dt="2022-11-19T02:26:00.118" v="633" actId="700"/>
          <ac:spMkLst>
            <pc:docMk/>
            <pc:sldMk cId="2789163858" sldId="268"/>
            <ac:spMk id="2" creationId="{A3DA822E-52FE-07AC-BB4C-4BA262C8D23B}"/>
          </ac:spMkLst>
        </pc:spChg>
        <pc:spChg chg="add mod ord">
          <ac:chgData name="sravani dondapati" userId="dd8f77dcb16a57d6" providerId="LiveId" clId="{13085BB6-4937-4FF1-AF39-5A348962CB5B}" dt="2022-11-19T02:29:16.066" v="671" actId="20577"/>
          <ac:spMkLst>
            <pc:docMk/>
            <pc:sldMk cId="2789163858" sldId="268"/>
            <ac:spMk id="7" creationId="{7C24748B-864A-DA28-902B-8A81AE949E3A}"/>
          </ac:spMkLst>
        </pc:spChg>
        <pc:picChg chg="add del mod">
          <ac:chgData name="sravani dondapati" userId="dd8f77dcb16a57d6" providerId="LiveId" clId="{13085BB6-4937-4FF1-AF39-5A348962CB5B}" dt="2022-11-19T02:32:42.343" v="692" actId="478"/>
          <ac:picMkLst>
            <pc:docMk/>
            <pc:sldMk cId="2789163858" sldId="268"/>
            <ac:picMk id="4" creationId="{76918CF5-D9EB-958F-EC0A-9DAB2BE54BE8}"/>
          </ac:picMkLst>
        </pc:picChg>
        <pc:picChg chg="add del mod">
          <ac:chgData name="sravani dondapati" userId="dd8f77dcb16a57d6" providerId="LiveId" clId="{13085BB6-4937-4FF1-AF39-5A348962CB5B}" dt="2022-11-19T02:33:12.887" v="698" actId="478"/>
          <ac:picMkLst>
            <pc:docMk/>
            <pc:sldMk cId="2789163858" sldId="268"/>
            <ac:picMk id="6" creationId="{B9827AE7-9432-B523-E6B9-DF8F523C6A63}"/>
          </ac:picMkLst>
        </pc:picChg>
      </pc:sldChg>
      <pc:sldChg chg="addSp modSp new mod">
        <pc:chgData name="sravani dondapati" userId="dd8f77dcb16a57d6" providerId="LiveId" clId="{13085BB6-4937-4FF1-AF39-5A348962CB5B}" dt="2022-11-19T03:33:24.766" v="756" actId="1036"/>
        <pc:sldMkLst>
          <pc:docMk/>
          <pc:sldMk cId="2066768853" sldId="269"/>
        </pc:sldMkLst>
        <pc:spChg chg="mod">
          <ac:chgData name="sravani dondapati" userId="dd8f77dcb16a57d6" providerId="LiveId" clId="{13085BB6-4937-4FF1-AF39-5A348962CB5B}" dt="2022-11-19T02:48:14.948" v="728" actId="20577"/>
          <ac:spMkLst>
            <pc:docMk/>
            <pc:sldMk cId="2066768853" sldId="269"/>
            <ac:spMk id="2" creationId="{B78BE23C-D24D-190F-940C-7AE65F09EB72}"/>
          </ac:spMkLst>
        </pc:spChg>
        <pc:picChg chg="add mod">
          <ac:chgData name="sravani dondapati" userId="dd8f77dcb16a57d6" providerId="LiveId" clId="{13085BB6-4937-4FF1-AF39-5A348962CB5B}" dt="2022-11-19T03:33:24.766" v="756" actId="1036"/>
          <ac:picMkLst>
            <pc:docMk/>
            <pc:sldMk cId="2066768853" sldId="269"/>
            <ac:picMk id="4" creationId="{4D76F604-BFA3-D76E-5C52-E97D4DAFD0FE}"/>
          </ac:picMkLst>
        </pc:picChg>
      </pc:sldChg>
      <pc:sldChg chg="addSp modSp new mod ord">
        <pc:chgData name="sravani dondapati" userId="dd8f77dcb16a57d6" providerId="LiveId" clId="{13085BB6-4937-4FF1-AF39-5A348962CB5B}" dt="2022-11-19T03:40:00.536" v="930" actId="404"/>
        <pc:sldMkLst>
          <pc:docMk/>
          <pc:sldMk cId="2298348325" sldId="270"/>
        </pc:sldMkLst>
        <pc:spChg chg="mod">
          <ac:chgData name="sravani dondapati" userId="dd8f77dcb16a57d6" providerId="LiveId" clId="{13085BB6-4937-4FF1-AF39-5A348962CB5B}" dt="2022-11-19T03:40:00.536" v="930" actId="404"/>
          <ac:spMkLst>
            <pc:docMk/>
            <pc:sldMk cId="2298348325" sldId="270"/>
            <ac:spMk id="2" creationId="{2DC2C355-6D18-4F85-0EAF-BA64A2D2D52A}"/>
          </ac:spMkLst>
        </pc:spChg>
        <pc:picChg chg="add mod">
          <ac:chgData name="sravani dondapati" userId="dd8f77dcb16a57d6" providerId="LiveId" clId="{13085BB6-4937-4FF1-AF39-5A348962CB5B}" dt="2022-11-19T03:33:53.111" v="758" actId="1076"/>
          <ac:picMkLst>
            <pc:docMk/>
            <pc:sldMk cId="2298348325" sldId="270"/>
            <ac:picMk id="4" creationId="{C5A6A604-C78F-E874-F7DF-DFA75731C101}"/>
          </ac:picMkLst>
        </pc:picChg>
      </pc:sldChg>
      <pc:sldChg chg="addSp modSp new mod">
        <pc:chgData name="sravani dondapati" userId="dd8f77dcb16a57d6" providerId="LiveId" clId="{13085BB6-4937-4FF1-AF39-5A348962CB5B}" dt="2022-11-19T03:41:37.473" v="1002" actId="20577"/>
        <pc:sldMkLst>
          <pc:docMk/>
          <pc:sldMk cId="4221922811" sldId="271"/>
        </pc:sldMkLst>
        <pc:spChg chg="mod">
          <ac:chgData name="sravani dondapati" userId="dd8f77dcb16a57d6" providerId="LiveId" clId="{13085BB6-4937-4FF1-AF39-5A348962CB5B}" dt="2022-11-19T03:41:37.473" v="1002" actId="20577"/>
          <ac:spMkLst>
            <pc:docMk/>
            <pc:sldMk cId="4221922811" sldId="271"/>
            <ac:spMk id="2" creationId="{8902AA6F-9A0C-56CA-9C70-5056197FABF7}"/>
          </ac:spMkLst>
        </pc:spChg>
        <pc:picChg chg="add mod">
          <ac:chgData name="sravani dondapati" userId="dd8f77dcb16a57d6" providerId="LiveId" clId="{13085BB6-4937-4FF1-AF39-5A348962CB5B}" dt="2022-11-19T03:34:16.685" v="759" actId="1076"/>
          <ac:picMkLst>
            <pc:docMk/>
            <pc:sldMk cId="4221922811" sldId="271"/>
            <ac:picMk id="4" creationId="{CB9367D0-B6D2-8693-39CB-1AA39BD68BDC}"/>
          </ac:picMkLst>
        </pc:picChg>
      </pc:sldChg>
      <pc:sldChg chg="addSp modSp new mod">
        <pc:chgData name="sravani dondapati" userId="dd8f77dcb16a57d6" providerId="LiveId" clId="{13085BB6-4937-4FF1-AF39-5A348962CB5B}" dt="2022-11-19T03:44:32.368" v="1109" actId="20577"/>
        <pc:sldMkLst>
          <pc:docMk/>
          <pc:sldMk cId="3565501903" sldId="272"/>
        </pc:sldMkLst>
        <pc:spChg chg="add mod">
          <ac:chgData name="sravani dondapati" userId="dd8f77dcb16a57d6" providerId="LiveId" clId="{13085BB6-4937-4FF1-AF39-5A348962CB5B}" dt="2022-11-19T03:44:32.368" v="1109" actId="20577"/>
          <ac:spMkLst>
            <pc:docMk/>
            <pc:sldMk cId="3565501903" sldId="272"/>
            <ac:spMk id="6" creationId="{FB8BBF55-1884-4EE7-CBAC-48C7B749318F}"/>
          </ac:spMkLst>
        </pc:spChg>
        <pc:picChg chg="add mod">
          <ac:chgData name="sravani dondapati" userId="dd8f77dcb16a57d6" providerId="LiveId" clId="{13085BB6-4937-4FF1-AF39-5A348962CB5B}" dt="2022-11-19T03:43:35.068" v="1012" actId="14100"/>
          <ac:picMkLst>
            <pc:docMk/>
            <pc:sldMk cId="3565501903" sldId="272"/>
            <ac:picMk id="3" creationId="{E4BF64F3-8E73-5C3A-CA6F-22F48F58745A}"/>
          </ac:picMkLst>
        </pc:picChg>
        <pc:picChg chg="add mod">
          <ac:chgData name="sravani dondapati" userId="dd8f77dcb16a57d6" providerId="LiveId" clId="{13085BB6-4937-4FF1-AF39-5A348962CB5B}" dt="2022-11-19T03:43:39.083" v="1013" actId="1076"/>
          <ac:picMkLst>
            <pc:docMk/>
            <pc:sldMk cId="3565501903" sldId="272"/>
            <ac:picMk id="5" creationId="{74E21D84-C930-7973-6A74-6199B382CE4A}"/>
          </ac:picMkLst>
        </pc:picChg>
      </pc:sldChg>
      <pc:sldChg chg="new">
        <pc:chgData name="sravani dondapati" userId="dd8f77dcb16a57d6" providerId="LiveId" clId="{13085BB6-4937-4FF1-AF39-5A348962CB5B}" dt="2022-11-19T03:44:43.744" v="1110" actId="680"/>
        <pc:sldMkLst>
          <pc:docMk/>
          <pc:sldMk cId="39932364" sldId="273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180B8-E65E-4256-BBB5-BC9A2267D420}" type="datetimeFigureOut">
              <a:rPr lang="en-IN" smtClean="0"/>
              <a:t>19-11-2022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FF446064-6986-4C75-BEAF-51C74FB587C4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3649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180B8-E65E-4256-BBB5-BC9A2267D420}" type="datetimeFigureOut">
              <a:rPr lang="en-IN" smtClean="0"/>
              <a:t>19-11-2022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46064-6986-4C75-BEAF-51C74FB587C4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6640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180B8-E65E-4256-BBB5-BC9A2267D420}" type="datetimeFigureOut">
              <a:rPr lang="en-IN" smtClean="0"/>
              <a:t>19-11-2022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46064-6986-4C75-BEAF-51C74FB587C4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0225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180B8-E65E-4256-BBB5-BC9A2267D420}" type="datetimeFigureOut">
              <a:rPr lang="en-IN" smtClean="0"/>
              <a:t>19-11-2022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46064-6986-4C75-BEAF-51C74FB587C4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6259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180B8-E65E-4256-BBB5-BC9A2267D420}" type="datetimeFigureOut">
              <a:rPr lang="en-IN" smtClean="0"/>
              <a:t>19-11-2022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46064-6986-4C75-BEAF-51C74FB587C4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3126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180B8-E65E-4256-BBB5-BC9A2267D420}" type="datetimeFigureOut">
              <a:rPr lang="en-IN" smtClean="0"/>
              <a:t>19-11-2022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46064-6986-4C75-BEAF-51C74FB587C4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9063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180B8-E65E-4256-BBB5-BC9A2267D420}" type="datetimeFigureOut">
              <a:rPr lang="en-IN" smtClean="0"/>
              <a:t>19-11-2022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46064-6986-4C75-BEAF-51C74FB587C4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0964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180B8-E65E-4256-BBB5-BC9A2267D420}" type="datetimeFigureOut">
              <a:rPr lang="en-IN" smtClean="0"/>
              <a:t>19-11-2022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46064-6986-4C75-BEAF-51C74FB587C4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5121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180B8-E65E-4256-BBB5-BC9A2267D420}" type="datetimeFigureOut">
              <a:rPr lang="en-IN" smtClean="0"/>
              <a:t>19-11-2022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46064-6986-4C75-BEAF-51C74FB587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8104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180B8-E65E-4256-BBB5-BC9A2267D420}" type="datetimeFigureOut">
              <a:rPr lang="en-IN" smtClean="0"/>
              <a:t>19-11-2022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46064-6986-4C75-BEAF-51C74FB587C4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3359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F5180B8-E65E-4256-BBB5-BC9A2267D420}" type="datetimeFigureOut">
              <a:rPr lang="en-IN" smtClean="0"/>
              <a:t>19-11-2022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46064-6986-4C75-BEAF-51C74FB587C4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2565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5180B8-E65E-4256-BBB5-BC9A2267D420}" type="datetimeFigureOut">
              <a:rPr lang="en-IN" smtClean="0"/>
              <a:t>19-11-2022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FF446064-6986-4C75-BEAF-51C74FB587C4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0276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22244-8395-7C34-7CA7-B64B6CFECF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en-IN" sz="36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RETAIL MANAGEMENT DATABASE DESIGN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5E2D59-52C5-A2B1-D73C-7A256B1F68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9633" y="4518923"/>
            <a:ext cx="3312734" cy="1141851"/>
          </a:xfrm>
          <a:noFill/>
        </p:spPr>
        <p:txBody>
          <a:bodyPr>
            <a:normAutofit/>
          </a:bodyPr>
          <a:lstStyle/>
          <a:p>
            <a:endParaRPr lang="en-IN" sz="2000">
              <a:solidFill>
                <a:srgbClr val="080808"/>
              </a:solidFill>
            </a:endParaRPr>
          </a:p>
          <a:p>
            <a:endParaRPr lang="en-IN" sz="2000">
              <a:solidFill>
                <a:srgbClr val="08080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16270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2C355-6D18-4F85-0EAF-BA64A2D2D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0589"/>
            <a:ext cx="10515600" cy="1776121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TUNING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Adding index to the table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customer_info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the column Name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Adding index to the table object with the column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Object_name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Object_id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A6A604-C78F-E874-F7DF-DFA75731C1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48677"/>
            <a:ext cx="9582150" cy="4248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3483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2AA6F-9A0C-56CA-9C70-5056197FA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 of the query without indexing which is 101.5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9367D0-B6D2-8693-39CB-1AA39BD68B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90057"/>
            <a:ext cx="9353550" cy="4096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9228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4BF64F3-8E73-5C3A-CA6F-22F48F5874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062" y="1875453"/>
            <a:ext cx="3964832" cy="35642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4E21D84-C930-7973-6A74-6199B382CE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0293" y="1695547"/>
            <a:ext cx="4985463" cy="41174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B8BBF55-1884-4EE7-CBAC-48C7B749318F}"/>
              </a:ext>
            </a:extLst>
          </p:cNvPr>
          <p:cNvSpPr txBox="1"/>
          <p:nvPr/>
        </p:nvSpPr>
        <p:spPr>
          <a:xfrm>
            <a:off x="1147665" y="821094"/>
            <a:ext cx="9787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We can see a considerable decrease in cost of the queries after indexing</a:t>
            </a:r>
          </a:p>
        </p:txBody>
      </p:sp>
    </p:spTree>
    <p:extLst>
      <p:ext uri="{BB962C8B-B14F-4D97-AF65-F5344CB8AC3E}">
        <p14:creationId xmlns:p14="http://schemas.microsoft.com/office/powerpoint/2010/main" val="3565501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7388E-42D5-8638-804C-2DD97E31A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698171"/>
            <a:ext cx="3962061" cy="4516360"/>
          </a:xfrm>
        </p:spPr>
        <p:txBody>
          <a:bodyPr anchor="t">
            <a:normAutofit/>
          </a:bodyPr>
          <a:lstStyle/>
          <a:p>
            <a:b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b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1F2F75-FE80-950B-CA39-D3B59C9D58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0020" y="1698170"/>
            <a:ext cx="6478513" cy="451636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describe 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process for Database creation.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attributes and entities that have been tracked in the database.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query writing to fetch data, performance tuning using indexes, managing database integrity and data generation.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757919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9044E-4CAF-8436-4CB1-72CE4F2FD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kern="1200" dirty="0">
                <a:latin typeface="+mj-lt"/>
                <a:ea typeface="+mj-ea"/>
                <a:cs typeface="+mj-cs"/>
              </a:rPr>
              <a:t>Entity-Relationship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DAE90F1-CBDB-8660-9DDF-0E79CFBD99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88202" y="2104852"/>
            <a:ext cx="6780700" cy="4017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058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6BC72-2891-E250-CCDC-656FDBFF6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698171"/>
            <a:ext cx="3962061" cy="4516360"/>
          </a:xfrm>
        </p:spPr>
        <p:txBody>
          <a:bodyPr anchor="t">
            <a:normAutofit/>
          </a:bodyPr>
          <a:lstStyle/>
          <a:p>
            <a:b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3DB2F-D303-42EB-11BE-6D9130E71F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0020" y="1698170"/>
            <a:ext cx="6478513" cy="4516361"/>
          </a:xfrm>
        </p:spPr>
        <p:txBody>
          <a:bodyPr>
            <a:normAutofit/>
          </a:bodyPr>
          <a:lstStyle/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object can have a single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object_ID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multiple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purchase_ID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can order multiple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purchase_ID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product can have more than a single customer.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distributer can have multiple objects under him and the object can also have multiple distributers.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391001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19F90-65BC-25BC-F67F-BFB5CD13305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79375"/>
            <a:ext cx="10515600" cy="757238"/>
          </a:xfrm>
        </p:spPr>
        <p:txBody>
          <a:bodyPr/>
          <a:lstStyle/>
          <a:p>
            <a:r>
              <a:rPr lang="en-IN" dirty="0"/>
              <a:t>				      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Views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DC5B93-43E6-3E6F-A48A-9A5E5497CC10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0" y="768350"/>
            <a:ext cx="10972800" cy="8239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 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Catalogue Table   			           				Class Table	</a:t>
            </a:r>
            <a:r>
              <a:rPr lang="en-IN" dirty="0"/>
              <a:t>		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3EA1FC0-E869-3E33-0818-38A5138DB4AA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2"/>
          <a:stretch>
            <a:fillRect/>
          </a:stretch>
        </p:blipFill>
        <p:spPr>
          <a:xfrm>
            <a:off x="0" y="1333500"/>
            <a:ext cx="4397375" cy="2182813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5E7A9A-A119-5F30-70C8-92C1F3304C64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0" y="3621088"/>
            <a:ext cx="10515600" cy="823912"/>
          </a:xfrm>
        </p:spPr>
        <p:txBody>
          <a:bodyPr/>
          <a:lstStyle/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		Consumed Object table	                 			Customer info table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10625724-79A1-BD96-F547-5B739C657050}"/>
              </a:ext>
            </a:extLst>
          </p:cNvPr>
          <p:cNvPicPr>
            <a:picLocks noGrp="1" noChangeAspect="1"/>
          </p:cNvPicPr>
          <p:nvPr>
            <p:ph sz="quarter" idx="4294967295"/>
          </p:nvPr>
        </p:nvPicPr>
        <p:blipFill>
          <a:blip r:embed="rId3"/>
          <a:stretch>
            <a:fillRect/>
          </a:stretch>
        </p:blipFill>
        <p:spPr>
          <a:xfrm>
            <a:off x="7750175" y="1333500"/>
            <a:ext cx="4441825" cy="2074863"/>
          </a:xfrm>
        </p:spPr>
      </p:pic>
      <p:pic>
        <p:nvPicPr>
          <p:cNvPr id="11" name="Content Placeholder 7">
            <a:extLst>
              <a:ext uri="{FF2B5EF4-FFF2-40B4-BE49-F238E27FC236}">
                <a16:creationId xmlns:a16="http://schemas.microsoft.com/office/drawing/2014/main" id="{9B0687B4-D210-5E84-3310-798A5D8EA1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648" y="4173537"/>
            <a:ext cx="4511675" cy="2300288"/>
          </a:xfrm>
          <a:prstGeom prst="rect">
            <a:avLst/>
          </a:prstGeom>
        </p:spPr>
      </p:pic>
      <p:pic>
        <p:nvPicPr>
          <p:cNvPr id="12" name="Content Placeholder 9">
            <a:extLst>
              <a:ext uri="{FF2B5EF4-FFF2-40B4-BE49-F238E27FC236}">
                <a16:creationId xmlns:a16="http://schemas.microsoft.com/office/drawing/2014/main" id="{B1D6917C-F7CF-4BA3-254C-7D23AA9E10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45629" y="4151896"/>
            <a:ext cx="4664723" cy="2570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028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4A109B-86B0-DDFE-0FFA-11C421B4D9AE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0" y="463550"/>
            <a:ext cx="10683875" cy="823913"/>
          </a:xfrm>
        </p:spPr>
        <p:txBody>
          <a:bodyPr/>
          <a:lstStyle/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Distributer information table                      					Object table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E3D8FB-640D-6E20-CCBF-74A7D3F292C2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0" y="3262313"/>
            <a:ext cx="10401300" cy="823912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Payment table                                             				 Purchase detail table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09BED9B-71CF-B5C0-5B56-121C2B1CBE57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2"/>
          <a:stretch>
            <a:fillRect/>
          </a:stretch>
        </p:blipFill>
        <p:spPr>
          <a:xfrm>
            <a:off x="0" y="1004888"/>
            <a:ext cx="4243388" cy="2043112"/>
          </a:xfr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5D7DB7FA-D6C0-59C6-2214-3C06574310E9}"/>
              </a:ext>
            </a:extLst>
          </p:cNvPr>
          <p:cNvPicPr>
            <a:picLocks noGrp="1" noChangeAspect="1"/>
          </p:cNvPicPr>
          <p:nvPr>
            <p:ph sz="quarter" idx="4294967295"/>
          </p:nvPr>
        </p:nvPicPr>
        <p:blipFill>
          <a:blip r:embed="rId3"/>
          <a:stretch>
            <a:fillRect/>
          </a:stretch>
        </p:blipFill>
        <p:spPr>
          <a:xfrm>
            <a:off x="7947025" y="1037546"/>
            <a:ext cx="4244975" cy="2179637"/>
          </a:xfrm>
        </p:spPr>
      </p:pic>
      <p:pic>
        <p:nvPicPr>
          <p:cNvPr id="11" name="Content Placeholder 7">
            <a:extLst>
              <a:ext uri="{FF2B5EF4-FFF2-40B4-BE49-F238E27FC236}">
                <a16:creationId xmlns:a16="http://schemas.microsoft.com/office/drawing/2014/main" id="{595724BE-523E-21CC-7FC3-90446BC91A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281" y="3724742"/>
            <a:ext cx="4060825" cy="2854325"/>
          </a:xfrm>
          <a:prstGeom prst="rect">
            <a:avLst/>
          </a:prstGeom>
        </p:spPr>
      </p:pic>
      <p:pic>
        <p:nvPicPr>
          <p:cNvPr id="12" name="Content Placeholder 9">
            <a:extLst>
              <a:ext uri="{FF2B5EF4-FFF2-40B4-BE49-F238E27FC236}">
                <a16:creationId xmlns:a16="http://schemas.microsoft.com/office/drawing/2014/main" id="{0E27C934-C0F3-B74F-131E-A69710D4E9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43856" y="3724742"/>
            <a:ext cx="5068887" cy="285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970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4EF8C51-7FCA-7E5B-EC76-1EC9B64E04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926" y="1428089"/>
            <a:ext cx="4442926" cy="249555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0DFB8714-728D-D065-D9E2-D1DD58540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926" y="411779"/>
            <a:ext cx="10515600" cy="623919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updated payment table for different purchase IDs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E23F5EA-CC4C-233F-5301-6E43128F76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926" y="4182136"/>
            <a:ext cx="10601130" cy="2394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8879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DA8C7-7B7C-3771-BC9D-4B407A0AB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909" y="511629"/>
            <a:ext cx="10599575" cy="1435017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Finding the customer who spent the highest amount, total amount spent by the customer and the object bought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F2E265-1207-42BC-FC8F-80C43933AF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909" y="2795101"/>
            <a:ext cx="6696075" cy="17716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619CD8B-080E-1B3E-3B51-0A42378626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498" y="5225820"/>
            <a:ext cx="6038850" cy="811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807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BE23C-D24D-190F-940C-7AE65F09E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18442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created a procedure to get the total amount for different distributers based on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ObjectID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76F604-BFA3-D76E-5C52-E97D4DAFD0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11355"/>
            <a:ext cx="8696325" cy="3946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76885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136</TotalTime>
  <Words>257</Words>
  <Application>Microsoft Office PowerPoint</Application>
  <PresentationFormat>Widescreen</PresentationFormat>
  <Paragraphs>25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Gill Sans MT</vt:lpstr>
      <vt:lpstr>Times New Roman</vt:lpstr>
      <vt:lpstr>Gallery</vt:lpstr>
      <vt:lpstr>RETAIL MANAGEMENT DATABASE DESIGN</vt:lpstr>
      <vt:lpstr> Objective </vt:lpstr>
      <vt:lpstr>Entity-Relationship Diagram</vt:lpstr>
      <vt:lpstr> Business Rules</vt:lpstr>
      <vt:lpstr>           Table Views</vt:lpstr>
      <vt:lpstr>PowerPoint Presentation</vt:lpstr>
      <vt:lpstr>We updated payment table for different purchase IDs</vt:lpstr>
      <vt:lpstr>Finding the customer who spent the highest amount, total amount spent by the customer and the object bought</vt:lpstr>
      <vt:lpstr> We created a procedure to get the total amount for different distributers based on ObjectID</vt:lpstr>
      <vt:lpstr>PERFORMANCE TUNING Adding index to the table customer_info with the column Name Adding index to the table object with the column Object_name and Object_id</vt:lpstr>
      <vt:lpstr>Cost of the query without indexing which is 101.5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RETAIL MANAGEMENT DATABASE DESIGN</dc:title>
  <dc:creator>sravani dondapati</dc:creator>
  <cp:lastModifiedBy>Akhil Vayunandan Reddy Ankireddypalli</cp:lastModifiedBy>
  <cp:revision>4</cp:revision>
  <dcterms:created xsi:type="dcterms:W3CDTF">2022-11-19T01:32:35Z</dcterms:created>
  <dcterms:modified xsi:type="dcterms:W3CDTF">2022-11-20T01:00:15Z</dcterms:modified>
</cp:coreProperties>
</file>