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4" r:id="rId6"/>
    <p:sldId id="275" r:id="rId7"/>
    <p:sldId id="276" r:id="rId8"/>
    <p:sldId id="277" r:id="rId9"/>
    <p:sldId id="278" r:id="rId10"/>
    <p:sldId id="279"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5D912-C30C-420C-81A2-BCC5EBBB2459}" v="7" dt="2023-02-11T08:43:25.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Billa" userId="c8fef19b3cf1e545" providerId="LiveId" clId="{56E5D912-C30C-420C-81A2-BCC5EBBB2459}"/>
    <pc:docChg chg="undo custSel addSld modSld">
      <pc:chgData name="Akhil Billa" userId="c8fef19b3cf1e545" providerId="LiveId" clId="{56E5D912-C30C-420C-81A2-BCC5EBBB2459}" dt="2023-02-11T08:43:15.909" v="289" actId="20577"/>
      <pc:docMkLst>
        <pc:docMk/>
      </pc:docMkLst>
      <pc:sldChg chg="modSp mod">
        <pc:chgData name="Akhil Billa" userId="c8fef19b3cf1e545" providerId="LiveId" clId="{56E5D912-C30C-420C-81A2-BCC5EBBB2459}" dt="2023-02-11T08:43:15.909" v="289" actId="20577"/>
        <pc:sldMkLst>
          <pc:docMk/>
          <pc:sldMk cId="3417721485" sldId="256"/>
        </pc:sldMkLst>
        <pc:spChg chg="mod">
          <ac:chgData name="Akhil Billa" userId="c8fef19b3cf1e545" providerId="LiveId" clId="{56E5D912-C30C-420C-81A2-BCC5EBBB2459}" dt="2023-02-11T08:43:09.068" v="287" actId="20577"/>
          <ac:spMkLst>
            <pc:docMk/>
            <pc:sldMk cId="3417721485" sldId="256"/>
            <ac:spMk id="2" creationId="{340C7600-5BA8-4A54-887F-74AF87750A31}"/>
          </ac:spMkLst>
        </pc:spChg>
        <pc:spChg chg="mod">
          <ac:chgData name="Akhil Billa" userId="c8fef19b3cf1e545" providerId="LiveId" clId="{56E5D912-C30C-420C-81A2-BCC5EBBB2459}" dt="2023-02-11T08:43:15.909" v="289" actId="20577"/>
          <ac:spMkLst>
            <pc:docMk/>
            <pc:sldMk cId="3417721485" sldId="256"/>
            <ac:spMk id="3" creationId="{AE584786-6548-4BB4-95FD-977AD1F362C6}"/>
          </ac:spMkLst>
        </pc:spChg>
      </pc:sldChg>
      <pc:sldChg chg="delSp modSp mod">
        <pc:chgData name="Akhil Billa" userId="c8fef19b3cf1e545" providerId="LiveId" clId="{56E5D912-C30C-420C-81A2-BCC5EBBB2459}" dt="2023-02-11T08:42:41.660" v="278" actId="255"/>
        <pc:sldMkLst>
          <pc:docMk/>
          <pc:sldMk cId="2939930866" sldId="274"/>
        </pc:sldMkLst>
        <pc:spChg chg="mod">
          <ac:chgData name="Akhil Billa" userId="c8fef19b3cf1e545" providerId="LiveId" clId="{56E5D912-C30C-420C-81A2-BCC5EBBB2459}" dt="2023-02-11T08:42:41.660" v="278" actId="255"/>
          <ac:spMkLst>
            <pc:docMk/>
            <pc:sldMk cId="2939930866" sldId="274"/>
            <ac:spMk id="3" creationId="{4B64FA72-B055-4AE3-A6FD-8071BD687CBE}"/>
          </ac:spMkLst>
        </pc:spChg>
        <pc:spChg chg="del">
          <ac:chgData name="Akhil Billa" userId="c8fef19b3cf1e545" providerId="LiveId" clId="{56E5D912-C30C-420C-81A2-BCC5EBBB2459}" dt="2023-02-01T04:10:23.987" v="0" actId="478"/>
          <ac:spMkLst>
            <pc:docMk/>
            <pc:sldMk cId="2939930866" sldId="274"/>
            <ac:spMk id="7" creationId="{06963B57-B1C0-EDDF-FC42-CC84CEAA0AB4}"/>
          </ac:spMkLst>
        </pc:spChg>
      </pc:sldChg>
      <pc:sldChg chg="modSp mod">
        <pc:chgData name="Akhil Billa" userId="c8fef19b3cf1e545" providerId="LiveId" clId="{56E5D912-C30C-420C-81A2-BCC5EBBB2459}" dt="2023-02-01T04:25:23.682" v="71" actId="20577"/>
        <pc:sldMkLst>
          <pc:docMk/>
          <pc:sldMk cId="1838679923" sldId="275"/>
        </pc:sldMkLst>
        <pc:spChg chg="mod">
          <ac:chgData name="Akhil Billa" userId="c8fef19b3cf1e545" providerId="LiveId" clId="{56E5D912-C30C-420C-81A2-BCC5EBBB2459}" dt="2023-02-01T04:25:23.682" v="71" actId="20577"/>
          <ac:spMkLst>
            <pc:docMk/>
            <pc:sldMk cId="1838679923" sldId="275"/>
            <ac:spMk id="3" creationId="{9D9B2DB2-ECD5-3134-4916-2C5E929ED795}"/>
          </ac:spMkLst>
        </pc:spChg>
      </pc:sldChg>
      <pc:sldChg chg="delSp modSp new mod">
        <pc:chgData name="Akhil Billa" userId="c8fef19b3cf1e545" providerId="LiveId" clId="{56E5D912-C30C-420C-81A2-BCC5EBBB2459}" dt="2023-02-01T04:31:36.727" v="198" actId="20577"/>
        <pc:sldMkLst>
          <pc:docMk/>
          <pc:sldMk cId="177009401" sldId="276"/>
        </pc:sldMkLst>
        <pc:spChg chg="del">
          <ac:chgData name="Akhil Billa" userId="c8fef19b3cf1e545" providerId="LiveId" clId="{56E5D912-C30C-420C-81A2-BCC5EBBB2459}" dt="2023-02-01T04:27:43.059" v="76" actId="478"/>
          <ac:spMkLst>
            <pc:docMk/>
            <pc:sldMk cId="177009401" sldId="276"/>
            <ac:spMk id="2" creationId="{F36851DB-5FB4-74A3-77AF-E8BE06B44878}"/>
          </ac:spMkLst>
        </pc:spChg>
        <pc:spChg chg="mod">
          <ac:chgData name="Akhil Billa" userId="c8fef19b3cf1e545" providerId="LiveId" clId="{56E5D912-C30C-420C-81A2-BCC5EBBB2459}" dt="2023-02-01T04:31:36.727" v="198" actId="20577"/>
          <ac:spMkLst>
            <pc:docMk/>
            <pc:sldMk cId="177009401" sldId="276"/>
            <ac:spMk id="3" creationId="{54F7AB8F-1D83-C906-EDD2-9F16F25A6329}"/>
          </ac:spMkLst>
        </pc:spChg>
      </pc:sldChg>
      <pc:sldChg chg="modSp new mod">
        <pc:chgData name="Akhil Billa" userId="c8fef19b3cf1e545" providerId="LiveId" clId="{56E5D912-C30C-420C-81A2-BCC5EBBB2459}" dt="2023-02-01T04:36:58.333" v="220" actId="255"/>
        <pc:sldMkLst>
          <pc:docMk/>
          <pc:sldMk cId="2621237552" sldId="277"/>
        </pc:sldMkLst>
        <pc:spChg chg="mod">
          <ac:chgData name="Akhil Billa" userId="c8fef19b3cf1e545" providerId="LiveId" clId="{56E5D912-C30C-420C-81A2-BCC5EBBB2459}" dt="2023-02-01T04:36:58.333" v="220" actId="255"/>
          <ac:spMkLst>
            <pc:docMk/>
            <pc:sldMk cId="2621237552" sldId="277"/>
            <ac:spMk id="2" creationId="{A31F6683-DC5E-8A8D-E9F4-C1ABD8DC0491}"/>
          </ac:spMkLst>
        </pc:spChg>
        <pc:spChg chg="mod">
          <ac:chgData name="Akhil Billa" userId="c8fef19b3cf1e545" providerId="LiveId" clId="{56E5D912-C30C-420C-81A2-BCC5EBBB2459}" dt="2023-02-01T04:36:39.636" v="218" actId="12"/>
          <ac:spMkLst>
            <pc:docMk/>
            <pc:sldMk cId="2621237552" sldId="277"/>
            <ac:spMk id="3" creationId="{1A2A37C5-B2AF-A410-BF78-7BD4FEC41C6D}"/>
          </ac:spMkLst>
        </pc:spChg>
      </pc:sldChg>
      <pc:sldChg chg="modSp new mod">
        <pc:chgData name="Akhil Billa" userId="c8fef19b3cf1e545" providerId="LiveId" clId="{56E5D912-C30C-420C-81A2-BCC5EBBB2459}" dt="2023-02-01T04:39:19.657" v="238" actId="207"/>
        <pc:sldMkLst>
          <pc:docMk/>
          <pc:sldMk cId="3237844207" sldId="278"/>
        </pc:sldMkLst>
        <pc:spChg chg="mod">
          <ac:chgData name="Akhil Billa" userId="c8fef19b3cf1e545" providerId="LiveId" clId="{56E5D912-C30C-420C-81A2-BCC5EBBB2459}" dt="2023-02-01T04:38:27.851" v="232" actId="207"/>
          <ac:spMkLst>
            <pc:docMk/>
            <pc:sldMk cId="3237844207" sldId="278"/>
            <ac:spMk id="2" creationId="{927C62F2-4E3C-1C38-B56B-9E58AF77D13C}"/>
          </ac:spMkLst>
        </pc:spChg>
        <pc:spChg chg="mod">
          <ac:chgData name="Akhil Billa" userId="c8fef19b3cf1e545" providerId="LiveId" clId="{56E5D912-C30C-420C-81A2-BCC5EBBB2459}" dt="2023-02-01T04:39:19.657" v="238" actId="207"/>
          <ac:spMkLst>
            <pc:docMk/>
            <pc:sldMk cId="3237844207" sldId="278"/>
            <ac:spMk id="3" creationId="{1DD17F10-8F9F-E160-A734-D2FAAE19AA39}"/>
          </ac:spMkLst>
        </pc:spChg>
      </pc:sldChg>
      <pc:sldChg chg="delSp modSp new mod">
        <pc:chgData name="Akhil Billa" userId="c8fef19b3cf1e545" providerId="LiveId" clId="{56E5D912-C30C-420C-81A2-BCC5EBBB2459}" dt="2023-02-01T05:02:28.351" v="277" actId="478"/>
        <pc:sldMkLst>
          <pc:docMk/>
          <pc:sldMk cId="1306282445" sldId="279"/>
        </pc:sldMkLst>
        <pc:spChg chg="del mod">
          <ac:chgData name="Akhil Billa" userId="c8fef19b3cf1e545" providerId="LiveId" clId="{56E5D912-C30C-420C-81A2-BCC5EBBB2459}" dt="2023-02-01T05:02:28.351" v="277" actId="478"/>
          <ac:spMkLst>
            <pc:docMk/>
            <pc:sldMk cId="1306282445" sldId="279"/>
            <ac:spMk id="2" creationId="{8C41EE1F-0964-B3A5-A457-B2A0156BE07F}"/>
          </ac:spMkLst>
        </pc:spChg>
        <pc:spChg chg="mod">
          <ac:chgData name="Akhil Billa" userId="c8fef19b3cf1e545" providerId="LiveId" clId="{56E5D912-C30C-420C-81A2-BCC5EBBB2459}" dt="2023-02-01T04:42:14.134" v="249" actId="20577"/>
          <ac:spMkLst>
            <pc:docMk/>
            <pc:sldMk cId="1306282445" sldId="279"/>
            <ac:spMk id="3" creationId="{4DEDFFE6-09BC-5467-AEE0-C5A91CCD4132}"/>
          </ac:spMkLst>
        </pc:spChg>
      </pc:sldChg>
      <pc:sldChg chg="delSp modSp new mod">
        <pc:chgData name="Akhil Billa" userId="c8fef19b3cf1e545" providerId="LiveId" clId="{56E5D912-C30C-420C-81A2-BCC5EBBB2459}" dt="2023-02-01T04:45:00.781" v="276" actId="14100"/>
        <pc:sldMkLst>
          <pc:docMk/>
          <pc:sldMk cId="4237005510" sldId="280"/>
        </pc:sldMkLst>
        <pc:spChg chg="del mod">
          <ac:chgData name="Akhil Billa" userId="c8fef19b3cf1e545" providerId="LiveId" clId="{56E5D912-C30C-420C-81A2-BCC5EBBB2459}" dt="2023-02-01T04:44:06.145" v="261" actId="478"/>
          <ac:spMkLst>
            <pc:docMk/>
            <pc:sldMk cId="4237005510" sldId="280"/>
            <ac:spMk id="2" creationId="{E1D7A960-9AEF-6E81-8A3B-F90622DEF9F6}"/>
          </ac:spMkLst>
        </pc:spChg>
        <pc:spChg chg="mod">
          <ac:chgData name="Akhil Billa" userId="c8fef19b3cf1e545" providerId="LiveId" clId="{56E5D912-C30C-420C-81A2-BCC5EBBB2459}" dt="2023-02-01T04:45:00.781" v="276" actId="14100"/>
          <ac:spMkLst>
            <pc:docMk/>
            <pc:sldMk cId="4237005510" sldId="280"/>
            <ac:spMk id="3" creationId="{50407370-3D96-06DA-7962-868E683EF46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2/11/2023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F4031A4-2625-4319-8915-7FB06F9C4BA6}" type="datetime1">
              <a:rPr lang="en-US" smtClean="0"/>
              <a:t>2/11/2023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B37A1-B7C7-4DE4-99AC-0ED865A429C6}" type="datetime1">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73072-259D-4FCF-B8E2-86F60AD997CB}"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A0E8B-5B00-4381-A995-0AD1BB7AEF9A}"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85A08-373C-4B27-A420-548E18019521}"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6DF4A-8298-4006-8F4A-12D753B5795C}"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58885-F015-4911-9E86-55926CE061AA}"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B96F4-BA2F-4C87-8D24-F659CF3C12BA}"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F1535-C236-4CC8-BD8D-E2619D0F664A}"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E46DA-ED29-41BE-9317-11CA8E330FCF}"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537BC-9EF8-4E54-8A39-A09FFB2171F1}" type="datetime1">
              <a:rPr lang="en-US" smtClean="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887DB-4122-4CD6-AC7E-D4AC5839E846}" type="datetime1">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E2138-65DC-47F2-80DA-BF73890DAEED}" type="datetime1">
              <a:rPr lang="en-US" smtClean="0"/>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2AE8C-0F55-4BB0-B974-74638E7051EA}" type="datetime1">
              <a:rPr lang="en-US" smtClean="0"/>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70F82FD-7DED-4B51-9D1B-99C42263F960}" type="datetime1">
              <a:rPr lang="en-US" smtClean="0"/>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CA29EC-E414-4D6E-8297-E178AE9C47EA}" type="datetime1">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4FF36-3B4E-4539-A828-9685AB07DA17}" type="datetime1">
              <a:rPr lang="en-US" smtClean="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4AF2E3-5C23-4385-A992-215E2FDDEFA8}" type="datetime1">
              <a:rPr lang="en-US" smtClean="0"/>
              <a:t>2/11/2023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559837" y="2554817"/>
            <a:ext cx="10600288" cy="2421464"/>
          </a:xfrm>
        </p:spPr>
        <p:txBody>
          <a:bodyPr>
            <a:normAutofit/>
          </a:bodyPr>
          <a:lstStyle/>
          <a:p>
            <a:pPr algn="l"/>
            <a:r>
              <a:rPr lang="en-GB" dirty="0">
                <a:latin typeface="Baskerville Old Face" panose="02020602080505020303" pitchFamily="18" charset="0"/>
              </a:rPr>
              <a:t>Deploy flask/python web application using git, in AWS cloud platform        </a:t>
            </a:r>
            <a:endParaRPr lang="en-US"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167673" y="5167841"/>
            <a:ext cx="7197726" cy="1405467"/>
          </a:xfrm>
        </p:spPr>
        <p:txBody>
          <a:bodyPr>
            <a:normAutofit/>
          </a:bodyPr>
          <a:lstStyle/>
          <a:p>
            <a:r>
              <a:rPr lang="en-US" sz="3600" b="1" dirty="0">
                <a:solidFill>
                  <a:schemeClr val="accent1">
                    <a:lumMod val="40000"/>
                    <a:lumOff val="60000"/>
                  </a:schemeClr>
                </a:solidFill>
                <a:latin typeface="Sitka Display Semibold" pitchFamily="2" charset="0"/>
              </a:rPr>
              <a:t>AKHIL.B</a:t>
            </a:r>
          </a:p>
        </p:txBody>
      </p:sp>
      <p:sp>
        <p:nvSpPr>
          <p:cNvPr id="6" name="Slide Number Placeholder 5">
            <a:extLst>
              <a:ext uri="{FF2B5EF4-FFF2-40B4-BE49-F238E27FC236}">
                <a16:creationId xmlns:a16="http://schemas.microsoft.com/office/drawing/2014/main" id="{81811A3C-49A9-4EA3-B5D2-C282B6F96AF9}"/>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046" y="10"/>
            <a:ext cx="12191980" cy="6857990"/>
          </a:xfrm>
          <a:prstGeom prst="rect">
            <a:avLst/>
          </a:prstGeom>
        </p:spPr>
      </p:pic>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63535" y="1253967"/>
            <a:ext cx="11505003" cy="5339101"/>
          </a:xfrm>
        </p:spPr>
        <p:txBody>
          <a:bodyPr>
            <a:normAutofit/>
          </a:bodyPr>
          <a:lstStyle/>
          <a:p>
            <a:pPr algn="l"/>
            <a:r>
              <a:rPr lang="en-GB" sz="2800" b="0" i="0" dirty="0">
                <a:effectLst/>
                <a:latin typeface="Perpetua" panose="02020502060401020303" pitchFamily="18" charset="0"/>
                <a:ea typeface="SimSun" panose="02010600030101010101" pitchFamily="2" charset="-122"/>
              </a:rPr>
              <a:t>this presentation is to provide a comprehensive and easy-to-follow explanation of the process of deploying a Flask project on an Ubuntu EC2 machine. By the end of this presentation, you will have a clear understanding of the steps required to successfully deploy a Flask project, as well as the tools and resources you'll need to get started</a:t>
            </a:r>
            <a:endParaRPr lang="en-US" sz="2800" dirty="0">
              <a:latin typeface="Perpetua" panose="02020502060401020303" pitchFamily="18" charset="0"/>
            </a:endParaRPr>
          </a:p>
        </p:txBody>
      </p:sp>
      <p:sp>
        <p:nvSpPr>
          <p:cNvPr id="6" name="Title 5">
            <a:extLst>
              <a:ext uri="{FF2B5EF4-FFF2-40B4-BE49-F238E27FC236}">
                <a16:creationId xmlns:a16="http://schemas.microsoft.com/office/drawing/2014/main" id="{E9B0CF76-B10E-62E6-E14F-E78CD6170537}"/>
              </a:ext>
            </a:extLst>
          </p:cNvPr>
          <p:cNvSpPr>
            <a:spLocks noGrp="1"/>
          </p:cNvSpPr>
          <p:nvPr>
            <p:ph type="ctrTitle"/>
          </p:nvPr>
        </p:nvSpPr>
        <p:spPr>
          <a:xfrm>
            <a:off x="362079" y="264932"/>
            <a:ext cx="7568941" cy="724113"/>
          </a:xfrm>
        </p:spPr>
        <p:txBody>
          <a:bodyPr>
            <a:normAutofit fontScale="90000"/>
          </a:bodyPr>
          <a:lstStyle/>
          <a:p>
            <a:pPr algn="l"/>
            <a:r>
              <a:rPr lang="en-GB" sz="5400" dirty="0">
                <a:latin typeface="Algerian" panose="04020705040A02060702" pitchFamily="82" charset="0"/>
              </a:rPr>
              <a:t>Introduction</a:t>
            </a:r>
            <a:endParaRPr lang="en-US" sz="2400"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E6400CBA-0C3E-85B2-0267-EBA1576E6AE5}"/>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B2DB2-ECD5-3134-4916-2C5E929ED795}"/>
              </a:ext>
            </a:extLst>
          </p:cNvPr>
          <p:cNvSpPr>
            <a:spLocks noGrp="1"/>
          </p:cNvSpPr>
          <p:nvPr>
            <p:ph idx="1"/>
          </p:nvPr>
        </p:nvSpPr>
        <p:spPr>
          <a:xfrm>
            <a:off x="919066" y="289249"/>
            <a:ext cx="10706877" cy="6279502"/>
          </a:xfrm>
        </p:spPr>
        <p:txBody>
          <a:bodyPr>
            <a:normAutofit/>
          </a:bodyPr>
          <a:lstStyle/>
          <a:p>
            <a:pPr marL="0" indent="0">
              <a:buNone/>
            </a:pPr>
            <a:r>
              <a:rPr lang="en-US" sz="2400" b="0" i="0" dirty="0">
                <a:effectLst/>
                <a:latin typeface="Sylfaen" panose="010A0502050306030303" pitchFamily="18" charset="0"/>
              </a:rPr>
              <a:t>What is Flask?</a:t>
            </a:r>
          </a:p>
          <a:p>
            <a:pPr marL="0" indent="0">
              <a:buNone/>
            </a:pPr>
            <a:r>
              <a:rPr lang="en-US" sz="2400" b="0" i="0" dirty="0">
                <a:effectLst/>
                <a:latin typeface="Sylfaen" panose="010A0502050306030303" pitchFamily="18" charset="0"/>
              </a:rPr>
              <a:t>We use the Flask framework for developing Web Applications in Python programming language. It integrates with other third-party services and APIs to bring richness and meaning to the application under development. Flask’s core concepts are simple, and it has a tiny footprint.</a:t>
            </a:r>
          </a:p>
          <a:p>
            <a:pPr marL="0" indent="0">
              <a:buNone/>
            </a:pPr>
            <a:r>
              <a:rPr lang="en-US" sz="2400" b="0" i="0" dirty="0">
                <a:effectLst/>
                <a:latin typeface="Sylfaen" panose="010A0502050306030303" pitchFamily="18" charset="0"/>
              </a:rPr>
              <a:t>What is Python?</a:t>
            </a:r>
          </a:p>
          <a:p>
            <a:pPr marL="0" indent="0">
              <a:buNone/>
            </a:pPr>
            <a:r>
              <a:rPr lang="en-US" sz="2400" b="0" i="0" dirty="0">
                <a:effectLst/>
                <a:latin typeface="Sylfaen" panose="010A0502050306030303" pitchFamily="18" charset="0"/>
              </a:rPr>
              <a:t>Python is a high-level, general-purpose, and very popular programming language. Python programming language (latest Python 3) is being used in web development, Machine Learning applications, along with all cutting-edge technology in Software Industry.</a:t>
            </a:r>
          </a:p>
          <a:p>
            <a:pPr marL="0" indent="0">
              <a:buNone/>
            </a:pPr>
            <a:r>
              <a:rPr lang="en-US" sz="2400" b="0" i="0" dirty="0">
                <a:effectLst/>
                <a:latin typeface="Sylfaen" panose="010A0502050306030303" pitchFamily="18" charset="0"/>
              </a:rPr>
              <a:t>What is PIP?</a:t>
            </a:r>
          </a:p>
          <a:p>
            <a:pPr marL="0" indent="0">
              <a:buNone/>
            </a:pPr>
            <a:r>
              <a:rPr lang="en-US" sz="2400" b="0" i="0" dirty="0">
                <a:effectLst/>
                <a:latin typeface="Sylfaen" panose="010A0502050306030303" pitchFamily="18" charset="0"/>
              </a:rPr>
              <a:t>PIP is the </a:t>
            </a:r>
            <a:r>
              <a:rPr lang="en-US" sz="2400" b="1" i="0" dirty="0">
                <a:effectLst/>
                <a:latin typeface="Sylfaen" panose="010A0502050306030303" pitchFamily="18" charset="0"/>
              </a:rPr>
              <a:t>package manager</a:t>
            </a:r>
            <a:r>
              <a:rPr lang="en-US" sz="2400" b="0" i="0" dirty="0">
                <a:effectLst/>
                <a:latin typeface="Sylfaen" panose="010A0502050306030303" pitchFamily="18" charset="0"/>
              </a:rPr>
              <a:t> for python. In other words, it is a tool that allows us to install the python packages and dependencies(the software components required by your code to work without throwing any errors) which are not automatically provided to us by Python's Standard Library.</a:t>
            </a:r>
          </a:p>
        </p:txBody>
      </p:sp>
      <p:sp>
        <p:nvSpPr>
          <p:cNvPr id="4" name="Slide Number Placeholder 3">
            <a:extLst>
              <a:ext uri="{FF2B5EF4-FFF2-40B4-BE49-F238E27FC236}">
                <a16:creationId xmlns:a16="http://schemas.microsoft.com/office/drawing/2014/main" id="{FEAC3A5B-7B2E-C9EB-19D7-37B288613741}"/>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83867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7AB8F-1D83-C906-EDD2-9F16F25A6329}"/>
              </a:ext>
            </a:extLst>
          </p:cNvPr>
          <p:cNvSpPr>
            <a:spLocks noGrp="1"/>
          </p:cNvSpPr>
          <p:nvPr>
            <p:ph idx="1"/>
          </p:nvPr>
        </p:nvSpPr>
        <p:spPr>
          <a:xfrm>
            <a:off x="760446" y="223935"/>
            <a:ext cx="11014787" cy="6363477"/>
          </a:xfrm>
        </p:spPr>
        <p:txBody>
          <a:bodyPr>
            <a:noAutofit/>
          </a:bodyPr>
          <a:lstStyle/>
          <a:p>
            <a:r>
              <a:rPr lang="en-IN" sz="2400" b="1" dirty="0">
                <a:latin typeface="Sylfaen" panose="010A0502050306030303" pitchFamily="18" charset="0"/>
              </a:rPr>
              <a:t> Step-by-step procedure</a:t>
            </a:r>
            <a:endParaRPr lang="en-IN" sz="2400" dirty="0">
              <a:latin typeface="Sylfaen" panose="010A0502050306030303" pitchFamily="18" charset="0"/>
            </a:endParaRPr>
          </a:p>
          <a:p>
            <a:pPr marL="285750" indent="-285750">
              <a:buFont typeface="Wingdings" panose="05000000000000000000" pitchFamily="2" charset="2"/>
              <a:buChar char="v"/>
            </a:pPr>
            <a:r>
              <a:rPr lang="en-IN" sz="2400" dirty="0">
                <a:latin typeface="Sylfaen" panose="010A0502050306030303" pitchFamily="18" charset="0"/>
              </a:rPr>
              <a:t>Create and log in </a:t>
            </a:r>
            <a:r>
              <a:rPr lang="en-IN" sz="2400" dirty="0" err="1">
                <a:latin typeface="Sylfaen" panose="010A0502050306030303" pitchFamily="18" charset="0"/>
              </a:rPr>
              <a:t>aws</a:t>
            </a:r>
            <a:r>
              <a:rPr lang="en-IN" sz="2400" dirty="0">
                <a:latin typeface="Sylfaen" panose="010A0502050306030303" pitchFamily="18" charset="0"/>
              </a:rPr>
              <a:t> account.</a:t>
            </a:r>
          </a:p>
          <a:p>
            <a:pPr marL="285750" indent="-285750">
              <a:buFont typeface="Wingdings" panose="05000000000000000000" pitchFamily="2" charset="2"/>
              <a:buChar char="v"/>
            </a:pPr>
            <a:r>
              <a:rPr lang="en-IN" sz="2400" dirty="0">
                <a:latin typeface="Sylfaen" panose="010A0502050306030303" pitchFamily="18" charset="0"/>
              </a:rPr>
              <a:t> Create and log in </a:t>
            </a:r>
            <a:r>
              <a:rPr lang="en-IN" sz="2400" dirty="0" err="1">
                <a:latin typeface="Sylfaen" panose="010A0502050306030303" pitchFamily="18" charset="0"/>
              </a:rPr>
              <a:t>iam</a:t>
            </a:r>
            <a:r>
              <a:rPr lang="en-IN" sz="2400" dirty="0">
                <a:latin typeface="Sylfaen" panose="010A0502050306030303" pitchFamily="18" charset="0"/>
              </a:rPr>
              <a:t> user from root account along with ec2 full access, administrative access, and programmatic passwords.</a:t>
            </a:r>
          </a:p>
          <a:p>
            <a:pPr marL="285750" indent="-285750">
              <a:buFont typeface="Wingdings" panose="05000000000000000000" pitchFamily="2" charset="2"/>
              <a:buChar char="v"/>
            </a:pPr>
            <a:r>
              <a:rPr lang="en-IN" sz="2400" dirty="0">
                <a:latin typeface="Sylfaen" panose="010A0502050306030303" pitchFamily="18" charset="0"/>
              </a:rPr>
              <a:t>Create a customized </a:t>
            </a:r>
            <a:r>
              <a:rPr lang="en-IN" sz="2400" dirty="0" err="1">
                <a:latin typeface="Sylfaen" panose="010A0502050306030303" pitchFamily="18" charset="0"/>
              </a:rPr>
              <a:t>vpc</a:t>
            </a:r>
            <a:r>
              <a:rPr lang="en-IN" sz="2400" dirty="0">
                <a:latin typeface="Sylfaen" panose="010A0502050306030303" pitchFamily="18" charset="0"/>
              </a:rPr>
              <a:t>  cider 10.0.0.0/16 for subnet create two public subnets in different availability zones with cider range 10.0.0.0/24 network along with SNs, Rt, IGW, SGs, EIP, NACL</a:t>
            </a:r>
          </a:p>
          <a:p>
            <a:pPr marL="285750" indent="-285750">
              <a:buFont typeface="Wingdings" panose="05000000000000000000" pitchFamily="2" charset="2"/>
              <a:buChar char="v"/>
            </a:pPr>
            <a:r>
              <a:rPr lang="en-IN" sz="2400" dirty="0">
                <a:latin typeface="Sylfaen" panose="010A0502050306030303" pitchFamily="18" charset="0"/>
              </a:rPr>
              <a:t>Create SG with respective ports.</a:t>
            </a:r>
          </a:p>
          <a:p>
            <a:r>
              <a:rPr lang="en-IN" sz="2400" dirty="0">
                <a:latin typeface="Sylfaen" panose="010A0502050306030303" pitchFamily="18" charset="0"/>
              </a:rPr>
              <a:t>     Ssh-22Http-80Https-443Tcp- 8080, 5000, 7000,8001</a:t>
            </a:r>
          </a:p>
          <a:p>
            <a:pPr marL="285750" indent="-285750">
              <a:buFont typeface="Wingdings" panose="05000000000000000000" pitchFamily="2" charset="2"/>
              <a:buChar char="v"/>
            </a:pPr>
            <a:r>
              <a:rPr lang="en-IN" sz="2400" dirty="0">
                <a:latin typeface="Sylfaen" panose="010A0502050306030303" pitchFamily="18" charset="0"/>
              </a:rPr>
              <a:t>Create an ec2 instance and launch with ssh</a:t>
            </a:r>
          </a:p>
          <a:p>
            <a:r>
              <a:rPr lang="en-IN" sz="2400" dirty="0">
                <a:latin typeface="Sylfaen" panose="010A0502050306030303" pitchFamily="18" charset="0"/>
              </a:rPr>
              <a:t>        Amazon Linux </a:t>
            </a:r>
          </a:p>
          <a:p>
            <a:r>
              <a:rPr lang="en-IN" sz="2400" dirty="0">
                <a:latin typeface="Sylfaen" panose="010A0502050306030303" pitchFamily="18" charset="0"/>
              </a:rPr>
              <a:t>        2Ubuntu </a:t>
            </a:r>
          </a:p>
          <a:p>
            <a:r>
              <a:rPr lang="en-IN" sz="2400" dirty="0">
                <a:latin typeface="Sylfaen" panose="010A0502050306030303" pitchFamily="18" charset="0"/>
              </a:rPr>
              <a:t>        RHEL</a:t>
            </a:r>
          </a:p>
          <a:p>
            <a:endParaRPr lang="en-US" sz="1600" dirty="0">
              <a:latin typeface="Sylfaen" panose="010A0502050306030303" pitchFamily="18" charset="0"/>
            </a:endParaRPr>
          </a:p>
        </p:txBody>
      </p:sp>
      <p:sp>
        <p:nvSpPr>
          <p:cNvPr id="4" name="Slide Number Placeholder 3">
            <a:extLst>
              <a:ext uri="{FF2B5EF4-FFF2-40B4-BE49-F238E27FC236}">
                <a16:creationId xmlns:a16="http://schemas.microsoft.com/office/drawing/2014/main" id="{41E09659-3B50-266D-1C8C-033FED029D34}"/>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7700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6683-DC5E-8A8D-E9F4-C1ABD8DC0491}"/>
              </a:ext>
            </a:extLst>
          </p:cNvPr>
          <p:cNvSpPr>
            <a:spLocks noGrp="1"/>
          </p:cNvSpPr>
          <p:nvPr>
            <p:ph type="title"/>
          </p:nvPr>
        </p:nvSpPr>
        <p:spPr>
          <a:xfrm>
            <a:off x="685800" y="217715"/>
            <a:ext cx="10131425" cy="780662"/>
          </a:xfrm>
        </p:spPr>
        <p:txBody>
          <a:bodyPr>
            <a:noAutofit/>
          </a:bodyPr>
          <a:lstStyle/>
          <a:p>
            <a:r>
              <a:rPr lang="en-IN" b="0" i="0" dirty="0">
                <a:effectLst/>
                <a:latin typeface="Sylfaen" panose="010A0502050306030303" pitchFamily="18" charset="0"/>
              </a:rPr>
              <a:t>Updating Ubuntu Machine</a:t>
            </a:r>
            <a:br>
              <a:rPr lang="en-US" b="0" i="0" dirty="0">
                <a:effectLst/>
                <a:latin typeface="Sylfaen" panose="010A0502050306030303" pitchFamily="18" charset="0"/>
              </a:rPr>
            </a:br>
            <a:endParaRPr lang="en-US" dirty="0">
              <a:latin typeface="Sylfaen" panose="010A0502050306030303" pitchFamily="18" charset="0"/>
            </a:endParaRPr>
          </a:p>
        </p:txBody>
      </p:sp>
      <p:sp>
        <p:nvSpPr>
          <p:cNvPr id="3" name="Content Placeholder 2">
            <a:extLst>
              <a:ext uri="{FF2B5EF4-FFF2-40B4-BE49-F238E27FC236}">
                <a16:creationId xmlns:a16="http://schemas.microsoft.com/office/drawing/2014/main" id="{1A2A37C5-B2AF-A410-BF78-7BD4FEC41C6D}"/>
              </a:ext>
            </a:extLst>
          </p:cNvPr>
          <p:cNvSpPr>
            <a:spLocks noGrp="1"/>
          </p:cNvSpPr>
          <p:nvPr>
            <p:ph idx="1"/>
          </p:nvPr>
        </p:nvSpPr>
        <p:spPr>
          <a:xfrm>
            <a:off x="685801" y="998377"/>
            <a:ext cx="10131425" cy="5439745"/>
          </a:xfrm>
        </p:spPr>
        <p:txBody>
          <a:bodyPr>
            <a:noAutofit/>
          </a:bodyPr>
          <a:lstStyle/>
          <a:p>
            <a:pPr marL="0" indent="0" algn="l">
              <a:buNone/>
            </a:pPr>
            <a:r>
              <a:rPr lang="en-GB" sz="2800" b="0" i="0" dirty="0">
                <a:effectLst/>
                <a:latin typeface="Sylfaen" panose="010A0502050306030303" pitchFamily="18" charset="0"/>
              </a:rPr>
              <a:t> Open terminal</a:t>
            </a:r>
          </a:p>
          <a:p>
            <a:r>
              <a:rPr lang="en-GB" sz="2800" b="0" i="0" dirty="0">
                <a:effectLst/>
                <a:latin typeface="Sylfaen" panose="010A0502050306030303" pitchFamily="18" charset="0"/>
              </a:rPr>
              <a:t>        Type "</a:t>
            </a:r>
            <a:r>
              <a:rPr lang="en-GB" sz="2800" b="0" i="0" dirty="0" err="1">
                <a:effectLst/>
                <a:latin typeface="Sylfaen" panose="010A0502050306030303" pitchFamily="18" charset="0"/>
              </a:rPr>
              <a:t>sudo</a:t>
            </a:r>
            <a:r>
              <a:rPr lang="en-GB" sz="2800" b="0" i="0" dirty="0">
                <a:effectLst/>
                <a:latin typeface="Sylfaen" panose="010A0502050306030303" pitchFamily="18" charset="0"/>
              </a:rPr>
              <a:t> apt update"</a:t>
            </a:r>
          </a:p>
          <a:p>
            <a:r>
              <a:rPr lang="en-GB" sz="2800" b="0" i="0" dirty="0">
                <a:effectLst/>
                <a:latin typeface="Sylfaen" panose="010A0502050306030303" pitchFamily="18" charset="0"/>
              </a:rPr>
              <a:t>        Type "</a:t>
            </a:r>
            <a:r>
              <a:rPr lang="en-GB" sz="2800" b="0" i="0" dirty="0" err="1">
                <a:effectLst/>
                <a:latin typeface="Sylfaen" panose="010A0502050306030303" pitchFamily="18" charset="0"/>
              </a:rPr>
              <a:t>sudo</a:t>
            </a:r>
            <a:r>
              <a:rPr lang="en-GB" sz="2800" b="0" i="0" dirty="0">
                <a:effectLst/>
                <a:latin typeface="Sylfaen" panose="010A0502050306030303" pitchFamily="18" charset="0"/>
              </a:rPr>
              <a:t> apt-get full-upgrade -y“</a:t>
            </a:r>
          </a:p>
          <a:p>
            <a:pPr marL="0" indent="0" algn="l">
              <a:buNone/>
            </a:pPr>
            <a:endParaRPr lang="en-GB" sz="2800" dirty="0">
              <a:latin typeface="Sylfaen" panose="010A0502050306030303" pitchFamily="18" charset="0"/>
            </a:endParaRPr>
          </a:p>
          <a:p>
            <a:pPr algn="l">
              <a:buFont typeface="Wingdings" panose="05000000000000000000" pitchFamily="2" charset="2"/>
              <a:buChar char="v"/>
            </a:pPr>
            <a:r>
              <a:rPr lang="en-GB" sz="2800" b="0" i="0" dirty="0">
                <a:effectLst/>
                <a:latin typeface="Sylfaen" panose="010A0502050306030303" pitchFamily="18" charset="0"/>
              </a:rPr>
              <a:t> Installing Required Packages and Tools</a:t>
            </a:r>
          </a:p>
          <a:p>
            <a:r>
              <a:rPr lang="en-IN" sz="2800" b="0" i="0" dirty="0">
                <a:effectLst/>
                <a:latin typeface="Sylfaen" panose="010A0502050306030303" pitchFamily="18" charset="0"/>
              </a:rPr>
              <a:t>        Run “sudo apt-get install python3-pip”</a:t>
            </a:r>
          </a:p>
          <a:p>
            <a:pPr algn="l">
              <a:buFont typeface="Wingdings" panose="05000000000000000000" pitchFamily="2" charset="2"/>
              <a:buChar char="v"/>
            </a:pPr>
            <a:r>
              <a:rPr lang="en-GB" sz="2800" b="0" i="0" dirty="0">
                <a:effectLst/>
                <a:latin typeface="Sylfaen" panose="010A0502050306030303" pitchFamily="18" charset="0"/>
              </a:rPr>
              <a:t> Cloning the Project Source Code from GitHub</a:t>
            </a:r>
          </a:p>
          <a:p>
            <a:r>
              <a:rPr lang="en-IN" sz="2800" b="0" i="0" dirty="0">
                <a:effectLst/>
                <a:latin typeface="Sylfaen" panose="010A0502050306030303" pitchFamily="18" charset="0"/>
              </a:rPr>
              <a:t>       Run  “git clone &lt;repository&gt;“</a:t>
            </a:r>
            <a:endParaRPr lang="en-GB" sz="2800" b="0" i="0" dirty="0">
              <a:effectLst/>
              <a:latin typeface="Sylfaen" panose="010A0502050306030303" pitchFamily="18" charset="0"/>
            </a:endParaRPr>
          </a:p>
          <a:p>
            <a:pPr>
              <a:buFont typeface="Wingdings" panose="05000000000000000000" pitchFamily="2" charset="2"/>
              <a:buChar char="v"/>
            </a:pPr>
            <a:r>
              <a:rPr lang="en-GB" sz="2800" b="0" i="0" dirty="0">
                <a:effectLst/>
                <a:latin typeface="Sylfaen" panose="010A0502050306030303" pitchFamily="18" charset="0"/>
              </a:rPr>
              <a:t>Navigating to the Source Code Directory</a:t>
            </a:r>
          </a:p>
          <a:p>
            <a:r>
              <a:rPr lang="en-IN" sz="2800" b="0" i="0" dirty="0">
                <a:effectLst/>
                <a:latin typeface="Sylfaen" panose="010A0502050306030303" pitchFamily="18" charset="0"/>
              </a:rPr>
              <a:t>         Run “cd &lt;directory”</a:t>
            </a:r>
            <a:endParaRPr lang="en-US" sz="2800" dirty="0">
              <a:latin typeface="Sylfaen" panose="010A0502050306030303" pitchFamily="18" charset="0"/>
            </a:endParaRPr>
          </a:p>
        </p:txBody>
      </p:sp>
      <p:sp>
        <p:nvSpPr>
          <p:cNvPr id="4" name="Slide Number Placeholder 3">
            <a:extLst>
              <a:ext uri="{FF2B5EF4-FFF2-40B4-BE49-F238E27FC236}">
                <a16:creationId xmlns:a16="http://schemas.microsoft.com/office/drawing/2014/main" id="{4C5B21A9-751A-9DAA-00F9-D0BC69CF153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62123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62F2-4E3C-1C38-B56B-9E58AF77D13C}"/>
              </a:ext>
            </a:extLst>
          </p:cNvPr>
          <p:cNvSpPr>
            <a:spLocks noGrp="1"/>
          </p:cNvSpPr>
          <p:nvPr>
            <p:ph type="title"/>
          </p:nvPr>
        </p:nvSpPr>
        <p:spPr>
          <a:xfrm>
            <a:off x="685801" y="133739"/>
            <a:ext cx="10131425" cy="1079242"/>
          </a:xfrm>
        </p:spPr>
        <p:txBody>
          <a:bodyPr>
            <a:normAutofit/>
          </a:bodyPr>
          <a:lstStyle/>
          <a:p>
            <a:r>
              <a:rPr lang="en-IN" sz="3200" b="0" i="0" dirty="0">
                <a:effectLst/>
                <a:latin typeface="Sylfaen" panose="010A0502050306030303" pitchFamily="18" charset="0"/>
              </a:rPr>
              <a:t>Installing Requirements Packages</a:t>
            </a:r>
            <a:br>
              <a:rPr lang="en-IN" sz="3200" dirty="0">
                <a:latin typeface="Sylfaen" panose="010A0502050306030303" pitchFamily="18" charset="0"/>
              </a:rPr>
            </a:br>
            <a:endParaRPr lang="en-US" sz="3200" dirty="0">
              <a:latin typeface="Sylfaen" panose="010A0502050306030303" pitchFamily="18" charset="0"/>
            </a:endParaRPr>
          </a:p>
        </p:txBody>
      </p:sp>
      <p:sp>
        <p:nvSpPr>
          <p:cNvPr id="3" name="Content Placeholder 2">
            <a:extLst>
              <a:ext uri="{FF2B5EF4-FFF2-40B4-BE49-F238E27FC236}">
                <a16:creationId xmlns:a16="http://schemas.microsoft.com/office/drawing/2014/main" id="{1DD17F10-8F9F-E160-A734-D2FAAE19AA39}"/>
              </a:ext>
            </a:extLst>
          </p:cNvPr>
          <p:cNvSpPr>
            <a:spLocks noGrp="1"/>
          </p:cNvSpPr>
          <p:nvPr>
            <p:ph idx="1"/>
          </p:nvPr>
        </p:nvSpPr>
        <p:spPr>
          <a:xfrm>
            <a:off x="685801" y="989045"/>
            <a:ext cx="10893489" cy="5570375"/>
          </a:xfrm>
        </p:spPr>
        <p:txBody>
          <a:bodyPr>
            <a:normAutofit fontScale="77500" lnSpcReduction="20000"/>
          </a:bodyPr>
          <a:lstStyle/>
          <a:p>
            <a:pPr marL="0" indent="0">
              <a:buNone/>
            </a:pPr>
            <a:r>
              <a:rPr lang="en-GB" sz="3600" b="0" i="0" dirty="0">
                <a:effectLst/>
                <a:latin typeface="Sylfaen" panose="010A0502050306030303" pitchFamily="18" charset="0"/>
              </a:rPr>
              <a:t> </a:t>
            </a:r>
            <a:r>
              <a:rPr lang="en-GB" sz="3600" b="1" i="0" dirty="0">
                <a:effectLst/>
                <a:latin typeface="Sylfaen" panose="010A0502050306030303" pitchFamily="18" charset="0"/>
              </a:rPr>
              <a:t>pip3 install -r requirements.txt</a:t>
            </a:r>
          </a:p>
          <a:p>
            <a:pPr marL="0" indent="0">
              <a:buNone/>
            </a:pPr>
            <a:endParaRPr lang="en-GB" sz="3600" b="0" i="0" dirty="0">
              <a:effectLst/>
              <a:latin typeface="Sylfaen" panose="010A0502050306030303" pitchFamily="18" charset="0"/>
            </a:endParaRPr>
          </a:p>
          <a:p>
            <a:pPr>
              <a:buFont typeface="Wingdings" panose="05000000000000000000" pitchFamily="2" charset="2"/>
              <a:buChar char="v"/>
            </a:pPr>
            <a:r>
              <a:rPr lang="en-IN" sz="3600" b="0" i="0" dirty="0">
                <a:effectLst/>
                <a:latin typeface="Sylfaen" panose="010A0502050306030303" pitchFamily="18" charset="0"/>
              </a:rPr>
              <a:t>  Running the Flask Server</a:t>
            </a:r>
          </a:p>
          <a:p>
            <a:pPr marL="0" indent="0">
              <a:buNone/>
            </a:pPr>
            <a:r>
              <a:rPr lang="en-IN" sz="3600" b="0" i="0" dirty="0">
                <a:effectLst/>
                <a:latin typeface="Sylfaen" panose="010A0502050306030303" pitchFamily="18" charset="0"/>
              </a:rPr>
              <a:t>           python3 app.py</a:t>
            </a:r>
          </a:p>
          <a:p>
            <a:pPr marL="0" indent="0">
              <a:buNone/>
            </a:pPr>
            <a:endParaRPr lang="en-IN" sz="3600" dirty="0">
              <a:latin typeface="Sylfaen" panose="010A0502050306030303" pitchFamily="18" charset="0"/>
            </a:endParaRPr>
          </a:p>
          <a:p>
            <a:pPr>
              <a:buFont typeface="Wingdings" panose="05000000000000000000" pitchFamily="2" charset="2"/>
              <a:buChar char="v"/>
            </a:pPr>
            <a:r>
              <a:rPr lang="en-GB" sz="3600" b="0" i="0" dirty="0">
                <a:effectLst/>
                <a:latin typeface="Sylfaen" panose="010A0502050306030303" pitchFamily="18" charset="0"/>
              </a:rPr>
              <a:t>  Editing the File app.py</a:t>
            </a:r>
            <a:endParaRPr lang="en-IN" sz="3600" b="0" i="0" dirty="0">
              <a:effectLst/>
              <a:latin typeface="Sylfaen" panose="010A0502050306030303" pitchFamily="18" charset="0"/>
            </a:endParaRPr>
          </a:p>
          <a:p>
            <a:pPr marL="0" indent="0">
              <a:buNone/>
            </a:pPr>
            <a:r>
              <a:rPr lang="en-IN" sz="3600" b="0" i="0" dirty="0">
                <a:effectLst/>
                <a:latin typeface="Sylfaen" panose="010A0502050306030303" pitchFamily="18" charset="0"/>
              </a:rPr>
              <a:t>          </a:t>
            </a:r>
            <a:r>
              <a:rPr lang="en-IN" sz="3600" b="1" i="0" dirty="0">
                <a:effectLst/>
                <a:latin typeface="Sylfaen" panose="010A0502050306030303" pitchFamily="18" charset="0"/>
              </a:rPr>
              <a:t>sudo vi app.py</a:t>
            </a:r>
          </a:p>
          <a:p>
            <a:pPr marL="0" indent="0">
              <a:buNone/>
            </a:pPr>
            <a:endParaRPr lang="en-IN" sz="3600" b="0" i="0" dirty="0">
              <a:effectLst/>
              <a:latin typeface="Sylfaen" panose="010A0502050306030303" pitchFamily="18" charset="0"/>
            </a:endParaRPr>
          </a:p>
          <a:p>
            <a:pPr algn="l">
              <a:buFont typeface="Wingdings" panose="05000000000000000000" pitchFamily="2" charset="2"/>
              <a:buChar char="v"/>
            </a:pPr>
            <a:r>
              <a:rPr lang="en-GB" sz="3600" b="0" i="0" dirty="0">
                <a:effectLst/>
                <a:latin typeface="Sylfaen" panose="010A0502050306030303" pitchFamily="18" charset="0"/>
              </a:rPr>
              <a:t>  Go to the bottom of the file</a:t>
            </a:r>
          </a:p>
          <a:p>
            <a:pPr marL="0" indent="0" algn="l">
              <a:buNone/>
            </a:pPr>
            <a:r>
              <a:rPr lang="en-GB" sz="3600" b="0" i="0" dirty="0">
                <a:effectLst/>
                <a:latin typeface="Sylfaen" panose="010A0502050306030303" pitchFamily="18" charset="0"/>
              </a:rPr>
              <a:t>          Paste "app.run(host='0.0.0.0', port=8080, debug=True)"</a:t>
            </a:r>
          </a:p>
          <a:p>
            <a:pPr algn="l">
              <a:buFont typeface="Wingdings" panose="05000000000000000000" pitchFamily="2" charset="2"/>
              <a:buChar char="v"/>
            </a:pPr>
            <a:r>
              <a:rPr lang="en-GB" sz="3600" b="0" i="0" dirty="0">
                <a:effectLst/>
                <a:latin typeface="Sylfaen" panose="010A0502050306030303" pitchFamily="18" charset="0"/>
              </a:rPr>
              <a:t>  Save the file</a:t>
            </a:r>
          </a:p>
          <a:p>
            <a:endParaRPr lang="en-US" sz="2400" dirty="0">
              <a:latin typeface="Sylfaen" panose="010A0502050306030303" pitchFamily="18" charset="0"/>
            </a:endParaRPr>
          </a:p>
        </p:txBody>
      </p:sp>
      <p:sp>
        <p:nvSpPr>
          <p:cNvPr id="4" name="Slide Number Placeholder 3">
            <a:extLst>
              <a:ext uri="{FF2B5EF4-FFF2-40B4-BE49-F238E27FC236}">
                <a16:creationId xmlns:a16="http://schemas.microsoft.com/office/drawing/2014/main" id="{31EC5863-B8A1-1C79-0391-28EC0A6B6261}"/>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23784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DFFE6-09BC-5467-AEE0-C5A91CCD4132}"/>
              </a:ext>
            </a:extLst>
          </p:cNvPr>
          <p:cNvSpPr>
            <a:spLocks noGrp="1"/>
          </p:cNvSpPr>
          <p:nvPr>
            <p:ph idx="1"/>
          </p:nvPr>
        </p:nvSpPr>
        <p:spPr>
          <a:xfrm>
            <a:off x="685801" y="1306287"/>
            <a:ext cx="10632232" cy="5206480"/>
          </a:xfrm>
        </p:spPr>
        <p:txBody>
          <a:bodyPr>
            <a:normAutofit/>
          </a:bodyPr>
          <a:lstStyle/>
          <a:p>
            <a:pPr>
              <a:buFont typeface="Wingdings" panose="05000000000000000000" pitchFamily="2" charset="2"/>
              <a:buChar char="v"/>
            </a:pPr>
            <a:r>
              <a:rPr lang="en-IN" sz="3200" b="0" i="0" dirty="0">
                <a:effectLst/>
                <a:latin typeface="Sylfaen" panose="010A0502050306030303" pitchFamily="18" charset="0"/>
              </a:rPr>
              <a:t>Re-Running the Flask Server</a:t>
            </a:r>
          </a:p>
          <a:p>
            <a:pPr marL="0" indent="0">
              <a:buNone/>
            </a:pPr>
            <a:r>
              <a:rPr lang="en-IN" sz="3200" dirty="0">
                <a:latin typeface="Sylfaen" panose="010A0502050306030303" pitchFamily="18" charset="0"/>
              </a:rPr>
              <a:t>       </a:t>
            </a:r>
            <a:r>
              <a:rPr lang="en-IN" sz="3200" b="0" i="0" dirty="0">
                <a:effectLst/>
                <a:latin typeface="Sylfaen" panose="010A0502050306030303" pitchFamily="18" charset="0"/>
              </a:rPr>
              <a:t>  </a:t>
            </a:r>
            <a:r>
              <a:rPr lang="en-IN" sz="3200" b="1" i="0" dirty="0">
                <a:effectLst/>
                <a:latin typeface="Sylfaen" panose="010A0502050306030303" pitchFamily="18" charset="0"/>
              </a:rPr>
              <a:t>python3 app.py</a:t>
            </a:r>
          </a:p>
          <a:p>
            <a:pPr marL="0" indent="0">
              <a:buNone/>
            </a:pPr>
            <a:endParaRPr lang="en-IN" sz="3200" b="0" i="0" dirty="0">
              <a:effectLst/>
              <a:latin typeface="Sylfaen" panose="010A0502050306030303" pitchFamily="18" charset="0"/>
            </a:endParaRPr>
          </a:p>
          <a:p>
            <a:pPr>
              <a:buFont typeface="Wingdings" panose="05000000000000000000" pitchFamily="2" charset="2"/>
              <a:buChar char="v"/>
            </a:pPr>
            <a:r>
              <a:rPr lang="en-IN" sz="3200" b="0" i="0" dirty="0">
                <a:effectLst/>
                <a:latin typeface="Sylfaen" panose="010A0502050306030303" pitchFamily="18" charset="0"/>
              </a:rPr>
              <a:t>Accessing the Web App</a:t>
            </a:r>
            <a:endParaRPr lang="en-IN" sz="3200" dirty="0">
              <a:latin typeface="Sylfaen" panose="010A0502050306030303" pitchFamily="18" charset="0"/>
            </a:endParaRPr>
          </a:p>
          <a:p>
            <a:pPr algn="ctr"/>
            <a:r>
              <a:rPr lang="en-GB" sz="3200" b="0" i="0" dirty="0">
                <a:effectLst/>
                <a:latin typeface="Sylfaen" panose="010A0502050306030303" pitchFamily="18" charset="0"/>
              </a:rPr>
              <a:t>you need to access the web application using the generated local host IP address.</a:t>
            </a:r>
          </a:p>
          <a:p>
            <a:pPr algn="ctr"/>
            <a:r>
              <a:rPr lang="en-GB" sz="3200" dirty="0">
                <a:latin typeface="Sylfaen" panose="010A0502050306030303" pitchFamily="18" charset="0"/>
              </a:rPr>
              <a:t>O</a:t>
            </a:r>
            <a:r>
              <a:rPr lang="en-GB" sz="3200" b="0" i="0" dirty="0">
                <a:effectLst/>
                <a:latin typeface="Sylfaen" panose="010A0502050306030303" pitchFamily="18" charset="0"/>
              </a:rPr>
              <a:t>pen a web browser and enter the IP address in the address bar.</a:t>
            </a:r>
          </a:p>
          <a:p>
            <a:pPr marL="0" indent="0">
              <a:buNone/>
            </a:pPr>
            <a:endParaRPr lang="en-IN" sz="3200" dirty="0">
              <a:latin typeface="Sylfaen" panose="010A0502050306030303" pitchFamily="18" charset="0"/>
            </a:endParaRPr>
          </a:p>
          <a:p>
            <a:endParaRPr lang="en-US" sz="3200" dirty="0">
              <a:latin typeface="Sylfaen" panose="010A0502050306030303" pitchFamily="18" charset="0"/>
            </a:endParaRPr>
          </a:p>
        </p:txBody>
      </p:sp>
      <p:sp>
        <p:nvSpPr>
          <p:cNvPr id="4" name="Slide Number Placeholder 3">
            <a:extLst>
              <a:ext uri="{FF2B5EF4-FFF2-40B4-BE49-F238E27FC236}">
                <a16:creationId xmlns:a16="http://schemas.microsoft.com/office/drawing/2014/main" id="{C82DD489-8302-3706-55CE-BB4806D1BA8C}"/>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30628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07370-3D96-06DA-7962-868E683EF46D}"/>
              </a:ext>
            </a:extLst>
          </p:cNvPr>
          <p:cNvSpPr>
            <a:spLocks noGrp="1"/>
          </p:cNvSpPr>
          <p:nvPr>
            <p:ph idx="1"/>
          </p:nvPr>
        </p:nvSpPr>
        <p:spPr>
          <a:xfrm>
            <a:off x="685802" y="1763486"/>
            <a:ext cx="10131425" cy="2556587"/>
          </a:xfrm>
        </p:spPr>
        <p:txBody>
          <a:bodyPr>
            <a:normAutofit/>
          </a:bodyPr>
          <a:lstStyle/>
          <a:p>
            <a:pPr marL="0" indent="0" algn="ctr">
              <a:buNone/>
            </a:pPr>
            <a:r>
              <a:rPr lang="en-US" sz="4400" dirty="0">
                <a:latin typeface="Algerian" panose="04020705040A02060702" pitchFamily="82" charset="0"/>
              </a:rPr>
              <a:t>THANK YOU</a:t>
            </a:r>
          </a:p>
        </p:txBody>
      </p:sp>
      <p:sp>
        <p:nvSpPr>
          <p:cNvPr id="4" name="Slide Number Placeholder 3">
            <a:extLst>
              <a:ext uri="{FF2B5EF4-FFF2-40B4-BE49-F238E27FC236}">
                <a16:creationId xmlns:a16="http://schemas.microsoft.com/office/drawing/2014/main" id="{A3E49C93-593A-F04F-23D9-74EA8B306781}"/>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4237005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227</TotalTime>
  <Words>510</Words>
  <Application>Microsoft Office PowerPoint</Application>
  <PresentationFormat>Widescreen</PresentationFormat>
  <Paragraphs>60</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Baskerville Old Face</vt:lpstr>
      <vt:lpstr>Calibri</vt:lpstr>
      <vt:lpstr>Calibri Light</vt:lpstr>
      <vt:lpstr>Perpetua</vt:lpstr>
      <vt:lpstr>Sitka Display Semibold</vt:lpstr>
      <vt:lpstr>Sylfaen</vt:lpstr>
      <vt:lpstr>Wingdings</vt:lpstr>
      <vt:lpstr>Celestial</vt:lpstr>
      <vt:lpstr>Deploy flask/python web application using git, in AWS cloud platform        </vt:lpstr>
      <vt:lpstr>Introduction</vt:lpstr>
      <vt:lpstr>PowerPoint Presentation</vt:lpstr>
      <vt:lpstr>PowerPoint Presentation</vt:lpstr>
      <vt:lpstr>Updating Ubuntu Machine </vt:lpstr>
      <vt:lpstr>Installing Requirements Packages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flask/python web application using git, in AWS cloud platform</dc:title>
  <dc:creator>Akhil Billa</dc:creator>
  <cp:lastModifiedBy>Akhil Billa</cp:lastModifiedBy>
  <cp:revision>1</cp:revision>
  <dcterms:created xsi:type="dcterms:W3CDTF">2023-01-31T15:39:10Z</dcterms:created>
  <dcterms:modified xsi:type="dcterms:W3CDTF">2023-02-11T08:43:37Z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