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e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453F-42B9-76DA-CAB8-DAB65EB1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5CFE4-1407-2598-C3AB-D0AF58DDE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ABDB6-3BCD-1C8D-A54B-FA0D5523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F34B-F0E8-4DAC-A8A9-695610F9BB28}" type="datetimeFigureOut">
              <a:rPr lang="te-IN" smtClean="0"/>
              <a:t>20-12-2023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E1A5-9737-F62F-1CCD-F714785B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E3C0-7668-942E-7037-8CC99954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7201-F19F-4A7A-AFA5-4AAE6CEADC7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00949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B995-DABB-3D83-12B0-51BC3D40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7524E-4902-5858-F910-1DD5D7D82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ECA78-37D7-D232-011C-EADEA8B0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F34B-F0E8-4DAC-A8A9-695610F9BB28}" type="datetimeFigureOut">
              <a:rPr lang="te-IN" smtClean="0"/>
              <a:t>20-12-2023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F51A-254B-A599-186A-1EE79690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B3546-324B-1BBE-D5C3-D59A8C44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7201-F19F-4A7A-AFA5-4AAE6CEADC7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98193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DBFBF-FA4F-B906-CCAB-7AD4A567C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6E944-C447-E9E7-FE7E-C8FC75174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E0F2-4CD1-9931-56B2-F3C009FB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F34B-F0E8-4DAC-A8A9-695610F9BB28}" type="datetimeFigureOut">
              <a:rPr lang="te-IN" smtClean="0"/>
              <a:t>20-12-2023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A4ABC-5883-3DB2-3602-FDE80613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8F378-B45D-1350-8445-6C1C9ABD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7201-F19F-4A7A-AFA5-4AAE6CEADC7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67440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4771-C7E6-F658-3484-8086989C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56DF-08AA-D9AF-0A63-1DEEFAC2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B09E-7847-C08E-036D-0D04DF9C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F34B-F0E8-4DAC-A8A9-695610F9BB28}" type="datetimeFigureOut">
              <a:rPr lang="te-IN" smtClean="0"/>
              <a:t>20-12-2023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A7522-7D76-1953-28C7-0BEBF236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26B4-F43D-A44B-A20B-026E2AB0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7201-F19F-4A7A-AFA5-4AAE6CEADC7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90904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7B5E-7919-71DD-CD8E-1CCAF246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84252-6087-4710-051C-D31725B6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CB55-8D26-5826-E395-A6CFEB8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F34B-F0E8-4DAC-A8A9-695610F9BB28}" type="datetimeFigureOut">
              <a:rPr lang="te-IN" smtClean="0"/>
              <a:t>20-12-2023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A468-8294-C920-670B-04EBF339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4F62-C5FE-F089-B7D3-2AB7E520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7201-F19F-4A7A-AFA5-4AAE6CEADC7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91124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2906-34CB-7279-FABB-C5FE45B5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BE54-D8B6-16DC-D065-CAF681A8A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19FA-4994-C8A3-B82E-5BCD28622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C6738-B8E7-85B9-AEBC-014BA485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F34B-F0E8-4DAC-A8A9-695610F9BB28}" type="datetimeFigureOut">
              <a:rPr lang="te-IN" smtClean="0"/>
              <a:t>20-12-2023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8271-0EA9-65AF-B889-39448D1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A5CA6-6B7C-AFA3-9440-33BE8333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7201-F19F-4A7A-AFA5-4AAE6CEADC7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39085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76EA-8474-877F-7D15-5872DEAC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5055-FF12-4F06-EA9B-463C43D44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46D4D-0AF6-2F27-8565-04380965F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89D46-5043-703C-67FC-F4ECFBCF4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E3D19-FC80-737A-5C0A-FF3F9B99D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1EAEC-1187-0469-A13A-5E9810D3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F34B-F0E8-4DAC-A8A9-695610F9BB28}" type="datetimeFigureOut">
              <a:rPr lang="te-IN" smtClean="0"/>
              <a:t>20-12-2023</a:t>
            </a:fld>
            <a:endParaRPr lang="te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38EF8-5C82-C050-1FF3-44A041D9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0CB1F-8427-AEF8-C999-23D7C44F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7201-F19F-4A7A-AFA5-4AAE6CEADC7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92110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F47F-CFF3-2B2E-A5D2-A4FB0C87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EF8C1-BC73-0260-B103-E5081581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F34B-F0E8-4DAC-A8A9-695610F9BB28}" type="datetimeFigureOut">
              <a:rPr lang="te-IN" smtClean="0"/>
              <a:t>20-12-2023</a:t>
            </a:fld>
            <a:endParaRPr lang="te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ACA88-0A1B-3F83-93DC-C5D68F75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7C29F-98CA-9B98-8521-CF8C1A4A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7201-F19F-4A7A-AFA5-4AAE6CEADC7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34148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CBE4E-0B33-4FB4-8C49-638CC1F8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F34B-F0E8-4DAC-A8A9-695610F9BB28}" type="datetimeFigureOut">
              <a:rPr lang="te-IN" smtClean="0"/>
              <a:t>20-12-2023</a:t>
            </a:fld>
            <a:endParaRPr lang="te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02CBE-BCE6-7B13-CD84-E6C7947C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580B6-ABDF-8AA7-C4CA-A78C316C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7201-F19F-4A7A-AFA5-4AAE6CEADC7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5877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75AF-D9CE-7149-B40B-783C9576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4510-4635-DFA7-8921-676A7B60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991E2-5DF8-6D4D-88F2-20FDEE674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24602-A8AD-0C74-561E-1E88D994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F34B-F0E8-4DAC-A8A9-695610F9BB28}" type="datetimeFigureOut">
              <a:rPr lang="te-IN" smtClean="0"/>
              <a:t>20-12-2023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8EEEB-7B7A-B1D1-C610-72CCF156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0AC0-0254-FC34-0694-938104BC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7201-F19F-4A7A-AFA5-4AAE6CEADC7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4766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B71C-9317-5092-EDEB-2586191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726F-00D3-E70B-A608-35F959E9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CB53E-E195-CE92-FCC2-0A5361C01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BB5B2-C6EC-4DEB-9821-18E00A49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F34B-F0E8-4DAC-A8A9-695610F9BB28}" type="datetimeFigureOut">
              <a:rPr lang="te-IN" smtClean="0"/>
              <a:t>20-12-2023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C6E2-1B6A-E4D2-5D3A-FEE9BFB8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7BB7-F0E2-113B-1B2E-F12AC26B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7201-F19F-4A7A-AFA5-4AAE6CEADC7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67705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BF27A-D78C-79D4-5983-167771B3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5DAA3-DABA-8957-5562-2DF850A2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D115-12F6-1200-9DA5-A917283DF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F34B-F0E8-4DAC-A8A9-695610F9BB28}" type="datetimeFigureOut">
              <a:rPr lang="te-IN" smtClean="0"/>
              <a:t>20-12-2023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2A46-55B1-76A6-62CF-FB4FDCAFE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C2857-179F-A999-D3E9-C40D14366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7201-F19F-4A7A-AFA5-4AAE6CEADC72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60341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e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official-card-603996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5631B-275D-9100-C20E-DF5E4E97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7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D98364-F977-C682-DC39-5ABB0A45B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4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9CB283-AFF0-9F58-6ECF-09BA6D95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DE3128-1848-AFBB-EE4F-53D70891C2B5}"/>
              </a:ext>
            </a:extLst>
          </p:cNvPr>
          <p:cNvSpPr txBox="1"/>
          <p:nvPr/>
        </p:nvSpPr>
        <p:spPr>
          <a:xfrm>
            <a:off x="693559" y="432486"/>
            <a:ext cx="5402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u="sng" dirty="0">
                <a:latin typeface="Copperplate Gothic Bold" panose="020E0705020206020404" pitchFamily="34" charset="0"/>
              </a:rPr>
              <a:t>TEAM MEMBERS</a:t>
            </a:r>
            <a:endParaRPr lang="te-IN" sz="4400" u="sng" dirty="0">
              <a:latin typeface="Copperplate Gothic Bold" panose="020E0705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0B15D-FF71-7ECD-76C4-5770340AD20F}"/>
              </a:ext>
            </a:extLst>
          </p:cNvPr>
          <p:cNvSpPr txBox="1"/>
          <p:nvPr/>
        </p:nvSpPr>
        <p:spPr>
          <a:xfrm>
            <a:off x="1599319" y="1634413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A.AKHIL </a:t>
            </a:r>
            <a:endParaRPr lang="te-IN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49373-01FC-B29D-FEE6-4F2B570A9CB7}"/>
              </a:ext>
            </a:extLst>
          </p:cNvPr>
          <p:cNvSpPr txBox="1"/>
          <p:nvPr/>
        </p:nvSpPr>
        <p:spPr>
          <a:xfrm>
            <a:off x="896786" y="2631989"/>
            <a:ext cx="4995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M.HARSHA VARDHAN</a:t>
            </a:r>
            <a:endParaRPr lang="te-IN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4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8AF65-08AF-2DC4-62AB-596387BBA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417E5-51BA-D966-64EC-3D005E751C6B}"/>
              </a:ext>
            </a:extLst>
          </p:cNvPr>
          <p:cNvSpPr txBox="1"/>
          <p:nvPr/>
        </p:nvSpPr>
        <p:spPr>
          <a:xfrm>
            <a:off x="2711322" y="370703"/>
            <a:ext cx="676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>
                <a:latin typeface="Copperplate Gothic Bold" panose="020E0705020206020404" pitchFamily="34" charset="0"/>
              </a:rPr>
              <a:t>OVERVIEW OF THE PROJECT</a:t>
            </a:r>
            <a:endParaRPr lang="te-IN" sz="3200" u="sng" dirty="0">
              <a:latin typeface="Copperplate Gothic Bold" panose="020E0705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369E0-5267-9207-ABF1-DCAD3A70E2D8}"/>
              </a:ext>
            </a:extLst>
          </p:cNvPr>
          <p:cNvSpPr txBox="1"/>
          <p:nvPr/>
        </p:nvSpPr>
        <p:spPr>
          <a:xfrm>
            <a:off x="1816444" y="2413109"/>
            <a:ext cx="94776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70C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As a global destination for online learning, we empowering individuals with flexible and effective skill development.</a:t>
            </a:r>
          </a:p>
          <a:p>
            <a:endParaRPr lang="en-US" sz="2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400" b="0" i="0" dirty="0">
                <a:solidFill>
                  <a:srgbClr val="0070C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As we are the global online teaching platform we had several cources</a:t>
            </a:r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TECHNICAL like EMBEDDED SYSTEMS,PYTHON FULL STACK and JAVA etc.</a:t>
            </a:r>
          </a:p>
          <a:p>
            <a:r>
              <a:rPr lang="en-US" sz="2400" b="0" i="0" dirty="0">
                <a:solidFill>
                  <a:srgbClr val="0070C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NON-TECHNICAL </a:t>
            </a:r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like PIANO MUSIC LESSONS AND GUITAR </a:t>
            </a:r>
          </a:p>
          <a:p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MUSIC LESSONS etc.</a:t>
            </a:r>
            <a:endParaRPr lang="en-US" sz="2400" b="0" i="0" dirty="0">
              <a:solidFill>
                <a:srgbClr val="0070C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te-IN" dirty="0">
              <a:solidFill>
                <a:srgbClr val="0070C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ED094-38D8-997E-0EB0-D551D0C072CE}"/>
              </a:ext>
            </a:extLst>
          </p:cNvPr>
          <p:cNvSpPr txBox="1"/>
          <p:nvPr/>
        </p:nvSpPr>
        <p:spPr>
          <a:xfrm>
            <a:off x="1816444" y="1326181"/>
            <a:ext cx="9606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Our MERN stack project is about Global Online Learning Platform where every individual can learn easily.</a:t>
            </a:r>
          </a:p>
          <a:p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endParaRPr lang="te-IN" sz="2400" dirty="0">
              <a:solidFill>
                <a:srgbClr val="0070C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A8D3F-08AA-3060-5375-4F983C961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BEF5F5-1718-D5F8-9089-D25FE0830B57}"/>
              </a:ext>
            </a:extLst>
          </p:cNvPr>
          <p:cNvSpPr txBox="1"/>
          <p:nvPr/>
        </p:nvSpPr>
        <p:spPr>
          <a:xfrm>
            <a:off x="2025365" y="345989"/>
            <a:ext cx="8141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Copperplate Gothic Bold" panose="020E0705020206020404" pitchFamily="34" charset="0"/>
              </a:rPr>
              <a:t>TECHNOLOGIES USED IN OUR PROJECT</a:t>
            </a:r>
            <a:endParaRPr lang="te-IN" sz="2800" u="sng" dirty="0">
              <a:latin typeface="Copperplate Gothic Bold" panose="020E07050202060204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DC3F7-CC49-B2DF-0006-5D5845FFAD84}"/>
              </a:ext>
            </a:extLst>
          </p:cNvPr>
          <p:cNvSpPr txBox="1"/>
          <p:nvPr/>
        </p:nvSpPr>
        <p:spPr>
          <a:xfrm>
            <a:off x="1934176" y="4502201"/>
            <a:ext cx="88238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effectLst/>
                <a:latin typeface="Söhne"/>
              </a:rPr>
              <a:t>MongoDB</a:t>
            </a:r>
            <a:r>
              <a:rPr lang="en-US" sz="3200" b="0" i="0" dirty="0">
                <a:effectLst/>
                <a:latin typeface="Söhne"/>
              </a:rPr>
              <a:t>: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Söhne"/>
              </a:rPr>
              <a:t>Used as the database to store various types of information, including user data, course content, assessments, and progress tracking details.</a:t>
            </a:r>
            <a:endParaRPr lang="te-IN" sz="3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D459D-96DF-30F9-ABA5-0090477897BA}"/>
              </a:ext>
            </a:extLst>
          </p:cNvPr>
          <p:cNvSpPr txBox="1"/>
          <p:nvPr/>
        </p:nvSpPr>
        <p:spPr>
          <a:xfrm>
            <a:off x="1934176" y="1256039"/>
            <a:ext cx="9394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HTML: </a:t>
            </a:r>
            <a:r>
              <a:rPr lang="en-US" sz="28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It is a HYPER TEXT MARKUP LANGUAGE it is used to Create a web site and it will structure the webpages.</a:t>
            </a:r>
          </a:p>
          <a:p>
            <a:r>
              <a:rPr lang="en-US" sz="28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te-IN" sz="2800" dirty="0">
              <a:solidFill>
                <a:srgbClr val="0070C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6934E-6BC6-18C9-2F72-1572E7F79A5E}"/>
              </a:ext>
            </a:extLst>
          </p:cNvPr>
          <p:cNvSpPr txBox="1"/>
          <p:nvPr/>
        </p:nvSpPr>
        <p:spPr>
          <a:xfrm>
            <a:off x="1934176" y="2644170"/>
            <a:ext cx="9608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It stands for CASCADING STYLE SHEET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It's a computer language that's used to structure and lay out web pages. CSS is a cornerstone technology of the World Wide Web, along with JavaScript and HTML.</a:t>
            </a:r>
          </a:p>
          <a:p>
            <a:endParaRPr lang="te-IN" sz="2400" dirty="0">
              <a:solidFill>
                <a:srgbClr val="0070C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D8DA52-5B88-0D19-651F-ACE4B6951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A341A-5299-5C40-26E3-16A55123B7F7}"/>
              </a:ext>
            </a:extLst>
          </p:cNvPr>
          <p:cNvSpPr txBox="1"/>
          <p:nvPr/>
        </p:nvSpPr>
        <p:spPr>
          <a:xfrm>
            <a:off x="1924050" y="206286"/>
            <a:ext cx="94424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effectLst/>
                <a:latin typeface="Söhne"/>
              </a:rPr>
              <a:t>Express.js</a:t>
            </a:r>
            <a:r>
              <a:rPr lang="en-US" sz="3200" b="0" i="0" dirty="0">
                <a:effectLst/>
                <a:latin typeface="Söhne"/>
              </a:rPr>
              <a:t>: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Söhne"/>
              </a:rPr>
              <a:t> Serves as the back-end framework to handle server-side logic, routing, and interactions with the database. It manages the application's business logic, authentication, and authorization.</a:t>
            </a:r>
          </a:p>
          <a:p>
            <a:endParaRPr lang="te-IN" sz="3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2D15E-C16A-2877-9BF3-3779B054F7A8}"/>
              </a:ext>
            </a:extLst>
          </p:cNvPr>
          <p:cNvSpPr txBox="1"/>
          <p:nvPr/>
        </p:nvSpPr>
        <p:spPr>
          <a:xfrm>
            <a:off x="1066800" y="2527509"/>
            <a:ext cx="1016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effectLst/>
                <a:latin typeface="Söhne"/>
              </a:rPr>
              <a:t>React</a:t>
            </a:r>
            <a:r>
              <a:rPr lang="en-US" sz="3200" b="0" i="0" dirty="0">
                <a:effectLst/>
                <a:latin typeface="Söhne"/>
              </a:rPr>
              <a:t>: 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Söhne"/>
              </a:rPr>
              <a:t>Acts as the front-end framework responsible for the user interface and user experience. React allows for the creation of interactive, dynamic, and responsive web interfaces for learners, instructors, and administrators.</a:t>
            </a:r>
          </a:p>
          <a:p>
            <a:endParaRPr lang="te-IN" sz="3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22696-8E3B-E4BA-9DE0-007C54A28A99}"/>
              </a:ext>
            </a:extLst>
          </p:cNvPr>
          <p:cNvSpPr txBox="1"/>
          <p:nvPr/>
        </p:nvSpPr>
        <p:spPr>
          <a:xfrm>
            <a:off x="457200" y="4858346"/>
            <a:ext cx="9893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Söhne"/>
              </a:rPr>
              <a:t>Node.js</a:t>
            </a:r>
            <a:r>
              <a:rPr lang="en-US" sz="2800" b="0" i="0" dirty="0">
                <a:effectLst/>
                <a:latin typeface="Söhne"/>
              </a:rPr>
              <a:t>: 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Söhne"/>
              </a:rPr>
              <a:t>The server-side runtime environment that executes JavaScript code. It powers the server and enables running JavaScript on the server, ensuring smooth communication between the client-side and server-side components of the application.</a:t>
            </a:r>
          </a:p>
          <a:p>
            <a:endParaRPr lang="te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6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E6472-69E5-9598-39D4-84D83A52D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11B346-0C4E-FF37-CC2C-54F5D267EEBC}"/>
              </a:ext>
            </a:extLst>
          </p:cNvPr>
          <p:cNvSpPr txBox="1"/>
          <p:nvPr/>
        </p:nvSpPr>
        <p:spPr>
          <a:xfrm>
            <a:off x="3239512" y="210065"/>
            <a:ext cx="571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Copperplate Gothic Bold" panose="020E0705020206020404" pitchFamily="34" charset="0"/>
              </a:rPr>
              <a:t>CHALLENGES FACED</a:t>
            </a:r>
            <a:endParaRPr lang="te-IN" sz="3600" u="sng" dirty="0">
              <a:latin typeface="Copperplate Gothic Bold" panose="020E07050202060204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953E-EF43-0B90-A127-805F104CE2DF}"/>
              </a:ext>
            </a:extLst>
          </p:cNvPr>
          <p:cNvSpPr txBox="1"/>
          <p:nvPr/>
        </p:nvSpPr>
        <p:spPr>
          <a:xfrm>
            <a:off x="1981200" y="1252234"/>
            <a:ext cx="92900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</a:rPr>
              <a:t>As a project creaters we faced the challenges while creating and maintaining the databases and In while doing redux part and routing the web pages.</a:t>
            </a:r>
          </a:p>
          <a:p>
            <a:endParaRPr lang="te-IN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52324-4094-68A4-636B-859E5633B720}"/>
              </a:ext>
            </a:extLst>
          </p:cNvPr>
          <p:cNvSpPr txBox="1"/>
          <p:nvPr/>
        </p:nvSpPr>
        <p:spPr>
          <a:xfrm>
            <a:off x="1174752" y="3458241"/>
            <a:ext cx="92900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70C0"/>
                </a:solidFill>
                <a:effectLst/>
                <a:latin typeface="Söhne"/>
              </a:rPr>
              <a:t>Creating an user-friendly interface requires careful planning and design iterations. Ensuring a seamless and enjoyable learning experience for users from diverse backgrounds and technical proficiencies can be challenging.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te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5EA65-E2CA-E271-0441-F7494507D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33CCE-5F23-2F90-AC63-672D9C599BAD}"/>
              </a:ext>
            </a:extLst>
          </p:cNvPr>
          <p:cNvSpPr txBox="1"/>
          <p:nvPr/>
        </p:nvSpPr>
        <p:spPr>
          <a:xfrm>
            <a:off x="2389695" y="358346"/>
            <a:ext cx="7412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Copperplate Gothic Bold" panose="020E0705020206020404" pitchFamily="34" charset="0"/>
              </a:rPr>
              <a:t>ADVANTAGES OF THE PROJECT</a:t>
            </a:r>
            <a:endParaRPr lang="te-IN" sz="3200" u="sng" dirty="0">
              <a:latin typeface="Copperplate Gothic Bold" panose="020E07050202060204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FDDC8-C679-3E60-DEBE-37E44ECAE1AC}"/>
              </a:ext>
            </a:extLst>
          </p:cNvPr>
          <p:cNvSpPr txBox="1"/>
          <p:nvPr/>
        </p:nvSpPr>
        <p:spPr>
          <a:xfrm>
            <a:off x="2389695" y="1445741"/>
            <a:ext cx="58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ptos Narrow" panose="020B0004020202020204" pitchFamily="34" charset="0"/>
              </a:rPr>
              <a:t>REPEATED ACCESS TO COURSE MATERIALS</a:t>
            </a:r>
            <a:endParaRPr lang="te-IN" sz="2400" dirty="0">
              <a:solidFill>
                <a:srgbClr val="0070C0"/>
              </a:solidFill>
              <a:latin typeface="Aptos Narrow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206CE-EBD9-B231-4FAD-21CA377E8BCB}"/>
              </a:ext>
            </a:extLst>
          </p:cNvPr>
          <p:cNvSpPr txBox="1"/>
          <p:nvPr/>
        </p:nvSpPr>
        <p:spPr>
          <a:xfrm>
            <a:off x="2389695" y="2179193"/>
            <a:ext cx="397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ptos Narrow" panose="020B0004020202020204" pitchFamily="34" charset="0"/>
              </a:rPr>
              <a:t>PERSONALISED EDUCATION</a:t>
            </a:r>
            <a:endParaRPr lang="te-IN" sz="2400" dirty="0">
              <a:solidFill>
                <a:srgbClr val="0070C0"/>
              </a:solidFill>
              <a:latin typeface="Aptos Narrow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1D37E-2433-8A31-EFA9-1C5E077304D8}"/>
              </a:ext>
            </a:extLst>
          </p:cNvPr>
          <p:cNvSpPr txBox="1"/>
          <p:nvPr/>
        </p:nvSpPr>
        <p:spPr>
          <a:xfrm>
            <a:off x="2389695" y="2820859"/>
            <a:ext cx="527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ptos Narrow" panose="020B0004020202020204" pitchFamily="34" charset="0"/>
              </a:rPr>
              <a:t>ONLINE CLASSES ARE MORE FLEXIBLE</a:t>
            </a:r>
            <a:endParaRPr lang="te-IN" sz="2400" dirty="0">
              <a:solidFill>
                <a:srgbClr val="0070C0"/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7DEFF-9E79-B164-3269-36DF5F645A88}"/>
              </a:ext>
            </a:extLst>
          </p:cNvPr>
          <p:cNvSpPr txBox="1"/>
          <p:nvPr/>
        </p:nvSpPr>
        <p:spPr>
          <a:xfrm>
            <a:off x="2389695" y="3549847"/>
            <a:ext cx="802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ptos Narrow" panose="020B0004020202020204" pitchFamily="34" charset="0"/>
              </a:rPr>
              <a:t>ONLINE CLASSES HAVE MORE INTERACTION WITH TRAINERS</a:t>
            </a:r>
            <a:endParaRPr lang="te-IN" sz="2400" dirty="0">
              <a:solidFill>
                <a:srgbClr val="0070C0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1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068F2-045A-1DA5-B978-07D7E8F67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D625C3-A84A-AE26-67A3-CFC58D674485}"/>
              </a:ext>
            </a:extLst>
          </p:cNvPr>
          <p:cNvSpPr txBox="1"/>
          <p:nvPr/>
        </p:nvSpPr>
        <p:spPr>
          <a:xfrm>
            <a:off x="2008374" y="383059"/>
            <a:ext cx="8175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Copperplate Gothic Bold" panose="020E0705020206020404" pitchFamily="34" charset="0"/>
              </a:rPr>
              <a:t>DISADVANTAGES OF THE PROJECT</a:t>
            </a:r>
            <a:endParaRPr lang="te-IN" sz="3200" u="sng" dirty="0">
              <a:latin typeface="Copperplate Gothic Bold" panose="020E07050202060204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8D441-1A69-9D3F-09D9-2D89C5D4FE10}"/>
              </a:ext>
            </a:extLst>
          </p:cNvPr>
          <p:cNvSpPr txBox="1"/>
          <p:nvPr/>
        </p:nvSpPr>
        <p:spPr>
          <a:xfrm>
            <a:off x="2162433" y="1350893"/>
            <a:ext cx="6210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ptos Narrow" panose="020B0004020202020204" pitchFamily="34" charset="0"/>
              </a:rPr>
              <a:t>ONLINE LEARNING REQUIRE SELF DISCIPLINE</a:t>
            </a:r>
            <a:endParaRPr lang="te-IN" sz="2400" dirty="0">
              <a:solidFill>
                <a:srgbClr val="0070C0"/>
              </a:solidFill>
              <a:latin typeface="Aptos Narrow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51847-4534-B6D5-A96B-A449E15B881F}"/>
              </a:ext>
            </a:extLst>
          </p:cNvPr>
          <p:cNvSpPr txBox="1"/>
          <p:nvPr/>
        </p:nvSpPr>
        <p:spPr>
          <a:xfrm>
            <a:off x="2162433" y="2195617"/>
            <a:ext cx="671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ptos Narrow" panose="020B0004020202020204" pitchFamily="34" charset="0"/>
              </a:rPr>
              <a:t>ONLINE CLASSES ARE PRONE TO TECHNICAL ISSUES</a:t>
            </a:r>
            <a:endParaRPr lang="te-IN" sz="2400" dirty="0">
              <a:solidFill>
                <a:srgbClr val="0070C0"/>
              </a:solidFill>
              <a:latin typeface="Aptos Narrow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1D862-5DE4-4FD4-76AA-16C7B974B199}"/>
              </a:ext>
            </a:extLst>
          </p:cNvPr>
          <p:cNvSpPr txBox="1"/>
          <p:nvPr/>
        </p:nvSpPr>
        <p:spPr>
          <a:xfrm>
            <a:off x="2162433" y="3409673"/>
            <a:ext cx="6611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ptos Narrow" panose="020B0004020202020204" pitchFamily="34" charset="0"/>
              </a:rPr>
              <a:t>ONLINE CLASSES REQUIRES MORE SCREEN TIME</a:t>
            </a:r>
            <a:endParaRPr lang="te-IN" sz="2400" dirty="0">
              <a:solidFill>
                <a:srgbClr val="0070C0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0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482E4-D8FA-B0DC-FAEF-A155B006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DC64C1-4588-C382-BDAD-18DCEECA7973}"/>
              </a:ext>
            </a:extLst>
          </p:cNvPr>
          <p:cNvSpPr txBox="1"/>
          <p:nvPr/>
        </p:nvSpPr>
        <p:spPr>
          <a:xfrm>
            <a:off x="4232700" y="296563"/>
            <a:ext cx="372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Copperplate Gothic Bold" panose="020E0705020206020404" pitchFamily="34" charset="0"/>
              </a:rPr>
              <a:t>CONCLUSION</a:t>
            </a:r>
            <a:endParaRPr lang="te-IN" sz="3600" u="sng" dirty="0">
              <a:latin typeface="Copperplate Gothic Bold" panose="020E0705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9547D-1584-C63B-69F2-D9C8378A04A6}"/>
              </a:ext>
            </a:extLst>
          </p:cNvPr>
          <p:cNvSpPr txBox="1"/>
          <p:nvPr/>
        </p:nvSpPr>
        <p:spPr>
          <a:xfrm>
            <a:off x="2118667" y="2170324"/>
            <a:ext cx="84216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tos Narrow" panose="020B0004020202020204" pitchFamily="34" charset="0"/>
              </a:rPr>
              <a:t>The o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Aptos Narrow" panose="020B0004020202020204" pitchFamily="34" charset="0"/>
              </a:rPr>
              <a:t>nline learning platforms can have a positive impact on higher education. </a:t>
            </a:r>
            <a:r>
              <a:rPr lang="en-US" sz="3200" b="0" i="0">
                <a:solidFill>
                  <a:srgbClr val="0070C0"/>
                </a:solidFill>
                <a:effectLst/>
                <a:latin typeface="Aptos Narrow" panose="020B0004020202020204" pitchFamily="34" charset="0"/>
              </a:rPr>
              <a:t>It  can 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Aptos Narrow" panose="020B0004020202020204" pitchFamily="34" charset="0"/>
              </a:rPr>
              <a:t>provide students with access to educational resources at any time and at their own pace.</a:t>
            </a:r>
          </a:p>
          <a:p>
            <a:endParaRPr lang="te-IN" sz="3200" dirty="0">
              <a:solidFill>
                <a:srgbClr val="0070C0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2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425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 Narrow</vt:lpstr>
      <vt:lpstr>Arial</vt:lpstr>
      <vt:lpstr>Calibri</vt:lpstr>
      <vt:lpstr>Calibri Light</vt:lpstr>
      <vt:lpstr>Cambria Math</vt:lpstr>
      <vt:lpstr>Copperplate Gothic Bold</vt:lpstr>
      <vt:lpstr>Segoe UI Semibold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Harshavardhan SHARMA</dc:creator>
  <cp:lastModifiedBy>Harshavardhan SHARMA</cp:lastModifiedBy>
  <cp:revision>2</cp:revision>
  <dcterms:created xsi:type="dcterms:W3CDTF">2023-12-19T04:01:55Z</dcterms:created>
  <dcterms:modified xsi:type="dcterms:W3CDTF">2023-12-20T07:19:37Z</dcterms:modified>
</cp:coreProperties>
</file>