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7"/>
  </p:notesMasterIdLst>
  <p:sldIdLst>
    <p:sldId id="256" r:id="rId2"/>
    <p:sldId id="274" r:id="rId3"/>
    <p:sldId id="257" r:id="rId4"/>
    <p:sldId id="275" r:id="rId5"/>
    <p:sldId id="258" r:id="rId6"/>
    <p:sldId id="278" r:id="rId7"/>
    <p:sldId id="269" r:id="rId8"/>
    <p:sldId id="276" r:id="rId9"/>
    <p:sldId id="261" r:id="rId10"/>
    <p:sldId id="277" r:id="rId11"/>
    <p:sldId id="260" r:id="rId12"/>
    <p:sldId id="272" r:id="rId13"/>
    <p:sldId id="263" r:id="rId14"/>
    <p:sldId id="279" r:id="rId15"/>
    <p:sldId id="273" r:id="rId16"/>
  </p:sldIdLst>
  <p:sldSz cx="18300700" cy="10299700"/>
  <p:notesSz cx="18300700" cy="10299700"/>
  <p:embeddedFontLst>
    <p:embeddedFont>
      <p:font typeface="Arial Black" panose="020B0A04020102020204" pitchFamily="34" charset="0"/>
      <p:regular r:id="rId18"/>
      <p:bold r:id="rId19"/>
    </p:embeddedFont>
    <p:embeddedFont>
      <p:font typeface="Poppins" panose="000005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8115F7"/>
    <a:srgbClr val="CC00CC"/>
    <a:srgbClr val="A019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DF0031-5821-4F2D-BD31-6DF73B9093FA}" v="1400" dt="2024-07-01T14:57:42.764"/>
    <p1510:client id="{E4365358-B467-463E-8B00-116A069AB226}" v="778" dt="2024-07-01T14:23:44.3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2" d="100"/>
          <a:sy n="52" d="100"/>
        </p:scale>
        <p:origin x="850"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050725" y="772475"/>
            <a:ext cx="12201075" cy="38623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830050" y="4892350"/>
            <a:ext cx="14640550" cy="463485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1:notes"/>
          <p:cNvSpPr txBox="1">
            <a:spLocks noGrp="1"/>
          </p:cNvSpPr>
          <p:nvPr>
            <p:ph type="body" idx="1"/>
          </p:nvPr>
        </p:nvSpPr>
        <p:spPr>
          <a:xfrm>
            <a:off x="1830050" y="4892350"/>
            <a:ext cx="14640550" cy="46348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 name="Google Shape;47;p1:notes"/>
          <p:cNvSpPr>
            <a:spLocks noGrp="1" noRot="1" noChangeAspect="1"/>
          </p:cNvSpPr>
          <p:nvPr>
            <p:ph type="sldImg" idx="2"/>
          </p:nvPr>
        </p:nvSpPr>
        <p:spPr>
          <a:xfrm>
            <a:off x="5719763" y="773113"/>
            <a:ext cx="6862762" cy="3862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9:notes"/>
          <p:cNvSpPr txBox="1">
            <a:spLocks noGrp="1"/>
          </p:cNvSpPr>
          <p:nvPr>
            <p:ph type="body" idx="1"/>
          </p:nvPr>
        </p:nvSpPr>
        <p:spPr>
          <a:xfrm>
            <a:off x="1830050" y="4892350"/>
            <a:ext cx="14640550" cy="46348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9:notes"/>
          <p:cNvSpPr>
            <a:spLocks noGrp="1" noRot="1" noChangeAspect="1"/>
          </p:cNvSpPr>
          <p:nvPr>
            <p:ph type="sldImg" idx="2"/>
          </p:nvPr>
        </p:nvSpPr>
        <p:spPr>
          <a:xfrm>
            <a:off x="5719763" y="773113"/>
            <a:ext cx="6862762" cy="3862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4033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1830050" y="4892350"/>
            <a:ext cx="14640550" cy="46348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5719763" y="773113"/>
            <a:ext cx="6862762" cy="3862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9:notes"/>
          <p:cNvSpPr txBox="1">
            <a:spLocks noGrp="1"/>
          </p:cNvSpPr>
          <p:nvPr>
            <p:ph type="body" idx="1"/>
          </p:nvPr>
        </p:nvSpPr>
        <p:spPr>
          <a:xfrm>
            <a:off x="1830050" y="4892350"/>
            <a:ext cx="14640550" cy="46348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9:notes"/>
          <p:cNvSpPr>
            <a:spLocks noGrp="1" noRot="1" noChangeAspect="1"/>
          </p:cNvSpPr>
          <p:nvPr>
            <p:ph type="sldImg" idx="2"/>
          </p:nvPr>
        </p:nvSpPr>
        <p:spPr>
          <a:xfrm>
            <a:off x="5719763" y="773113"/>
            <a:ext cx="6862762" cy="3862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7628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8:notes"/>
          <p:cNvSpPr txBox="1">
            <a:spLocks noGrp="1"/>
          </p:cNvSpPr>
          <p:nvPr>
            <p:ph type="body" idx="1"/>
          </p:nvPr>
        </p:nvSpPr>
        <p:spPr>
          <a:xfrm>
            <a:off x="1830050" y="4892350"/>
            <a:ext cx="14640550" cy="46348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8:notes"/>
          <p:cNvSpPr>
            <a:spLocks noGrp="1" noRot="1" noChangeAspect="1"/>
          </p:cNvSpPr>
          <p:nvPr>
            <p:ph type="sldImg" idx="2"/>
          </p:nvPr>
        </p:nvSpPr>
        <p:spPr>
          <a:xfrm>
            <a:off x="5719763" y="773113"/>
            <a:ext cx="6862762" cy="3862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9:notes"/>
          <p:cNvSpPr txBox="1">
            <a:spLocks noGrp="1"/>
          </p:cNvSpPr>
          <p:nvPr>
            <p:ph type="body" idx="1"/>
          </p:nvPr>
        </p:nvSpPr>
        <p:spPr>
          <a:xfrm>
            <a:off x="1830050" y="4892350"/>
            <a:ext cx="14640550" cy="46348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9:notes"/>
          <p:cNvSpPr>
            <a:spLocks noGrp="1" noRot="1" noChangeAspect="1"/>
          </p:cNvSpPr>
          <p:nvPr>
            <p:ph type="sldImg" idx="2"/>
          </p:nvPr>
        </p:nvSpPr>
        <p:spPr>
          <a:xfrm>
            <a:off x="5719763" y="773113"/>
            <a:ext cx="6862762" cy="3862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5152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9:notes"/>
          <p:cNvSpPr txBox="1">
            <a:spLocks noGrp="1"/>
          </p:cNvSpPr>
          <p:nvPr>
            <p:ph type="body" idx="1"/>
          </p:nvPr>
        </p:nvSpPr>
        <p:spPr>
          <a:xfrm>
            <a:off x="1830050" y="4892350"/>
            <a:ext cx="14640550" cy="46348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9:notes"/>
          <p:cNvSpPr>
            <a:spLocks noGrp="1" noRot="1" noChangeAspect="1"/>
          </p:cNvSpPr>
          <p:nvPr>
            <p:ph type="sldImg" idx="2"/>
          </p:nvPr>
        </p:nvSpPr>
        <p:spPr>
          <a:xfrm>
            <a:off x="5719763" y="773113"/>
            <a:ext cx="6862762" cy="3862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6662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1:notes"/>
          <p:cNvSpPr txBox="1">
            <a:spLocks noGrp="1"/>
          </p:cNvSpPr>
          <p:nvPr>
            <p:ph type="body" idx="1"/>
          </p:nvPr>
        </p:nvSpPr>
        <p:spPr>
          <a:xfrm>
            <a:off x="1830050" y="4892350"/>
            <a:ext cx="14640550" cy="46348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 name="Google Shape;47;p1:notes"/>
          <p:cNvSpPr>
            <a:spLocks noGrp="1" noRot="1" noChangeAspect="1"/>
          </p:cNvSpPr>
          <p:nvPr>
            <p:ph type="sldImg" idx="2"/>
          </p:nvPr>
        </p:nvSpPr>
        <p:spPr>
          <a:xfrm>
            <a:off x="5719763" y="773113"/>
            <a:ext cx="6862762" cy="3862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6276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txBox="1">
            <a:spLocks noGrp="1"/>
          </p:cNvSpPr>
          <p:nvPr>
            <p:ph type="body" idx="1"/>
          </p:nvPr>
        </p:nvSpPr>
        <p:spPr>
          <a:xfrm>
            <a:off x="1830050" y="4892350"/>
            <a:ext cx="14640550" cy="46348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2:notes"/>
          <p:cNvSpPr>
            <a:spLocks noGrp="1" noRot="1" noChangeAspect="1"/>
          </p:cNvSpPr>
          <p:nvPr>
            <p:ph type="sldImg" idx="2"/>
          </p:nvPr>
        </p:nvSpPr>
        <p:spPr>
          <a:xfrm>
            <a:off x="5719763" y="773113"/>
            <a:ext cx="6862762" cy="3862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txBox="1">
            <a:spLocks noGrp="1"/>
          </p:cNvSpPr>
          <p:nvPr>
            <p:ph type="body" idx="1"/>
          </p:nvPr>
        </p:nvSpPr>
        <p:spPr>
          <a:xfrm>
            <a:off x="1830050" y="4892350"/>
            <a:ext cx="14640550" cy="46348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2:notes"/>
          <p:cNvSpPr>
            <a:spLocks noGrp="1" noRot="1" noChangeAspect="1"/>
          </p:cNvSpPr>
          <p:nvPr>
            <p:ph type="sldImg" idx="2"/>
          </p:nvPr>
        </p:nvSpPr>
        <p:spPr>
          <a:xfrm>
            <a:off x="5719763" y="773113"/>
            <a:ext cx="6862762" cy="3862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8349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txBox="1">
            <a:spLocks noGrp="1"/>
          </p:cNvSpPr>
          <p:nvPr>
            <p:ph type="body" idx="1"/>
          </p:nvPr>
        </p:nvSpPr>
        <p:spPr>
          <a:xfrm>
            <a:off x="1830050" y="4892350"/>
            <a:ext cx="14640550" cy="46348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3:notes"/>
          <p:cNvSpPr>
            <a:spLocks noGrp="1" noRot="1" noChangeAspect="1"/>
          </p:cNvSpPr>
          <p:nvPr>
            <p:ph type="sldImg" idx="2"/>
          </p:nvPr>
        </p:nvSpPr>
        <p:spPr>
          <a:xfrm>
            <a:off x="5719763" y="773113"/>
            <a:ext cx="6862762" cy="3862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9:notes"/>
          <p:cNvSpPr txBox="1">
            <a:spLocks noGrp="1"/>
          </p:cNvSpPr>
          <p:nvPr>
            <p:ph type="body" idx="1"/>
          </p:nvPr>
        </p:nvSpPr>
        <p:spPr>
          <a:xfrm>
            <a:off x="1830050" y="4892350"/>
            <a:ext cx="14640550" cy="46348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9:notes"/>
          <p:cNvSpPr>
            <a:spLocks noGrp="1" noRot="1" noChangeAspect="1"/>
          </p:cNvSpPr>
          <p:nvPr>
            <p:ph type="sldImg" idx="2"/>
          </p:nvPr>
        </p:nvSpPr>
        <p:spPr>
          <a:xfrm>
            <a:off x="5719763" y="773113"/>
            <a:ext cx="6862762" cy="3862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6849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1830050" y="4892350"/>
            <a:ext cx="14640550" cy="46348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6:notes"/>
          <p:cNvSpPr>
            <a:spLocks noGrp="1" noRot="1" noChangeAspect="1"/>
          </p:cNvSpPr>
          <p:nvPr>
            <p:ph type="sldImg" idx="2"/>
          </p:nvPr>
        </p:nvSpPr>
        <p:spPr>
          <a:xfrm>
            <a:off x="5719763" y="773113"/>
            <a:ext cx="6862762" cy="3862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5737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9:notes"/>
          <p:cNvSpPr txBox="1">
            <a:spLocks noGrp="1"/>
          </p:cNvSpPr>
          <p:nvPr>
            <p:ph type="body" idx="1"/>
          </p:nvPr>
        </p:nvSpPr>
        <p:spPr>
          <a:xfrm>
            <a:off x="1830050" y="4892350"/>
            <a:ext cx="14640550" cy="46348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9:notes"/>
          <p:cNvSpPr>
            <a:spLocks noGrp="1" noRot="1" noChangeAspect="1"/>
          </p:cNvSpPr>
          <p:nvPr>
            <p:ph type="sldImg" idx="2"/>
          </p:nvPr>
        </p:nvSpPr>
        <p:spPr>
          <a:xfrm>
            <a:off x="5719763" y="773113"/>
            <a:ext cx="6862762" cy="3862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8463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1830050" y="4892350"/>
            <a:ext cx="14640550" cy="46348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6:notes"/>
          <p:cNvSpPr>
            <a:spLocks noGrp="1" noRot="1" noChangeAspect="1"/>
          </p:cNvSpPr>
          <p:nvPr>
            <p:ph type="sldImg" idx="2"/>
          </p:nvPr>
        </p:nvSpPr>
        <p:spPr>
          <a:xfrm>
            <a:off x="5719763" y="773113"/>
            <a:ext cx="6862762" cy="3862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ftr" idx="11"/>
          </p:nvPr>
        </p:nvSpPr>
        <p:spPr>
          <a:xfrm>
            <a:off x="6222238" y="9578721"/>
            <a:ext cx="5856224" cy="51498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dt" idx="10"/>
          </p:nvPr>
        </p:nvSpPr>
        <p:spPr>
          <a:xfrm>
            <a:off x="915035" y="9578721"/>
            <a:ext cx="4209161" cy="51498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13176505" y="9578721"/>
            <a:ext cx="4209161" cy="514985"/>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1597317" y="3391966"/>
            <a:ext cx="7512050" cy="63118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950" b="0" i="0">
                <a:solidFill>
                  <a:srgbClr val="1C365F"/>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915035" y="2368931"/>
            <a:ext cx="7960804" cy="6797802"/>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5"/>
          <p:cNvSpPr txBox="1">
            <a:spLocks noGrp="1"/>
          </p:cNvSpPr>
          <p:nvPr>
            <p:ph type="body" idx="2"/>
          </p:nvPr>
        </p:nvSpPr>
        <p:spPr>
          <a:xfrm>
            <a:off x="9424860" y="2368931"/>
            <a:ext cx="7960804" cy="6797802"/>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6222238" y="9578721"/>
            <a:ext cx="5856224" cy="51498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
          <p:cNvSpPr txBox="1">
            <a:spLocks noGrp="1"/>
          </p:cNvSpPr>
          <p:nvPr>
            <p:ph type="dt" idx="10"/>
          </p:nvPr>
        </p:nvSpPr>
        <p:spPr>
          <a:xfrm>
            <a:off x="915035" y="9578721"/>
            <a:ext cx="4209161" cy="51498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13176505" y="9578721"/>
            <a:ext cx="4209161" cy="514985"/>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1597317" y="3391966"/>
            <a:ext cx="7512050" cy="63118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950" b="0" i="0">
                <a:solidFill>
                  <a:srgbClr val="1C365F"/>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6222238" y="9578721"/>
            <a:ext cx="5856224" cy="51498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6"/>
          <p:cNvSpPr txBox="1">
            <a:spLocks noGrp="1"/>
          </p:cNvSpPr>
          <p:nvPr>
            <p:ph type="dt" idx="10"/>
          </p:nvPr>
        </p:nvSpPr>
        <p:spPr>
          <a:xfrm>
            <a:off x="915035" y="9578721"/>
            <a:ext cx="4209161" cy="51498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13176505" y="9578721"/>
            <a:ext cx="4209161" cy="514985"/>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597317" y="3391966"/>
            <a:ext cx="7512050" cy="631189"/>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3950" b="0" i="0" u="none" strike="noStrike" cap="none">
                <a:solidFill>
                  <a:srgbClr val="1C365F"/>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915035" y="2368931"/>
            <a:ext cx="16470630" cy="6797802"/>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
          <p:cNvSpPr txBox="1">
            <a:spLocks noGrp="1"/>
          </p:cNvSpPr>
          <p:nvPr>
            <p:ph type="ftr" idx="11"/>
          </p:nvPr>
        </p:nvSpPr>
        <p:spPr>
          <a:xfrm>
            <a:off x="6222238" y="9578721"/>
            <a:ext cx="5856224" cy="51498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
          <p:cNvSpPr txBox="1">
            <a:spLocks noGrp="1"/>
          </p:cNvSpPr>
          <p:nvPr>
            <p:ph type="dt" idx="10"/>
          </p:nvPr>
        </p:nvSpPr>
        <p:spPr>
          <a:xfrm>
            <a:off x="915035" y="9578721"/>
            <a:ext cx="4209161" cy="51498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Google Shape;10;p1"/>
          <p:cNvSpPr txBox="1">
            <a:spLocks noGrp="1"/>
          </p:cNvSpPr>
          <p:nvPr>
            <p:ph type="sldNum" idx="12"/>
          </p:nvPr>
        </p:nvSpPr>
        <p:spPr>
          <a:xfrm>
            <a:off x="13176505" y="9578721"/>
            <a:ext cx="4209161" cy="514985"/>
          </a:xfrm>
          <a:prstGeom prst="rect">
            <a:avLst/>
          </a:prstGeom>
          <a:noFill/>
          <a:ln>
            <a:noFill/>
          </a:ln>
        </p:spPr>
        <p:txBody>
          <a:bodyPr spcFirstLastPara="1" wrap="square" lIns="0" tIns="0" rIns="0" bIns="0" anchor="t" anchorCtr="0">
            <a:spAutoFit/>
          </a:bodyPr>
          <a:lstStyle>
            <a:lvl1pPr lvl="0" indent="0" algn="r">
              <a:spcBef>
                <a:spcPts val="0"/>
              </a:spcBef>
              <a:buNone/>
              <a:defRPr sz="1800">
                <a:solidFill>
                  <a:srgbClr val="888888"/>
                </a:solidFill>
              </a:defRPr>
            </a:lvl1pPr>
            <a:lvl2pPr lvl="1" indent="0" algn="r">
              <a:spcBef>
                <a:spcPts val="0"/>
              </a:spcBef>
              <a:buNone/>
              <a:defRPr sz="1800">
                <a:solidFill>
                  <a:srgbClr val="888888"/>
                </a:solidFill>
              </a:defRPr>
            </a:lvl2pPr>
            <a:lvl3pPr lvl="2" indent="0" algn="r">
              <a:spcBef>
                <a:spcPts val="0"/>
              </a:spcBef>
              <a:buNone/>
              <a:defRPr sz="1800">
                <a:solidFill>
                  <a:srgbClr val="888888"/>
                </a:solidFill>
              </a:defRPr>
            </a:lvl3pPr>
            <a:lvl4pPr lvl="3" indent="0" algn="r">
              <a:spcBef>
                <a:spcPts val="0"/>
              </a:spcBef>
              <a:buNone/>
              <a:defRPr sz="1800">
                <a:solidFill>
                  <a:srgbClr val="888888"/>
                </a:solidFill>
              </a:defRPr>
            </a:lvl4pPr>
            <a:lvl5pPr lvl="4" indent="0" algn="r">
              <a:spcBef>
                <a:spcPts val="0"/>
              </a:spcBef>
              <a:buNone/>
              <a:defRPr sz="1800">
                <a:solidFill>
                  <a:srgbClr val="888888"/>
                </a:solidFill>
              </a:defRPr>
            </a:lvl5pPr>
            <a:lvl6pPr lvl="5" indent="0" algn="r">
              <a:spcBef>
                <a:spcPts val="0"/>
              </a:spcBef>
              <a:buNone/>
              <a:defRPr sz="1800">
                <a:solidFill>
                  <a:srgbClr val="888888"/>
                </a:solidFill>
              </a:defRPr>
            </a:lvl6pPr>
            <a:lvl7pPr lvl="6" indent="0" algn="r">
              <a:spcBef>
                <a:spcPts val="0"/>
              </a:spcBef>
              <a:buNone/>
              <a:defRPr sz="1800">
                <a:solidFill>
                  <a:srgbClr val="888888"/>
                </a:solidFill>
              </a:defRPr>
            </a:lvl7pPr>
            <a:lvl8pPr lvl="7" indent="0" algn="r">
              <a:spcBef>
                <a:spcPts val="0"/>
              </a:spcBef>
              <a:buNone/>
              <a:defRPr sz="1800">
                <a:solidFill>
                  <a:srgbClr val="888888"/>
                </a:solidFill>
              </a:defRPr>
            </a:lvl8pPr>
            <a:lvl9pPr lvl="8" indent="0" algn="r">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8"/>
        <p:cNvGrpSpPr/>
        <p:nvPr/>
      </p:nvGrpSpPr>
      <p:grpSpPr>
        <a:xfrm>
          <a:off x="0" y="0"/>
          <a:ext cx="0" cy="0"/>
          <a:chOff x="0" y="0"/>
          <a:chExt cx="0" cy="0"/>
        </a:xfrm>
      </p:grpSpPr>
      <p:sp>
        <p:nvSpPr>
          <p:cNvPr id="49" name="Google Shape;49;p7"/>
          <p:cNvSpPr/>
          <p:nvPr/>
        </p:nvSpPr>
        <p:spPr>
          <a:xfrm>
            <a:off x="0" y="4257357"/>
            <a:ext cx="566420" cy="3332479"/>
          </a:xfrm>
          <a:custGeom>
            <a:avLst/>
            <a:gdLst/>
            <a:ahLst/>
            <a:cxnLst/>
            <a:rect l="l" t="t" r="r" b="b"/>
            <a:pathLst>
              <a:path w="566420" h="3332479" extrusionOk="0">
                <a:moveTo>
                  <a:pt x="0" y="270"/>
                </a:moveTo>
                <a:lnTo>
                  <a:pt x="39548" y="723"/>
                </a:lnTo>
                <a:lnTo>
                  <a:pt x="97859" y="6489"/>
                </a:lnTo>
                <a:lnTo>
                  <a:pt x="154736" y="18720"/>
                </a:lnTo>
                <a:lnTo>
                  <a:pt x="209451" y="36729"/>
                </a:lnTo>
                <a:lnTo>
                  <a:pt x="262725" y="60479"/>
                </a:lnTo>
                <a:lnTo>
                  <a:pt x="313125" y="89284"/>
                </a:lnTo>
                <a:lnTo>
                  <a:pt x="359921" y="123842"/>
                </a:lnTo>
                <a:lnTo>
                  <a:pt x="403116" y="162718"/>
                </a:lnTo>
                <a:lnTo>
                  <a:pt x="441989" y="205926"/>
                </a:lnTo>
                <a:lnTo>
                  <a:pt x="476548" y="252727"/>
                </a:lnTo>
                <a:lnTo>
                  <a:pt x="505345" y="303123"/>
                </a:lnTo>
                <a:lnTo>
                  <a:pt x="529103" y="356401"/>
                </a:lnTo>
                <a:lnTo>
                  <a:pt x="547101" y="411128"/>
                </a:lnTo>
                <a:lnTo>
                  <a:pt x="559341" y="468001"/>
                </a:lnTo>
                <a:lnTo>
                  <a:pt x="565100" y="526321"/>
                </a:lnTo>
                <a:lnTo>
                  <a:pt x="565819" y="555113"/>
                </a:lnTo>
                <a:lnTo>
                  <a:pt x="565100" y="555113"/>
                </a:lnTo>
                <a:lnTo>
                  <a:pt x="564380" y="583918"/>
                </a:lnTo>
                <a:lnTo>
                  <a:pt x="558621" y="642239"/>
                </a:lnTo>
                <a:lnTo>
                  <a:pt x="546382" y="698400"/>
                </a:lnTo>
                <a:lnTo>
                  <a:pt x="528385" y="753838"/>
                </a:lnTo>
                <a:lnTo>
                  <a:pt x="504626" y="807117"/>
                </a:lnTo>
                <a:lnTo>
                  <a:pt x="475828" y="857512"/>
                </a:lnTo>
                <a:lnTo>
                  <a:pt x="441270" y="904314"/>
                </a:lnTo>
                <a:lnTo>
                  <a:pt x="403116" y="947521"/>
                </a:lnTo>
                <a:lnTo>
                  <a:pt x="359921" y="986397"/>
                </a:lnTo>
                <a:lnTo>
                  <a:pt x="312404" y="1020231"/>
                </a:lnTo>
                <a:lnTo>
                  <a:pt x="262725" y="1049760"/>
                </a:lnTo>
                <a:lnTo>
                  <a:pt x="209451" y="1073523"/>
                </a:lnTo>
                <a:lnTo>
                  <a:pt x="154016" y="1091519"/>
                </a:lnTo>
                <a:lnTo>
                  <a:pt x="97140" y="1103039"/>
                </a:lnTo>
                <a:lnTo>
                  <a:pt x="39548" y="1109516"/>
                </a:lnTo>
                <a:lnTo>
                  <a:pt x="10750" y="1110240"/>
                </a:lnTo>
                <a:lnTo>
                  <a:pt x="10750" y="1109516"/>
                </a:lnTo>
                <a:lnTo>
                  <a:pt x="0" y="1109250"/>
                </a:lnTo>
              </a:path>
              <a:path w="566420" h="3332479" extrusionOk="0">
                <a:moveTo>
                  <a:pt x="0" y="1111221"/>
                </a:moveTo>
                <a:lnTo>
                  <a:pt x="39548" y="1111675"/>
                </a:lnTo>
                <a:lnTo>
                  <a:pt x="97859" y="1117441"/>
                </a:lnTo>
                <a:lnTo>
                  <a:pt x="154736" y="1129684"/>
                </a:lnTo>
                <a:lnTo>
                  <a:pt x="209451" y="1147681"/>
                </a:lnTo>
                <a:lnTo>
                  <a:pt x="262725" y="1171431"/>
                </a:lnTo>
                <a:lnTo>
                  <a:pt x="313125" y="1200236"/>
                </a:lnTo>
                <a:lnTo>
                  <a:pt x="359921" y="1234794"/>
                </a:lnTo>
                <a:lnTo>
                  <a:pt x="403116" y="1273670"/>
                </a:lnTo>
                <a:lnTo>
                  <a:pt x="441989" y="1316877"/>
                </a:lnTo>
                <a:lnTo>
                  <a:pt x="476548" y="1363678"/>
                </a:lnTo>
                <a:lnTo>
                  <a:pt x="505345" y="1414074"/>
                </a:lnTo>
                <a:lnTo>
                  <a:pt x="529103" y="1467353"/>
                </a:lnTo>
                <a:lnTo>
                  <a:pt x="547101" y="1522079"/>
                </a:lnTo>
                <a:lnTo>
                  <a:pt x="559341" y="1578952"/>
                </a:lnTo>
                <a:lnTo>
                  <a:pt x="565100" y="1637273"/>
                </a:lnTo>
                <a:lnTo>
                  <a:pt x="565819" y="1666078"/>
                </a:lnTo>
                <a:lnTo>
                  <a:pt x="565100" y="1666078"/>
                </a:lnTo>
                <a:lnTo>
                  <a:pt x="564380" y="1694870"/>
                </a:lnTo>
                <a:lnTo>
                  <a:pt x="558621" y="1753190"/>
                </a:lnTo>
                <a:lnTo>
                  <a:pt x="546382" y="1809352"/>
                </a:lnTo>
                <a:lnTo>
                  <a:pt x="528385" y="1864802"/>
                </a:lnTo>
                <a:lnTo>
                  <a:pt x="504626" y="1918068"/>
                </a:lnTo>
                <a:lnTo>
                  <a:pt x="475828" y="1968477"/>
                </a:lnTo>
                <a:lnTo>
                  <a:pt x="441270" y="2015265"/>
                </a:lnTo>
                <a:lnTo>
                  <a:pt x="403116" y="2058472"/>
                </a:lnTo>
                <a:lnTo>
                  <a:pt x="359921" y="2097349"/>
                </a:lnTo>
                <a:lnTo>
                  <a:pt x="312404" y="2131196"/>
                </a:lnTo>
                <a:lnTo>
                  <a:pt x="262725" y="2160712"/>
                </a:lnTo>
                <a:lnTo>
                  <a:pt x="209451" y="2184474"/>
                </a:lnTo>
                <a:lnTo>
                  <a:pt x="154016" y="2202471"/>
                </a:lnTo>
                <a:lnTo>
                  <a:pt x="97140" y="2213990"/>
                </a:lnTo>
                <a:lnTo>
                  <a:pt x="39548" y="2220467"/>
                </a:lnTo>
                <a:lnTo>
                  <a:pt x="10750" y="2221191"/>
                </a:lnTo>
                <a:lnTo>
                  <a:pt x="10750" y="2220467"/>
                </a:lnTo>
                <a:lnTo>
                  <a:pt x="0" y="2220202"/>
                </a:lnTo>
              </a:path>
              <a:path w="566420" h="3332479" extrusionOk="0">
                <a:moveTo>
                  <a:pt x="0" y="2222185"/>
                </a:moveTo>
                <a:lnTo>
                  <a:pt x="39548" y="2222639"/>
                </a:lnTo>
                <a:lnTo>
                  <a:pt x="97859" y="2228393"/>
                </a:lnTo>
                <a:lnTo>
                  <a:pt x="154736" y="2240636"/>
                </a:lnTo>
                <a:lnTo>
                  <a:pt x="209451" y="2258632"/>
                </a:lnTo>
                <a:lnTo>
                  <a:pt x="262725" y="2282395"/>
                </a:lnTo>
                <a:lnTo>
                  <a:pt x="313125" y="2311187"/>
                </a:lnTo>
                <a:lnTo>
                  <a:pt x="359921" y="2345745"/>
                </a:lnTo>
                <a:lnTo>
                  <a:pt x="403116" y="2384634"/>
                </a:lnTo>
                <a:lnTo>
                  <a:pt x="441989" y="2427829"/>
                </a:lnTo>
                <a:lnTo>
                  <a:pt x="476548" y="2474630"/>
                </a:lnTo>
                <a:lnTo>
                  <a:pt x="505345" y="2525038"/>
                </a:lnTo>
                <a:lnTo>
                  <a:pt x="529103" y="2578304"/>
                </a:lnTo>
                <a:lnTo>
                  <a:pt x="547101" y="2633031"/>
                </a:lnTo>
                <a:lnTo>
                  <a:pt x="559341" y="2689904"/>
                </a:lnTo>
                <a:lnTo>
                  <a:pt x="565100" y="2748224"/>
                </a:lnTo>
                <a:lnTo>
                  <a:pt x="565819" y="2777029"/>
                </a:lnTo>
                <a:lnTo>
                  <a:pt x="565100" y="2777029"/>
                </a:lnTo>
                <a:lnTo>
                  <a:pt x="564380" y="2805821"/>
                </a:lnTo>
                <a:lnTo>
                  <a:pt x="558621" y="2864142"/>
                </a:lnTo>
                <a:lnTo>
                  <a:pt x="546382" y="2920303"/>
                </a:lnTo>
                <a:lnTo>
                  <a:pt x="528385" y="2975754"/>
                </a:lnTo>
                <a:lnTo>
                  <a:pt x="504626" y="3029033"/>
                </a:lnTo>
                <a:lnTo>
                  <a:pt x="475828" y="3079428"/>
                </a:lnTo>
                <a:lnTo>
                  <a:pt x="441270" y="3126230"/>
                </a:lnTo>
                <a:lnTo>
                  <a:pt x="403116" y="3169424"/>
                </a:lnTo>
                <a:lnTo>
                  <a:pt x="359921" y="3208313"/>
                </a:lnTo>
                <a:lnTo>
                  <a:pt x="312404" y="3242147"/>
                </a:lnTo>
                <a:lnTo>
                  <a:pt x="262725" y="3271663"/>
                </a:lnTo>
                <a:lnTo>
                  <a:pt x="209451" y="3295426"/>
                </a:lnTo>
                <a:lnTo>
                  <a:pt x="154016" y="3313422"/>
                </a:lnTo>
                <a:lnTo>
                  <a:pt x="97140" y="3324942"/>
                </a:lnTo>
                <a:lnTo>
                  <a:pt x="39548" y="3331432"/>
                </a:lnTo>
                <a:lnTo>
                  <a:pt x="10750" y="3332143"/>
                </a:lnTo>
                <a:lnTo>
                  <a:pt x="10750" y="3331432"/>
                </a:lnTo>
                <a:lnTo>
                  <a:pt x="0" y="3331161"/>
                </a:lnTo>
              </a:path>
            </a:pathLst>
          </a:custGeom>
          <a:noFill/>
          <a:ln w="76300" cap="flat" cmpd="sng">
            <a:solidFill>
              <a:srgbClr val="99D5F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50" name="Google Shape;50;p7"/>
          <p:cNvSpPr/>
          <p:nvPr/>
        </p:nvSpPr>
        <p:spPr>
          <a:xfrm>
            <a:off x="4428931" y="9259200"/>
            <a:ext cx="2492375" cy="1028065"/>
          </a:xfrm>
          <a:custGeom>
            <a:avLst/>
            <a:gdLst/>
            <a:ahLst/>
            <a:cxnLst/>
            <a:rect l="l" t="t" r="r" b="b"/>
            <a:pathLst>
              <a:path w="2492375" h="1028065" extrusionOk="0">
                <a:moveTo>
                  <a:pt x="0" y="1027797"/>
                </a:moveTo>
                <a:lnTo>
                  <a:pt x="19230" y="941010"/>
                </a:lnTo>
                <a:lnTo>
                  <a:pt x="37949" y="877649"/>
                </a:lnTo>
                <a:lnTo>
                  <a:pt x="60263" y="815013"/>
                </a:lnTo>
                <a:lnTo>
                  <a:pt x="86184" y="753814"/>
                </a:lnTo>
                <a:lnTo>
                  <a:pt x="114264" y="693336"/>
                </a:lnTo>
                <a:lnTo>
                  <a:pt x="145938" y="635020"/>
                </a:lnTo>
                <a:lnTo>
                  <a:pt x="181218" y="578143"/>
                </a:lnTo>
                <a:lnTo>
                  <a:pt x="218658" y="523424"/>
                </a:lnTo>
                <a:lnTo>
                  <a:pt x="258980" y="470862"/>
                </a:lnTo>
                <a:lnTo>
                  <a:pt x="302173" y="420465"/>
                </a:lnTo>
                <a:lnTo>
                  <a:pt x="348261" y="372229"/>
                </a:lnTo>
                <a:lnTo>
                  <a:pt x="396496" y="326147"/>
                </a:lnTo>
                <a:lnTo>
                  <a:pt x="446889" y="282952"/>
                </a:lnTo>
                <a:lnTo>
                  <a:pt x="499455" y="242629"/>
                </a:lnTo>
                <a:lnTo>
                  <a:pt x="554166" y="205195"/>
                </a:lnTo>
                <a:lnTo>
                  <a:pt x="611050" y="169912"/>
                </a:lnTo>
                <a:lnTo>
                  <a:pt x="669368" y="138236"/>
                </a:lnTo>
                <a:lnTo>
                  <a:pt x="729845" y="110158"/>
                </a:lnTo>
                <a:lnTo>
                  <a:pt x="791034" y="84236"/>
                </a:lnTo>
                <a:lnTo>
                  <a:pt x="853683" y="61917"/>
                </a:lnTo>
                <a:lnTo>
                  <a:pt x="917043" y="43195"/>
                </a:lnTo>
                <a:lnTo>
                  <a:pt x="981839" y="28079"/>
                </a:lnTo>
                <a:lnTo>
                  <a:pt x="1047358" y="15840"/>
                </a:lnTo>
                <a:lnTo>
                  <a:pt x="1113589" y="7198"/>
                </a:lnTo>
                <a:lnTo>
                  <a:pt x="1179832" y="1438"/>
                </a:lnTo>
                <a:lnTo>
                  <a:pt x="1246062" y="0"/>
                </a:lnTo>
                <a:lnTo>
                  <a:pt x="1312306" y="1438"/>
                </a:lnTo>
                <a:lnTo>
                  <a:pt x="1378549" y="7198"/>
                </a:lnTo>
                <a:lnTo>
                  <a:pt x="1444779" y="15840"/>
                </a:lnTo>
                <a:lnTo>
                  <a:pt x="1510298" y="28079"/>
                </a:lnTo>
                <a:lnTo>
                  <a:pt x="1575094" y="43195"/>
                </a:lnTo>
                <a:lnTo>
                  <a:pt x="1638454" y="61917"/>
                </a:lnTo>
                <a:lnTo>
                  <a:pt x="1701091" y="84236"/>
                </a:lnTo>
                <a:lnTo>
                  <a:pt x="1762292" y="110158"/>
                </a:lnTo>
                <a:lnTo>
                  <a:pt x="1822769" y="138236"/>
                </a:lnTo>
                <a:lnTo>
                  <a:pt x="1881088" y="169912"/>
                </a:lnTo>
                <a:lnTo>
                  <a:pt x="1937971" y="205195"/>
                </a:lnTo>
                <a:lnTo>
                  <a:pt x="1992683" y="242629"/>
                </a:lnTo>
                <a:lnTo>
                  <a:pt x="2045248" y="282952"/>
                </a:lnTo>
                <a:lnTo>
                  <a:pt x="2095641" y="326147"/>
                </a:lnTo>
                <a:lnTo>
                  <a:pt x="2143889" y="372229"/>
                </a:lnTo>
                <a:lnTo>
                  <a:pt x="2189964" y="420465"/>
                </a:lnTo>
                <a:lnTo>
                  <a:pt x="2233157" y="470862"/>
                </a:lnTo>
                <a:lnTo>
                  <a:pt x="2273480" y="523424"/>
                </a:lnTo>
                <a:lnTo>
                  <a:pt x="2310919" y="578143"/>
                </a:lnTo>
                <a:lnTo>
                  <a:pt x="2346200" y="635020"/>
                </a:lnTo>
                <a:lnTo>
                  <a:pt x="2377874" y="693336"/>
                </a:lnTo>
                <a:lnTo>
                  <a:pt x="2405953" y="753814"/>
                </a:lnTo>
                <a:lnTo>
                  <a:pt x="2431874" y="815013"/>
                </a:lnTo>
                <a:lnTo>
                  <a:pt x="2454188" y="877649"/>
                </a:lnTo>
                <a:lnTo>
                  <a:pt x="2472908" y="941010"/>
                </a:lnTo>
                <a:lnTo>
                  <a:pt x="2488033" y="1005810"/>
                </a:lnTo>
                <a:lnTo>
                  <a:pt x="2492142" y="1027797"/>
                </a:lnTo>
              </a:path>
              <a:path w="2492375" h="1028065" extrusionOk="0">
                <a:moveTo>
                  <a:pt x="653749" y="1027797"/>
                </a:moveTo>
                <a:lnTo>
                  <a:pt x="675845" y="979170"/>
                </a:lnTo>
                <a:lnTo>
                  <a:pt x="708967" y="921568"/>
                </a:lnTo>
                <a:lnTo>
                  <a:pt x="748565" y="867573"/>
                </a:lnTo>
                <a:lnTo>
                  <a:pt x="793206" y="817176"/>
                </a:lnTo>
                <a:lnTo>
                  <a:pt x="843599" y="772537"/>
                </a:lnTo>
                <a:lnTo>
                  <a:pt x="897600" y="732934"/>
                </a:lnTo>
                <a:lnTo>
                  <a:pt x="955194" y="699819"/>
                </a:lnTo>
                <a:lnTo>
                  <a:pt x="1016396" y="672459"/>
                </a:lnTo>
                <a:lnTo>
                  <a:pt x="1080467" y="651579"/>
                </a:lnTo>
                <a:lnTo>
                  <a:pt x="1145986" y="637898"/>
                </a:lnTo>
                <a:lnTo>
                  <a:pt x="1212230" y="630699"/>
                </a:lnTo>
                <a:lnTo>
                  <a:pt x="1246062" y="629979"/>
                </a:lnTo>
                <a:lnTo>
                  <a:pt x="1279908" y="630699"/>
                </a:lnTo>
                <a:lnTo>
                  <a:pt x="1346138" y="637898"/>
                </a:lnTo>
                <a:lnTo>
                  <a:pt x="1411658" y="651579"/>
                </a:lnTo>
                <a:lnTo>
                  <a:pt x="1475742" y="672459"/>
                </a:lnTo>
                <a:lnTo>
                  <a:pt x="1536943" y="699819"/>
                </a:lnTo>
                <a:lnTo>
                  <a:pt x="1594538" y="732934"/>
                </a:lnTo>
                <a:lnTo>
                  <a:pt x="1648538" y="772537"/>
                </a:lnTo>
                <a:lnTo>
                  <a:pt x="1698932" y="817176"/>
                </a:lnTo>
                <a:lnTo>
                  <a:pt x="1743572" y="867573"/>
                </a:lnTo>
                <a:lnTo>
                  <a:pt x="1783171" y="921568"/>
                </a:lnTo>
                <a:lnTo>
                  <a:pt x="1816292" y="979170"/>
                </a:lnTo>
                <a:lnTo>
                  <a:pt x="1830694" y="1009407"/>
                </a:lnTo>
                <a:lnTo>
                  <a:pt x="1838388" y="1027797"/>
                </a:lnTo>
              </a:path>
            </a:pathLst>
          </a:custGeom>
          <a:noFill/>
          <a:ln w="18700" cap="flat" cmpd="sng">
            <a:solidFill>
              <a:srgbClr val="1C365F"/>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51" name="Google Shape;51;p7"/>
          <p:cNvSpPr/>
          <p:nvPr/>
        </p:nvSpPr>
        <p:spPr>
          <a:xfrm>
            <a:off x="6984720" y="888479"/>
            <a:ext cx="277495" cy="276860"/>
          </a:xfrm>
          <a:custGeom>
            <a:avLst/>
            <a:gdLst/>
            <a:ahLst/>
            <a:cxnLst/>
            <a:rect l="l" t="t" r="r" b="b"/>
            <a:pathLst>
              <a:path w="277495" h="276859" extrusionOk="0">
                <a:moveTo>
                  <a:pt x="139674" y="0"/>
                </a:moveTo>
                <a:lnTo>
                  <a:pt x="0" y="136740"/>
                </a:lnTo>
                <a:lnTo>
                  <a:pt x="136791" y="276377"/>
                </a:lnTo>
                <a:lnTo>
                  <a:pt x="206629" y="208000"/>
                </a:lnTo>
                <a:lnTo>
                  <a:pt x="277190" y="139623"/>
                </a:lnTo>
                <a:lnTo>
                  <a:pt x="139674"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52" name="Google Shape;52;p7"/>
          <p:cNvSpPr/>
          <p:nvPr/>
        </p:nvSpPr>
        <p:spPr>
          <a:xfrm>
            <a:off x="7482217" y="888479"/>
            <a:ext cx="277495" cy="276860"/>
          </a:xfrm>
          <a:custGeom>
            <a:avLst/>
            <a:gdLst/>
            <a:ahLst/>
            <a:cxnLst/>
            <a:rect l="l" t="t" r="r" b="b"/>
            <a:pathLst>
              <a:path w="277495" h="276859" extrusionOk="0">
                <a:moveTo>
                  <a:pt x="139674" y="0"/>
                </a:moveTo>
                <a:lnTo>
                  <a:pt x="0" y="136740"/>
                </a:lnTo>
                <a:lnTo>
                  <a:pt x="136804" y="276377"/>
                </a:lnTo>
                <a:lnTo>
                  <a:pt x="206629" y="208000"/>
                </a:lnTo>
                <a:lnTo>
                  <a:pt x="277190" y="139623"/>
                </a:lnTo>
                <a:lnTo>
                  <a:pt x="139674"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53" name="Google Shape;53;p7"/>
          <p:cNvSpPr/>
          <p:nvPr/>
        </p:nvSpPr>
        <p:spPr>
          <a:xfrm>
            <a:off x="7979003" y="888479"/>
            <a:ext cx="277495" cy="276860"/>
          </a:xfrm>
          <a:custGeom>
            <a:avLst/>
            <a:gdLst/>
            <a:ahLst/>
            <a:cxnLst/>
            <a:rect l="l" t="t" r="r" b="b"/>
            <a:pathLst>
              <a:path w="277495" h="276859" extrusionOk="0">
                <a:moveTo>
                  <a:pt x="139674" y="0"/>
                </a:moveTo>
                <a:lnTo>
                  <a:pt x="0" y="136740"/>
                </a:lnTo>
                <a:lnTo>
                  <a:pt x="136791" y="276377"/>
                </a:lnTo>
                <a:lnTo>
                  <a:pt x="206629" y="208000"/>
                </a:lnTo>
                <a:lnTo>
                  <a:pt x="277190" y="139623"/>
                </a:lnTo>
                <a:lnTo>
                  <a:pt x="139674"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54" name="Google Shape;54;p7"/>
          <p:cNvSpPr/>
          <p:nvPr/>
        </p:nvSpPr>
        <p:spPr>
          <a:xfrm>
            <a:off x="8476501" y="888479"/>
            <a:ext cx="277495" cy="276860"/>
          </a:xfrm>
          <a:custGeom>
            <a:avLst/>
            <a:gdLst/>
            <a:ahLst/>
            <a:cxnLst/>
            <a:rect l="l" t="t" r="r" b="b"/>
            <a:pathLst>
              <a:path w="277495" h="276859" extrusionOk="0">
                <a:moveTo>
                  <a:pt x="139674" y="0"/>
                </a:moveTo>
                <a:lnTo>
                  <a:pt x="0" y="136740"/>
                </a:lnTo>
                <a:lnTo>
                  <a:pt x="136804" y="276377"/>
                </a:lnTo>
                <a:lnTo>
                  <a:pt x="206629" y="208000"/>
                </a:lnTo>
                <a:lnTo>
                  <a:pt x="277190" y="139623"/>
                </a:lnTo>
                <a:lnTo>
                  <a:pt x="139674"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55" name="Google Shape;55;p7"/>
          <p:cNvSpPr/>
          <p:nvPr/>
        </p:nvSpPr>
        <p:spPr>
          <a:xfrm>
            <a:off x="17336896" y="6031196"/>
            <a:ext cx="951230" cy="2458085"/>
          </a:xfrm>
          <a:custGeom>
            <a:avLst/>
            <a:gdLst/>
            <a:ahLst/>
            <a:cxnLst/>
            <a:rect l="l" t="t" r="r" b="b"/>
            <a:pathLst>
              <a:path w="951230" h="2458084" extrusionOk="0">
                <a:moveTo>
                  <a:pt x="951102" y="0"/>
                </a:moveTo>
                <a:lnTo>
                  <a:pt x="877569" y="21090"/>
                </a:lnTo>
                <a:lnTo>
                  <a:pt x="814958" y="43404"/>
                </a:lnTo>
                <a:lnTo>
                  <a:pt x="753744" y="69325"/>
                </a:lnTo>
                <a:lnTo>
                  <a:pt x="693292" y="97404"/>
                </a:lnTo>
                <a:lnTo>
                  <a:pt x="634999" y="129091"/>
                </a:lnTo>
                <a:lnTo>
                  <a:pt x="578103" y="164371"/>
                </a:lnTo>
                <a:lnTo>
                  <a:pt x="523366" y="201811"/>
                </a:lnTo>
                <a:lnTo>
                  <a:pt x="470788" y="242133"/>
                </a:lnTo>
                <a:lnTo>
                  <a:pt x="420369" y="285326"/>
                </a:lnTo>
                <a:lnTo>
                  <a:pt x="372236" y="331402"/>
                </a:lnTo>
                <a:lnTo>
                  <a:pt x="326135" y="379649"/>
                </a:lnTo>
                <a:lnTo>
                  <a:pt x="282955" y="430055"/>
                </a:lnTo>
                <a:lnTo>
                  <a:pt x="242569" y="482608"/>
                </a:lnTo>
                <a:lnTo>
                  <a:pt x="205104" y="537332"/>
                </a:lnTo>
                <a:lnTo>
                  <a:pt x="169798" y="594203"/>
                </a:lnTo>
                <a:lnTo>
                  <a:pt x="138175" y="652534"/>
                </a:lnTo>
                <a:lnTo>
                  <a:pt x="110108" y="713011"/>
                </a:lnTo>
                <a:lnTo>
                  <a:pt x="84200" y="774200"/>
                </a:lnTo>
                <a:lnTo>
                  <a:pt x="61848" y="836849"/>
                </a:lnTo>
                <a:lnTo>
                  <a:pt x="43179" y="900209"/>
                </a:lnTo>
                <a:lnTo>
                  <a:pt x="28066" y="965005"/>
                </a:lnTo>
                <a:lnTo>
                  <a:pt x="15747" y="1030524"/>
                </a:lnTo>
                <a:lnTo>
                  <a:pt x="7111" y="1096767"/>
                </a:lnTo>
                <a:lnTo>
                  <a:pt x="1396" y="1162998"/>
                </a:lnTo>
                <a:lnTo>
                  <a:pt x="0" y="1229254"/>
                </a:lnTo>
                <a:lnTo>
                  <a:pt x="1396" y="1295484"/>
                </a:lnTo>
                <a:lnTo>
                  <a:pt x="7111" y="1361727"/>
                </a:lnTo>
                <a:lnTo>
                  <a:pt x="15747" y="1427958"/>
                </a:lnTo>
                <a:lnTo>
                  <a:pt x="28066" y="1493477"/>
                </a:lnTo>
                <a:lnTo>
                  <a:pt x="43179" y="1557561"/>
                </a:lnTo>
                <a:lnTo>
                  <a:pt x="62610" y="1621645"/>
                </a:lnTo>
                <a:lnTo>
                  <a:pt x="84200" y="1684282"/>
                </a:lnTo>
                <a:lnTo>
                  <a:pt x="110108" y="1745483"/>
                </a:lnTo>
                <a:lnTo>
                  <a:pt x="138937" y="1805237"/>
                </a:lnTo>
                <a:lnTo>
                  <a:pt x="170560" y="1864279"/>
                </a:lnTo>
                <a:lnTo>
                  <a:pt x="205104" y="1920438"/>
                </a:lnTo>
                <a:lnTo>
                  <a:pt x="242569" y="1975163"/>
                </a:lnTo>
                <a:lnTo>
                  <a:pt x="282955" y="2028439"/>
                </a:lnTo>
                <a:lnTo>
                  <a:pt x="326135" y="2078845"/>
                </a:lnTo>
                <a:lnTo>
                  <a:pt x="372236" y="2127080"/>
                </a:lnTo>
                <a:lnTo>
                  <a:pt x="420369" y="2172444"/>
                </a:lnTo>
                <a:lnTo>
                  <a:pt x="470788" y="2215637"/>
                </a:lnTo>
                <a:lnTo>
                  <a:pt x="523366" y="2255960"/>
                </a:lnTo>
                <a:lnTo>
                  <a:pt x="578865" y="2294123"/>
                </a:lnTo>
                <a:lnTo>
                  <a:pt x="634999" y="2328680"/>
                </a:lnTo>
                <a:lnTo>
                  <a:pt x="693292" y="2360366"/>
                </a:lnTo>
                <a:lnTo>
                  <a:pt x="753744" y="2389157"/>
                </a:lnTo>
                <a:lnTo>
                  <a:pt x="814958" y="2414367"/>
                </a:lnTo>
                <a:lnTo>
                  <a:pt x="877569" y="2436681"/>
                </a:lnTo>
                <a:lnTo>
                  <a:pt x="941704" y="2455400"/>
                </a:lnTo>
                <a:lnTo>
                  <a:pt x="951102" y="2457619"/>
                </a:lnTo>
                <a:lnTo>
                  <a:pt x="951102" y="0"/>
                </a:lnTo>
                <a:close/>
              </a:path>
            </a:pathLst>
          </a:custGeom>
          <a:solidFill>
            <a:srgbClr val="2F5FAA"/>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56" name="Google Shape;56;p7"/>
          <p:cNvSpPr/>
          <p:nvPr/>
        </p:nvSpPr>
        <p:spPr>
          <a:xfrm>
            <a:off x="0" y="0"/>
            <a:ext cx="1139190" cy="1254760"/>
          </a:xfrm>
          <a:custGeom>
            <a:avLst/>
            <a:gdLst/>
            <a:ahLst/>
            <a:cxnLst/>
            <a:rect l="l" t="t" r="r" b="b"/>
            <a:pathLst>
              <a:path w="1139190" h="1254760" extrusionOk="0">
                <a:moveTo>
                  <a:pt x="1138859" y="0"/>
                </a:moveTo>
                <a:lnTo>
                  <a:pt x="0" y="0"/>
                </a:lnTo>
                <a:lnTo>
                  <a:pt x="0" y="1254351"/>
                </a:lnTo>
                <a:lnTo>
                  <a:pt x="67677" y="1245590"/>
                </a:lnTo>
                <a:lnTo>
                  <a:pt x="133196" y="1233347"/>
                </a:lnTo>
                <a:lnTo>
                  <a:pt x="197276" y="1218234"/>
                </a:lnTo>
                <a:lnTo>
                  <a:pt x="261357" y="1199502"/>
                </a:lnTo>
                <a:lnTo>
                  <a:pt x="323993" y="1177188"/>
                </a:lnTo>
                <a:lnTo>
                  <a:pt x="385197" y="1151991"/>
                </a:lnTo>
                <a:lnTo>
                  <a:pt x="445675" y="1123187"/>
                </a:lnTo>
                <a:lnTo>
                  <a:pt x="503996" y="1091514"/>
                </a:lnTo>
                <a:lnTo>
                  <a:pt x="560153" y="1056944"/>
                </a:lnTo>
                <a:lnTo>
                  <a:pt x="615593" y="1018793"/>
                </a:lnTo>
                <a:lnTo>
                  <a:pt x="668153" y="978471"/>
                </a:lnTo>
                <a:lnTo>
                  <a:pt x="718551" y="935266"/>
                </a:lnTo>
                <a:lnTo>
                  <a:pt x="766791" y="889914"/>
                </a:lnTo>
                <a:lnTo>
                  <a:pt x="812874" y="841667"/>
                </a:lnTo>
                <a:lnTo>
                  <a:pt x="856073" y="791273"/>
                </a:lnTo>
                <a:lnTo>
                  <a:pt x="896391" y="737996"/>
                </a:lnTo>
                <a:lnTo>
                  <a:pt x="933832" y="683272"/>
                </a:lnTo>
                <a:lnTo>
                  <a:pt x="968395" y="627113"/>
                </a:lnTo>
                <a:lnTo>
                  <a:pt x="1000075" y="568070"/>
                </a:lnTo>
                <a:lnTo>
                  <a:pt x="1028873" y="508304"/>
                </a:lnTo>
                <a:lnTo>
                  <a:pt x="1054794" y="447116"/>
                </a:lnTo>
                <a:lnTo>
                  <a:pt x="1076394" y="384467"/>
                </a:lnTo>
                <a:lnTo>
                  <a:pt x="1095830" y="320395"/>
                </a:lnTo>
                <a:lnTo>
                  <a:pt x="1110952" y="256311"/>
                </a:lnTo>
                <a:lnTo>
                  <a:pt x="1123195" y="190792"/>
                </a:lnTo>
                <a:lnTo>
                  <a:pt x="1131832" y="124548"/>
                </a:lnTo>
                <a:lnTo>
                  <a:pt x="1137592" y="58318"/>
                </a:lnTo>
                <a:lnTo>
                  <a:pt x="1138859"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57" name="Google Shape;57;p7"/>
          <p:cNvSpPr/>
          <p:nvPr/>
        </p:nvSpPr>
        <p:spPr>
          <a:xfrm>
            <a:off x="12959207" y="0"/>
            <a:ext cx="2036445" cy="1536700"/>
          </a:xfrm>
          <a:custGeom>
            <a:avLst/>
            <a:gdLst/>
            <a:ahLst/>
            <a:cxnLst/>
            <a:rect l="l" t="t" r="r" b="b"/>
            <a:pathLst>
              <a:path w="2036444" h="1536700" extrusionOk="0">
                <a:moveTo>
                  <a:pt x="1280674" y="0"/>
                </a:moveTo>
                <a:lnTo>
                  <a:pt x="1280922" y="895641"/>
                </a:lnTo>
                <a:lnTo>
                  <a:pt x="1280160" y="895641"/>
                </a:lnTo>
                <a:lnTo>
                  <a:pt x="1279398" y="928763"/>
                </a:lnTo>
                <a:lnTo>
                  <a:pt x="1272286" y="995717"/>
                </a:lnTo>
                <a:lnTo>
                  <a:pt x="1258570" y="1061236"/>
                </a:lnTo>
                <a:lnTo>
                  <a:pt x="1237742" y="1124596"/>
                </a:lnTo>
                <a:lnTo>
                  <a:pt x="1210310" y="1185797"/>
                </a:lnTo>
                <a:lnTo>
                  <a:pt x="1177163" y="1244115"/>
                </a:lnTo>
                <a:lnTo>
                  <a:pt x="1137666" y="1298116"/>
                </a:lnTo>
                <a:lnTo>
                  <a:pt x="1092962" y="1347798"/>
                </a:lnTo>
                <a:lnTo>
                  <a:pt x="1043305" y="1393162"/>
                </a:lnTo>
                <a:lnTo>
                  <a:pt x="989330" y="1432037"/>
                </a:lnTo>
                <a:lnTo>
                  <a:pt x="931037" y="1465869"/>
                </a:lnTo>
                <a:lnTo>
                  <a:pt x="869823" y="1493238"/>
                </a:lnTo>
                <a:lnTo>
                  <a:pt x="806450" y="1513392"/>
                </a:lnTo>
                <a:lnTo>
                  <a:pt x="740918" y="1527794"/>
                </a:lnTo>
                <a:lnTo>
                  <a:pt x="673989" y="1534995"/>
                </a:lnTo>
                <a:lnTo>
                  <a:pt x="640842" y="1535719"/>
                </a:lnTo>
                <a:lnTo>
                  <a:pt x="640080" y="1536430"/>
                </a:lnTo>
                <a:lnTo>
                  <a:pt x="640080" y="1535719"/>
                </a:lnTo>
                <a:lnTo>
                  <a:pt x="606933" y="1534995"/>
                </a:lnTo>
                <a:lnTo>
                  <a:pt x="573151" y="1532112"/>
                </a:lnTo>
                <a:lnTo>
                  <a:pt x="506857" y="1522041"/>
                </a:lnTo>
                <a:lnTo>
                  <a:pt x="442087" y="1504756"/>
                </a:lnTo>
                <a:lnTo>
                  <a:pt x="380238" y="1480271"/>
                </a:lnTo>
                <a:lnTo>
                  <a:pt x="320421" y="1450032"/>
                </a:lnTo>
                <a:lnTo>
                  <a:pt x="264287" y="1413317"/>
                </a:lnTo>
                <a:lnTo>
                  <a:pt x="211709" y="1371559"/>
                </a:lnTo>
                <a:lnTo>
                  <a:pt x="164846" y="1324036"/>
                </a:lnTo>
                <a:lnTo>
                  <a:pt x="122428" y="1272195"/>
                </a:lnTo>
                <a:lnTo>
                  <a:pt x="85725" y="1216048"/>
                </a:lnTo>
                <a:lnTo>
                  <a:pt x="55499" y="1156283"/>
                </a:lnTo>
                <a:lnTo>
                  <a:pt x="31750" y="1093646"/>
                </a:lnTo>
                <a:lnTo>
                  <a:pt x="14478" y="1029562"/>
                </a:lnTo>
                <a:lnTo>
                  <a:pt x="3683" y="963319"/>
                </a:lnTo>
                <a:lnTo>
                  <a:pt x="0" y="896365"/>
                </a:lnTo>
                <a:lnTo>
                  <a:pt x="0" y="0"/>
                </a:lnTo>
              </a:path>
              <a:path w="2036444" h="1536700" extrusionOk="0">
                <a:moveTo>
                  <a:pt x="2035943" y="0"/>
                </a:moveTo>
                <a:lnTo>
                  <a:pt x="2036191" y="895641"/>
                </a:lnTo>
                <a:lnTo>
                  <a:pt x="2035429" y="895641"/>
                </a:lnTo>
                <a:lnTo>
                  <a:pt x="2034794" y="928763"/>
                </a:lnTo>
                <a:lnTo>
                  <a:pt x="2027555" y="995717"/>
                </a:lnTo>
                <a:lnTo>
                  <a:pt x="2013839" y="1061236"/>
                </a:lnTo>
                <a:lnTo>
                  <a:pt x="1993011" y="1124596"/>
                </a:lnTo>
                <a:lnTo>
                  <a:pt x="1965579" y="1185797"/>
                </a:lnTo>
                <a:lnTo>
                  <a:pt x="1932432" y="1244115"/>
                </a:lnTo>
                <a:lnTo>
                  <a:pt x="1892935" y="1298116"/>
                </a:lnTo>
                <a:lnTo>
                  <a:pt x="1848231" y="1347798"/>
                </a:lnTo>
                <a:lnTo>
                  <a:pt x="1798574" y="1393162"/>
                </a:lnTo>
                <a:lnTo>
                  <a:pt x="1744599" y="1432037"/>
                </a:lnTo>
                <a:lnTo>
                  <a:pt x="1686306" y="1465869"/>
                </a:lnTo>
                <a:lnTo>
                  <a:pt x="1625092" y="1493238"/>
                </a:lnTo>
                <a:lnTo>
                  <a:pt x="1561719" y="1513392"/>
                </a:lnTo>
                <a:lnTo>
                  <a:pt x="1496187" y="1527794"/>
                </a:lnTo>
                <a:lnTo>
                  <a:pt x="1429258" y="1534995"/>
                </a:lnTo>
                <a:lnTo>
                  <a:pt x="1396111" y="1535719"/>
                </a:lnTo>
                <a:lnTo>
                  <a:pt x="1395349" y="1536430"/>
                </a:lnTo>
                <a:lnTo>
                  <a:pt x="1395349" y="1535719"/>
                </a:lnTo>
                <a:lnTo>
                  <a:pt x="1362202" y="1534995"/>
                </a:lnTo>
                <a:lnTo>
                  <a:pt x="1328420" y="1532112"/>
                </a:lnTo>
                <a:lnTo>
                  <a:pt x="1262126" y="1522041"/>
                </a:lnTo>
                <a:lnTo>
                  <a:pt x="1197356" y="1504756"/>
                </a:lnTo>
                <a:lnTo>
                  <a:pt x="1135507" y="1480271"/>
                </a:lnTo>
                <a:lnTo>
                  <a:pt x="1075690" y="1450032"/>
                </a:lnTo>
                <a:lnTo>
                  <a:pt x="1019556" y="1413317"/>
                </a:lnTo>
                <a:lnTo>
                  <a:pt x="966978" y="1371559"/>
                </a:lnTo>
                <a:lnTo>
                  <a:pt x="920242" y="1324036"/>
                </a:lnTo>
                <a:lnTo>
                  <a:pt x="877697" y="1272195"/>
                </a:lnTo>
                <a:lnTo>
                  <a:pt x="840994" y="1216048"/>
                </a:lnTo>
                <a:lnTo>
                  <a:pt x="810768" y="1156283"/>
                </a:lnTo>
                <a:lnTo>
                  <a:pt x="787019" y="1093646"/>
                </a:lnTo>
                <a:lnTo>
                  <a:pt x="769747" y="1029562"/>
                </a:lnTo>
                <a:lnTo>
                  <a:pt x="758952" y="963319"/>
                </a:lnTo>
                <a:lnTo>
                  <a:pt x="755269" y="896365"/>
                </a:lnTo>
                <a:lnTo>
                  <a:pt x="755269" y="0"/>
                </a:lnTo>
              </a:path>
            </a:pathLst>
          </a:custGeom>
          <a:noFill/>
          <a:ln w="18700" cap="flat" cmpd="sng">
            <a:solidFill>
              <a:srgbClr val="1C365F"/>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58" name="Google Shape;58;p7"/>
          <p:cNvSpPr txBox="1"/>
          <p:nvPr/>
        </p:nvSpPr>
        <p:spPr>
          <a:xfrm>
            <a:off x="4424248" y="2484128"/>
            <a:ext cx="8382000" cy="3170099"/>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8000" b="1" err="1">
                <a:solidFill>
                  <a:srgbClr val="17365D"/>
                </a:solidFill>
                <a:latin typeface="Calibri"/>
                <a:ea typeface="Calibri"/>
                <a:cs typeface="Calibri"/>
                <a:sym typeface="Calibri"/>
              </a:rPr>
              <a:t>InsightLearn</a:t>
            </a:r>
            <a:r>
              <a:rPr lang="en-US" sz="8000" b="1" baseline="30000">
                <a:solidFill>
                  <a:srgbClr val="17365D"/>
                </a:solidFill>
                <a:latin typeface="Calibri"/>
                <a:ea typeface="Calibri"/>
                <a:cs typeface="Calibri"/>
                <a:sym typeface="Calibri"/>
              </a:rPr>
              <a:t> </a:t>
            </a:r>
            <a:r>
              <a:rPr lang="en-US" sz="6600" b="1" baseline="30000">
                <a:solidFill>
                  <a:srgbClr val="17365D"/>
                </a:solidFill>
                <a:latin typeface="Calibri"/>
                <a:ea typeface="Calibri"/>
                <a:cs typeface="Calibri"/>
                <a:sym typeface="Calibri"/>
              </a:rPr>
              <a:t>AI</a:t>
            </a:r>
            <a:endParaRPr lang="en-US" sz="6600">
              <a:solidFill>
                <a:srgbClr val="17365D"/>
              </a:solidFill>
              <a:latin typeface="Poppins"/>
              <a:cs typeface="Poppins"/>
            </a:endParaRPr>
          </a:p>
          <a:p>
            <a:pPr marL="0" lvl="0" indent="0" algn="l" rtl="0">
              <a:spcBef>
                <a:spcPts val="0"/>
              </a:spcBef>
              <a:spcAft>
                <a:spcPts val="0"/>
              </a:spcAft>
              <a:buNone/>
            </a:pPr>
            <a:r>
              <a:rPr lang="en-US" sz="6000">
                <a:solidFill>
                  <a:srgbClr val="17365D"/>
                </a:solidFill>
                <a:latin typeface="Calibri"/>
                <a:ea typeface="Calibri"/>
                <a:cs typeface="Calibri"/>
                <a:sym typeface="Calibri"/>
              </a:rPr>
              <a:t>Personalized Learning for Diverse Students</a:t>
            </a:r>
            <a:endParaRPr/>
          </a:p>
        </p:txBody>
      </p:sp>
      <p:sp>
        <p:nvSpPr>
          <p:cNvPr id="59" name="Google Shape;59;p7"/>
          <p:cNvSpPr txBox="1"/>
          <p:nvPr/>
        </p:nvSpPr>
        <p:spPr>
          <a:xfrm>
            <a:off x="12935286" y="6557307"/>
            <a:ext cx="4495800" cy="3200876"/>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4000" b="1">
                <a:solidFill>
                  <a:schemeClr val="dk2"/>
                </a:solidFill>
                <a:latin typeface="Calibri"/>
                <a:ea typeface="Calibri"/>
                <a:cs typeface="Calibri"/>
                <a:sym typeface="Calibri"/>
              </a:rPr>
              <a:t>Ideal Bits:</a:t>
            </a:r>
            <a:endParaRPr/>
          </a:p>
          <a:p>
            <a:pPr marL="0" lvl="0" indent="0" algn="l" rtl="0">
              <a:spcBef>
                <a:spcPts val="0"/>
              </a:spcBef>
              <a:spcAft>
                <a:spcPts val="0"/>
              </a:spcAft>
              <a:buNone/>
            </a:pPr>
            <a:r>
              <a:rPr lang="en-US" sz="3600">
                <a:solidFill>
                  <a:schemeClr val="dk2"/>
                </a:solidFill>
                <a:latin typeface="Calibri"/>
                <a:ea typeface="Calibri"/>
                <a:cs typeface="Calibri"/>
                <a:sym typeface="Calibri"/>
              </a:rPr>
              <a:t>Akhil M Nair</a:t>
            </a:r>
            <a:endParaRPr/>
          </a:p>
          <a:p>
            <a:pPr marL="0" lvl="0" indent="0" algn="l" rtl="0">
              <a:spcBef>
                <a:spcPts val="0"/>
              </a:spcBef>
              <a:spcAft>
                <a:spcPts val="0"/>
              </a:spcAft>
              <a:buNone/>
            </a:pPr>
            <a:r>
              <a:rPr lang="en-US" sz="3600">
                <a:solidFill>
                  <a:schemeClr val="dk2"/>
                </a:solidFill>
                <a:latin typeface="Calibri"/>
                <a:ea typeface="Calibri"/>
                <a:cs typeface="Calibri"/>
                <a:sym typeface="Calibri"/>
              </a:rPr>
              <a:t>Sravya P</a:t>
            </a:r>
            <a:endParaRPr/>
          </a:p>
          <a:p>
            <a:pPr marL="0" lvl="0" indent="0" algn="l" rtl="0">
              <a:spcBef>
                <a:spcPts val="0"/>
              </a:spcBef>
              <a:spcAft>
                <a:spcPts val="0"/>
              </a:spcAft>
              <a:buNone/>
            </a:pPr>
            <a:r>
              <a:rPr lang="en-US" sz="3600">
                <a:solidFill>
                  <a:schemeClr val="dk2"/>
                </a:solidFill>
                <a:latin typeface="Calibri"/>
                <a:ea typeface="Calibri"/>
                <a:cs typeface="Calibri"/>
                <a:sym typeface="Calibri"/>
              </a:rPr>
              <a:t>Ashok R</a:t>
            </a:r>
            <a:endParaRPr/>
          </a:p>
          <a:p>
            <a:pPr marL="0" lvl="0" indent="0" algn="l" rtl="0">
              <a:spcBef>
                <a:spcPts val="0"/>
              </a:spcBef>
              <a:spcAft>
                <a:spcPts val="0"/>
              </a:spcAft>
              <a:buNone/>
            </a:pPr>
            <a:r>
              <a:rPr lang="en-US" sz="3600">
                <a:solidFill>
                  <a:schemeClr val="dk2"/>
                </a:solidFill>
                <a:latin typeface="Calibri"/>
                <a:ea typeface="Calibri"/>
                <a:cs typeface="Calibri"/>
                <a:sym typeface="Calibri"/>
              </a:rPr>
              <a:t>Anagha Rajesh</a:t>
            </a:r>
            <a:endParaRPr/>
          </a:p>
          <a:p>
            <a:pPr marL="0" lvl="0" indent="0" algn="l" rtl="0">
              <a:spcBef>
                <a:spcPts val="0"/>
              </a:spcBef>
              <a:spcAft>
                <a:spcPts val="0"/>
              </a:spcAft>
              <a:buNone/>
            </a:pPr>
            <a:endParaRPr sz="1800"/>
          </a:p>
        </p:txBody>
      </p:sp>
      <p:sp>
        <p:nvSpPr>
          <p:cNvPr id="60" name="Google Shape;60;p7"/>
          <p:cNvSpPr/>
          <p:nvPr/>
        </p:nvSpPr>
        <p:spPr>
          <a:xfrm rot="1590006">
            <a:off x="9128516" y="6887800"/>
            <a:ext cx="772160" cy="1281430"/>
          </a:xfrm>
          <a:custGeom>
            <a:avLst/>
            <a:gdLst/>
            <a:ahLst/>
            <a:cxnLst/>
            <a:rect l="l" t="t" r="r" b="b"/>
            <a:pathLst>
              <a:path w="772159" h="1281429" extrusionOk="0">
                <a:moveTo>
                  <a:pt x="0" y="1280847"/>
                </a:moveTo>
                <a:lnTo>
                  <a:pt x="1447" y="0"/>
                </a:lnTo>
              </a:path>
              <a:path w="772159" h="1281429" extrusionOk="0">
                <a:moveTo>
                  <a:pt x="0" y="646545"/>
                </a:moveTo>
                <a:lnTo>
                  <a:pt x="771713" y="1435"/>
                </a:lnTo>
              </a:path>
              <a:path w="772159" h="1281429" extrusionOk="0">
                <a:moveTo>
                  <a:pt x="0" y="632863"/>
                </a:moveTo>
                <a:lnTo>
                  <a:pt x="770278" y="1280847"/>
                </a:lnTo>
              </a:path>
              <a:path w="772159" h="1281429" extrusionOk="0">
                <a:moveTo>
                  <a:pt x="7924" y="637903"/>
                </a:moveTo>
                <a:lnTo>
                  <a:pt x="771713" y="636465"/>
                </a:lnTo>
              </a:path>
            </a:pathLst>
          </a:custGeom>
          <a:noFill/>
          <a:ln w="76300" cap="flat" cmpd="sng">
            <a:solidFill>
              <a:srgbClr val="669CD3"/>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61" name="Google Shape;61;p7"/>
          <p:cNvSpPr/>
          <p:nvPr/>
        </p:nvSpPr>
        <p:spPr>
          <a:xfrm rot="8340102">
            <a:off x="15090380" y="3295232"/>
            <a:ext cx="422690" cy="833577"/>
          </a:xfrm>
          <a:custGeom>
            <a:avLst/>
            <a:gdLst/>
            <a:ahLst/>
            <a:cxnLst/>
            <a:rect l="l" t="t" r="r" b="b"/>
            <a:pathLst>
              <a:path w="772159" h="1281429" extrusionOk="0">
                <a:moveTo>
                  <a:pt x="0" y="1280847"/>
                </a:moveTo>
                <a:lnTo>
                  <a:pt x="1447" y="0"/>
                </a:lnTo>
              </a:path>
              <a:path w="772159" h="1281429" extrusionOk="0">
                <a:moveTo>
                  <a:pt x="0" y="646545"/>
                </a:moveTo>
                <a:lnTo>
                  <a:pt x="771713" y="1435"/>
                </a:lnTo>
              </a:path>
              <a:path w="772159" h="1281429" extrusionOk="0">
                <a:moveTo>
                  <a:pt x="0" y="632863"/>
                </a:moveTo>
                <a:lnTo>
                  <a:pt x="770278" y="1280847"/>
                </a:lnTo>
              </a:path>
              <a:path w="772159" h="1281429" extrusionOk="0">
                <a:moveTo>
                  <a:pt x="7924" y="637903"/>
                </a:moveTo>
                <a:lnTo>
                  <a:pt x="771713" y="636465"/>
                </a:lnTo>
              </a:path>
            </a:pathLst>
          </a:custGeom>
          <a:noFill/>
          <a:ln w="76300" cap="flat" cmpd="sng">
            <a:solidFill>
              <a:srgbClr val="669CD3"/>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 name="Star: 5 Points 1">
            <a:extLst>
              <a:ext uri="{FF2B5EF4-FFF2-40B4-BE49-F238E27FC236}">
                <a16:creationId xmlns:a16="http://schemas.microsoft.com/office/drawing/2014/main" id="{F78D1F03-74ED-13B9-076D-2FB52A385BDC}"/>
              </a:ext>
            </a:extLst>
          </p:cNvPr>
          <p:cNvSpPr/>
          <p:nvPr/>
        </p:nvSpPr>
        <p:spPr>
          <a:xfrm>
            <a:off x="10366365" y="2843474"/>
            <a:ext cx="151188" cy="167964"/>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fade">
                                      <p:cBhvr>
                                        <p:cTn id="11" dur="500"/>
                                        <p:tgtEl>
                                          <p:spTgt spid="59"/>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60"/>
                                        </p:tgtEl>
                                        <p:attrNameLst>
                                          <p:attrName>style.visibility</p:attrName>
                                        </p:attrNameLst>
                                      </p:cBhvr>
                                      <p:to>
                                        <p:strVal val="visible"/>
                                      </p:to>
                                    </p:set>
                                    <p:anim calcmode="lin" valueType="num">
                                      <p:cBhvr additive="base">
                                        <p:cTn id="15" dur="500"/>
                                        <p:tgtEl>
                                          <p:spTgt spid="60"/>
                                        </p:tgtEl>
                                        <p:attrNameLst>
                                          <p:attrName>ppt_y</p:attrName>
                                        </p:attrNameLst>
                                      </p:cBhvr>
                                      <p:tavLst>
                                        <p:tav tm="0">
                                          <p:val>
                                            <p:strVal val="#ppt_y+1"/>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49"/>
                                        </p:tgtEl>
                                        <p:attrNameLst>
                                          <p:attrName>style.visibility</p:attrName>
                                        </p:attrNameLst>
                                      </p:cBhvr>
                                      <p:to>
                                        <p:strVal val="visible"/>
                                      </p:to>
                                    </p:set>
                                    <p:anim calcmode="lin" valueType="num">
                                      <p:cBhvr additive="base">
                                        <p:cTn id="18" dur="500"/>
                                        <p:tgtEl>
                                          <p:spTgt spid="49"/>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52"/>
                                        </p:tgtEl>
                                        <p:attrNameLst>
                                          <p:attrName>style.visibility</p:attrName>
                                        </p:attrNameLst>
                                      </p:cBhvr>
                                      <p:to>
                                        <p:strVal val="visible"/>
                                      </p:to>
                                    </p:set>
                                    <p:anim calcmode="lin" valueType="num">
                                      <p:cBhvr additive="base">
                                        <p:cTn id="22" dur="750"/>
                                        <p:tgtEl>
                                          <p:spTgt spid="52"/>
                                        </p:tgtEl>
                                        <p:attrNameLst>
                                          <p:attrName>ppt_x</p:attrName>
                                        </p:attrNameLst>
                                      </p:cBhvr>
                                      <p:tavLst>
                                        <p:tav tm="0">
                                          <p:val>
                                            <p:strVal val="#ppt_x-1"/>
                                          </p:val>
                                        </p:tav>
                                        <p:tav tm="100000">
                                          <p:val>
                                            <p:strVal val="#ppt_x"/>
                                          </p:val>
                                        </p:tav>
                                      </p:tavLst>
                                    </p:anim>
                                  </p:childTnLst>
                                </p:cTn>
                              </p:par>
                              <p:par>
                                <p:cTn id="23" presetID="2" presetClass="entr" presetSubtype="2" fill="hold" nodeType="withEffect">
                                  <p:stCondLst>
                                    <p:cond delay="0"/>
                                  </p:stCondLst>
                                  <p:childTnLst>
                                    <p:set>
                                      <p:cBhvr>
                                        <p:cTn id="24" dur="1" fill="hold">
                                          <p:stCondLst>
                                            <p:cond delay="0"/>
                                          </p:stCondLst>
                                        </p:cTn>
                                        <p:tgtEl>
                                          <p:spTgt spid="53"/>
                                        </p:tgtEl>
                                        <p:attrNameLst>
                                          <p:attrName>style.visibility</p:attrName>
                                        </p:attrNameLst>
                                      </p:cBhvr>
                                      <p:to>
                                        <p:strVal val="visible"/>
                                      </p:to>
                                    </p:set>
                                    <p:anim calcmode="lin" valueType="num">
                                      <p:cBhvr additive="base">
                                        <p:cTn id="25" dur="750"/>
                                        <p:tgtEl>
                                          <p:spTgt spid="53"/>
                                        </p:tgtEl>
                                        <p:attrNameLst>
                                          <p:attrName>ppt_x</p:attrName>
                                        </p:attrNameLst>
                                      </p:cBhvr>
                                      <p:tavLst>
                                        <p:tav tm="0">
                                          <p:val>
                                            <p:strVal val="#ppt_x+1"/>
                                          </p:val>
                                        </p:tav>
                                        <p:tav tm="100000">
                                          <p:val>
                                            <p:strVal val="#ppt_x"/>
                                          </p:val>
                                        </p:tav>
                                      </p:tavLst>
                                    </p:anim>
                                  </p:childTnLst>
                                </p:cTn>
                              </p:par>
                            </p:childTnLst>
                          </p:cTn>
                        </p:par>
                        <p:par>
                          <p:cTn id="26" fill="hold">
                            <p:stCondLst>
                              <p:cond delay="2250"/>
                            </p:stCondLst>
                            <p:childTnLst>
                              <p:par>
                                <p:cTn id="27" presetID="2" presetClass="entr" presetSubtype="8" fill="hold" nodeType="afterEffect">
                                  <p:stCondLst>
                                    <p:cond delay="0"/>
                                  </p:stCondLst>
                                  <p:childTnLst>
                                    <p:set>
                                      <p:cBhvr>
                                        <p:cTn id="28" dur="1" fill="hold">
                                          <p:stCondLst>
                                            <p:cond delay="0"/>
                                          </p:stCondLst>
                                        </p:cTn>
                                        <p:tgtEl>
                                          <p:spTgt spid="51"/>
                                        </p:tgtEl>
                                        <p:attrNameLst>
                                          <p:attrName>style.visibility</p:attrName>
                                        </p:attrNameLst>
                                      </p:cBhvr>
                                      <p:to>
                                        <p:strVal val="visible"/>
                                      </p:to>
                                    </p:set>
                                    <p:anim calcmode="lin" valueType="num">
                                      <p:cBhvr additive="base">
                                        <p:cTn id="29" dur="750"/>
                                        <p:tgtEl>
                                          <p:spTgt spid="51"/>
                                        </p:tgtEl>
                                        <p:attrNameLst>
                                          <p:attrName>ppt_x</p:attrName>
                                        </p:attrNameLst>
                                      </p:cBhvr>
                                      <p:tavLst>
                                        <p:tav tm="0">
                                          <p:val>
                                            <p:strVal val="#ppt_x-1"/>
                                          </p:val>
                                        </p:tav>
                                        <p:tav tm="100000">
                                          <p:val>
                                            <p:strVal val="#ppt_x"/>
                                          </p:val>
                                        </p:tav>
                                      </p:tavLst>
                                    </p:anim>
                                  </p:childTnLst>
                                </p:cTn>
                              </p:par>
                              <p:par>
                                <p:cTn id="30" presetID="2" presetClass="entr" presetSubtype="2" fill="hold" nodeType="withEffect">
                                  <p:stCondLst>
                                    <p:cond delay="0"/>
                                  </p:stCondLst>
                                  <p:childTnLst>
                                    <p:set>
                                      <p:cBhvr>
                                        <p:cTn id="31" dur="1" fill="hold">
                                          <p:stCondLst>
                                            <p:cond delay="0"/>
                                          </p:stCondLst>
                                        </p:cTn>
                                        <p:tgtEl>
                                          <p:spTgt spid="54"/>
                                        </p:tgtEl>
                                        <p:attrNameLst>
                                          <p:attrName>style.visibility</p:attrName>
                                        </p:attrNameLst>
                                      </p:cBhvr>
                                      <p:to>
                                        <p:strVal val="visible"/>
                                      </p:to>
                                    </p:set>
                                    <p:anim calcmode="lin" valueType="num">
                                      <p:cBhvr additive="base">
                                        <p:cTn id="32" dur="750"/>
                                        <p:tgtEl>
                                          <p:spTgt spid="5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91"/>
        <p:cNvGrpSpPr/>
        <p:nvPr/>
      </p:nvGrpSpPr>
      <p:grpSpPr>
        <a:xfrm>
          <a:off x="0" y="0"/>
          <a:ext cx="0" cy="0"/>
          <a:chOff x="0" y="0"/>
          <a:chExt cx="0" cy="0"/>
        </a:xfrm>
      </p:grpSpPr>
      <p:sp>
        <p:nvSpPr>
          <p:cNvPr id="192" name="Google Shape;192;p15"/>
          <p:cNvSpPr/>
          <p:nvPr/>
        </p:nvSpPr>
        <p:spPr>
          <a:xfrm>
            <a:off x="17719981" y="3938409"/>
            <a:ext cx="568325" cy="3332479"/>
          </a:xfrm>
          <a:custGeom>
            <a:avLst/>
            <a:gdLst/>
            <a:ahLst/>
            <a:cxnLst/>
            <a:rect l="l" t="t" r="r" b="b"/>
            <a:pathLst>
              <a:path w="568325" h="3332479" extrusionOk="0">
                <a:moveTo>
                  <a:pt x="0" y="555113"/>
                </a:moveTo>
                <a:lnTo>
                  <a:pt x="2793" y="496793"/>
                </a:lnTo>
                <a:lnTo>
                  <a:pt x="12191" y="439907"/>
                </a:lnTo>
                <a:lnTo>
                  <a:pt x="27303" y="383745"/>
                </a:lnTo>
                <a:lnTo>
                  <a:pt x="48131" y="329032"/>
                </a:lnTo>
                <a:lnTo>
                  <a:pt x="74038" y="277188"/>
                </a:lnTo>
                <a:lnTo>
                  <a:pt x="105786" y="228952"/>
                </a:lnTo>
                <a:lnTo>
                  <a:pt x="142488" y="183585"/>
                </a:lnTo>
                <a:lnTo>
                  <a:pt x="183507" y="142550"/>
                </a:lnTo>
                <a:lnTo>
                  <a:pt x="228844" y="105833"/>
                </a:lnTo>
                <a:lnTo>
                  <a:pt x="277864" y="74145"/>
                </a:lnTo>
                <a:lnTo>
                  <a:pt x="328916" y="48236"/>
                </a:lnTo>
                <a:lnTo>
                  <a:pt x="383651" y="27356"/>
                </a:lnTo>
                <a:lnTo>
                  <a:pt x="439783" y="12230"/>
                </a:lnTo>
                <a:lnTo>
                  <a:pt x="496677" y="2870"/>
                </a:lnTo>
                <a:lnTo>
                  <a:pt x="554967" y="0"/>
                </a:lnTo>
                <a:lnTo>
                  <a:pt x="567960" y="320"/>
                </a:lnTo>
              </a:path>
              <a:path w="568325" h="3332479" extrusionOk="0">
                <a:moveTo>
                  <a:pt x="567960" y="1109901"/>
                </a:moveTo>
                <a:lnTo>
                  <a:pt x="554967" y="1110227"/>
                </a:lnTo>
                <a:lnTo>
                  <a:pt x="554967" y="1109503"/>
                </a:lnTo>
                <a:lnTo>
                  <a:pt x="526266" y="1108779"/>
                </a:lnTo>
                <a:lnTo>
                  <a:pt x="467849" y="1103026"/>
                </a:lnTo>
                <a:lnTo>
                  <a:pt x="411717" y="1090783"/>
                </a:lnTo>
                <a:lnTo>
                  <a:pt x="356347" y="1072786"/>
                </a:lnTo>
                <a:lnTo>
                  <a:pt x="303009" y="1049023"/>
                </a:lnTo>
                <a:lnTo>
                  <a:pt x="252592" y="1020231"/>
                </a:lnTo>
                <a:lnTo>
                  <a:pt x="205858" y="985673"/>
                </a:lnTo>
                <a:lnTo>
                  <a:pt x="162680" y="947508"/>
                </a:lnTo>
                <a:lnTo>
                  <a:pt x="123820" y="904314"/>
                </a:lnTo>
                <a:lnTo>
                  <a:pt x="89912" y="856788"/>
                </a:lnTo>
                <a:lnTo>
                  <a:pt x="60449" y="807104"/>
                </a:lnTo>
                <a:lnTo>
                  <a:pt x="36701" y="753825"/>
                </a:lnTo>
                <a:lnTo>
                  <a:pt x="18668" y="698388"/>
                </a:lnTo>
                <a:lnTo>
                  <a:pt x="7111" y="641502"/>
                </a:lnTo>
                <a:lnTo>
                  <a:pt x="634" y="583905"/>
                </a:lnTo>
                <a:lnTo>
                  <a:pt x="0" y="555113"/>
                </a:lnTo>
              </a:path>
              <a:path w="568325" h="3332479" extrusionOk="0">
                <a:moveTo>
                  <a:pt x="0" y="1666065"/>
                </a:moveTo>
                <a:lnTo>
                  <a:pt x="2793" y="1607744"/>
                </a:lnTo>
                <a:lnTo>
                  <a:pt x="12191" y="1550859"/>
                </a:lnTo>
                <a:lnTo>
                  <a:pt x="27303" y="1494710"/>
                </a:lnTo>
                <a:lnTo>
                  <a:pt x="48131" y="1439983"/>
                </a:lnTo>
                <a:lnTo>
                  <a:pt x="74038" y="1388140"/>
                </a:lnTo>
                <a:lnTo>
                  <a:pt x="105786" y="1339903"/>
                </a:lnTo>
                <a:lnTo>
                  <a:pt x="142488" y="1294550"/>
                </a:lnTo>
                <a:lnTo>
                  <a:pt x="183507" y="1253502"/>
                </a:lnTo>
                <a:lnTo>
                  <a:pt x="228844" y="1216784"/>
                </a:lnTo>
                <a:lnTo>
                  <a:pt x="277864" y="1185109"/>
                </a:lnTo>
                <a:lnTo>
                  <a:pt x="328916" y="1159188"/>
                </a:lnTo>
                <a:lnTo>
                  <a:pt x="383651" y="1138308"/>
                </a:lnTo>
                <a:lnTo>
                  <a:pt x="439783" y="1123182"/>
                </a:lnTo>
                <a:lnTo>
                  <a:pt x="496677" y="1113821"/>
                </a:lnTo>
                <a:lnTo>
                  <a:pt x="554967" y="1110951"/>
                </a:lnTo>
                <a:lnTo>
                  <a:pt x="567960" y="1111272"/>
                </a:lnTo>
              </a:path>
              <a:path w="568325" h="3332479" extrusionOk="0">
                <a:moveTo>
                  <a:pt x="567960" y="2220852"/>
                </a:moveTo>
                <a:lnTo>
                  <a:pt x="554967" y="2221179"/>
                </a:lnTo>
                <a:lnTo>
                  <a:pt x="554967" y="2220455"/>
                </a:lnTo>
                <a:lnTo>
                  <a:pt x="526266" y="2219743"/>
                </a:lnTo>
                <a:lnTo>
                  <a:pt x="467849" y="2213977"/>
                </a:lnTo>
                <a:lnTo>
                  <a:pt x="411717" y="2201747"/>
                </a:lnTo>
                <a:lnTo>
                  <a:pt x="356347" y="2183738"/>
                </a:lnTo>
                <a:lnTo>
                  <a:pt x="303009" y="2159975"/>
                </a:lnTo>
                <a:lnTo>
                  <a:pt x="252592" y="2131183"/>
                </a:lnTo>
                <a:lnTo>
                  <a:pt x="205858" y="2096625"/>
                </a:lnTo>
                <a:lnTo>
                  <a:pt x="162680" y="2058460"/>
                </a:lnTo>
                <a:lnTo>
                  <a:pt x="123820" y="2015265"/>
                </a:lnTo>
                <a:lnTo>
                  <a:pt x="89912" y="1967740"/>
                </a:lnTo>
                <a:lnTo>
                  <a:pt x="60449" y="1918056"/>
                </a:lnTo>
                <a:lnTo>
                  <a:pt x="36701" y="1864777"/>
                </a:lnTo>
                <a:lnTo>
                  <a:pt x="18668" y="1809339"/>
                </a:lnTo>
                <a:lnTo>
                  <a:pt x="7111" y="1752466"/>
                </a:lnTo>
                <a:lnTo>
                  <a:pt x="634" y="1694870"/>
                </a:lnTo>
                <a:lnTo>
                  <a:pt x="0" y="1666065"/>
                </a:lnTo>
              </a:path>
              <a:path w="568325" h="3332479" extrusionOk="0">
                <a:moveTo>
                  <a:pt x="0" y="2777016"/>
                </a:moveTo>
                <a:lnTo>
                  <a:pt x="2793" y="2718696"/>
                </a:lnTo>
                <a:lnTo>
                  <a:pt x="12191" y="2661823"/>
                </a:lnTo>
                <a:lnTo>
                  <a:pt x="27303" y="2605661"/>
                </a:lnTo>
                <a:lnTo>
                  <a:pt x="48131" y="2550935"/>
                </a:lnTo>
                <a:lnTo>
                  <a:pt x="74038" y="2499091"/>
                </a:lnTo>
                <a:lnTo>
                  <a:pt x="105786" y="2450855"/>
                </a:lnTo>
                <a:lnTo>
                  <a:pt x="142488" y="2405501"/>
                </a:lnTo>
                <a:lnTo>
                  <a:pt x="183507" y="2364466"/>
                </a:lnTo>
                <a:lnTo>
                  <a:pt x="228844" y="2327736"/>
                </a:lnTo>
                <a:lnTo>
                  <a:pt x="277864" y="2296061"/>
                </a:lnTo>
                <a:lnTo>
                  <a:pt x="328916" y="2270139"/>
                </a:lnTo>
                <a:lnTo>
                  <a:pt x="383651" y="2249259"/>
                </a:lnTo>
                <a:lnTo>
                  <a:pt x="439783" y="2234146"/>
                </a:lnTo>
                <a:lnTo>
                  <a:pt x="496677" y="2224786"/>
                </a:lnTo>
                <a:lnTo>
                  <a:pt x="554967" y="2221903"/>
                </a:lnTo>
                <a:lnTo>
                  <a:pt x="567960" y="2222223"/>
                </a:lnTo>
              </a:path>
              <a:path w="568325" h="3332479" extrusionOk="0">
                <a:moveTo>
                  <a:pt x="567960" y="3331804"/>
                </a:moveTo>
                <a:lnTo>
                  <a:pt x="554967" y="3332130"/>
                </a:lnTo>
                <a:lnTo>
                  <a:pt x="554967" y="3331406"/>
                </a:lnTo>
                <a:lnTo>
                  <a:pt x="526266" y="3330695"/>
                </a:lnTo>
                <a:lnTo>
                  <a:pt x="467849" y="3324929"/>
                </a:lnTo>
                <a:lnTo>
                  <a:pt x="411717" y="3312698"/>
                </a:lnTo>
                <a:lnTo>
                  <a:pt x="356347" y="3294702"/>
                </a:lnTo>
                <a:lnTo>
                  <a:pt x="303009" y="3270939"/>
                </a:lnTo>
                <a:lnTo>
                  <a:pt x="252592" y="3242134"/>
                </a:lnTo>
                <a:lnTo>
                  <a:pt x="205858" y="3207576"/>
                </a:lnTo>
                <a:lnTo>
                  <a:pt x="162680" y="3169411"/>
                </a:lnTo>
                <a:lnTo>
                  <a:pt x="123820" y="3126217"/>
                </a:lnTo>
                <a:lnTo>
                  <a:pt x="89912" y="3078692"/>
                </a:lnTo>
                <a:lnTo>
                  <a:pt x="60449" y="3029007"/>
                </a:lnTo>
                <a:lnTo>
                  <a:pt x="36701" y="2975741"/>
                </a:lnTo>
                <a:lnTo>
                  <a:pt x="18668" y="2920291"/>
                </a:lnTo>
                <a:lnTo>
                  <a:pt x="7111" y="2863418"/>
                </a:lnTo>
                <a:lnTo>
                  <a:pt x="634" y="2805821"/>
                </a:lnTo>
                <a:lnTo>
                  <a:pt x="0" y="2777016"/>
                </a:lnTo>
              </a:path>
            </a:pathLst>
          </a:custGeom>
          <a:noFill/>
          <a:ln w="76300" cap="flat" cmpd="sng">
            <a:solidFill>
              <a:srgbClr val="99D5F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3" name="Google Shape;193;p15"/>
          <p:cNvSpPr/>
          <p:nvPr/>
        </p:nvSpPr>
        <p:spPr>
          <a:xfrm>
            <a:off x="13289060" y="8513998"/>
            <a:ext cx="1280795" cy="1773555"/>
          </a:xfrm>
          <a:custGeom>
            <a:avLst/>
            <a:gdLst/>
            <a:ahLst/>
            <a:cxnLst/>
            <a:rect l="l" t="t" r="r" b="b"/>
            <a:pathLst>
              <a:path w="1280794" h="1773554" extrusionOk="0">
                <a:moveTo>
                  <a:pt x="0" y="640071"/>
                </a:moveTo>
                <a:lnTo>
                  <a:pt x="3555" y="573108"/>
                </a:lnTo>
                <a:lnTo>
                  <a:pt x="13715" y="506874"/>
                </a:lnTo>
                <a:lnTo>
                  <a:pt x="31622" y="442066"/>
                </a:lnTo>
                <a:lnTo>
                  <a:pt x="55371" y="379428"/>
                </a:lnTo>
                <a:lnTo>
                  <a:pt x="85597" y="319674"/>
                </a:lnTo>
                <a:lnTo>
                  <a:pt x="122427" y="263514"/>
                </a:lnTo>
                <a:lnTo>
                  <a:pt x="164082" y="211673"/>
                </a:lnTo>
                <a:lnTo>
                  <a:pt x="211707" y="164149"/>
                </a:lnTo>
                <a:lnTo>
                  <a:pt x="263523" y="122391"/>
                </a:lnTo>
                <a:lnTo>
                  <a:pt x="320418" y="85675"/>
                </a:lnTo>
                <a:lnTo>
                  <a:pt x="379346" y="55436"/>
                </a:lnTo>
                <a:lnTo>
                  <a:pt x="442083" y="31674"/>
                </a:lnTo>
                <a:lnTo>
                  <a:pt x="506853" y="13678"/>
                </a:lnTo>
                <a:lnTo>
                  <a:pt x="573019" y="3594"/>
                </a:lnTo>
                <a:lnTo>
                  <a:pt x="640075" y="0"/>
                </a:lnTo>
                <a:lnTo>
                  <a:pt x="673857" y="711"/>
                </a:lnTo>
                <a:lnTo>
                  <a:pt x="740150" y="7912"/>
                </a:lnTo>
                <a:lnTo>
                  <a:pt x="805682" y="21590"/>
                </a:lnTo>
                <a:lnTo>
                  <a:pt x="869689" y="42469"/>
                </a:lnTo>
                <a:lnTo>
                  <a:pt x="930903" y="69837"/>
                </a:lnTo>
                <a:lnTo>
                  <a:pt x="988561" y="102959"/>
                </a:lnTo>
                <a:lnTo>
                  <a:pt x="1042535" y="142546"/>
                </a:lnTo>
                <a:lnTo>
                  <a:pt x="1092954" y="187187"/>
                </a:lnTo>
                <a:lnTo>
                  <a:pt x="1137531" y="237593"/>
                </a:lnTo>
                <a:lnTo>
                  <a:pt x="1177154" y="291594"/>
                </a:lnTo>
                <a:lnTo>
                  <a:pt x="1210301" y="349189"/>
                </a:lnTo>
                <a:lnTo>
                  <a:pt x="1237606" y="410391"/>
                </a:lnTo>
                <a:lnTo>
                  <a:pt x="1258561" y="474464"/>
                </a:lnTo>
                <a:lnTo>
                  <a:pt x="1272150" y="539989"/>
                </a:lnTo>
                <a:lnTo>
                  <a:pt x="1279389" y="606227"/>
                </a:lnTo>
                <a:lnTo>
                  <a:pt x="1280151" y="640071"/>
                </a:lnTo>
                <a:lnTo>
                  <a:pt x="1280411" y="1772999"/>
                </a:lnTo>
              </a:path>
              <a:path w="1280794" h="1773554" extrusionOk="0">
                <a:moveTo>
                  <a:pt x="0" y="1772999"/>
                </a:moveTo>
                <a:lnTo>
                  <a:pt x="0" y="640071"/>
                </a:lnTo>
              </a:path>
            </a:pathLst>
          </a:custGeom>
          <a:noFill/>
          <a:ln w="18700" cap="flat" cmpd="sng">
            <a:solidFill>
              <a:srgbClr val="1C365F"/>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4" name="Google Shape;194;p15"/>
          <p:cNvSpPr/>
          <p:nvPr/>
        </p:nvSpPr>
        <p:spPr>
          <a:xfrm>
            <a:off x="14045085" y="8513998"/>
            <a:ext cx="1280795" cy="1773555"/>
          </a:xfrm>
          <a:custGeom>
            <a:avLst/>
            <a:gdLst/>
            <a:ahLst/>
            <a:cxnLst/>
            <a:rect l="l" t="t" r="r" b="b"/>
            <a:pathLst>
              <a:path w="1280794" h="1773554" extrusionOk="0">
                <a:moveTo>
                  <a:pt x="0" y="640071"/>
                </a:moveTo>
                <a:lnTo>
                  <a:pt x="3555" y="573108"/>
                </a:lnTo>
                <a:lnTo>
                  <a:pt x="13588" y="506874"/>
                </a:lnTo>
                <a:lnTo>
                  <a:pt x="31622" y="442066"/>
                </a:lnTo>
                <a:lnTo>
                  <a:pt x="55371" y="379428"/>
                </a:lnTo>
                <a:lnTo>
                  <a:pt x="85597" y="319674"/>
                </a:lnTo>
                <a:lnTo>
                  <a:pt x="122300" y="263514"/>
                </a:lnTo>
                <a:lnTo>
                  <a:pt x="164082" y="211673"/>
                </a:lnTo>
                <a:lnTo>
                  <a:pt x="211580" y="164149"/>
                </a:lnTo>
                <a:lnTo>
                  <a:pt x="263523" y="122391"/>
                </a:lnTo>
                <a:lnTo>
                  <a:pt x="320291" y="85675"/>
                </a:lnTo>
                <a:lnTo>
                  <a:pt x="379346" y="55436"/>
                </a:lnTo>
                <a:lnTo>
                  <a:pt x="441956" y="31674"/>
                </a:lnTo>
                <a:lnTo>
                  <a:pt x="506853" y="13678"/>
                </a:lnTo>
                <a:lnTo>
                  <a:pt x="573019" y="3594"/>
                </a:lnTo>
                <a:lnTo>
                  <a:pt x="640075" y="0"/>
                </a:lnTo>
                <a:lnTo>
                  <a:pt x="673857" y="711"/>
                </a:lnTo>
                <a:lnTo>
                  <a:pt x="740150" y="7912"/>
                </a:lnTo>
                <a:lnTo>
                  <a:pt x="805555" y="21590"/>
                </a:lnTo>
                <a:lnTo>
                  <a:pt x="869689" y="42469"/>
                </a:lnTo>
                <a:lnTo>
                  <a:pt x="930903" y="69837"/>
                </a:lnTo>
                <a:lnTo>
                  <a:pt x="988434" y="102959"/>
                </a:lnTo>
                <a:lnTo>
                  <a:pt x="1042535" y="142546"/>
                </a:lnTo>
                <a:lnTo>
                  <a:pt x="1092827" y="187187"/>
                </a:lnTo>
                <a:lnTo>
                  <a:pt x="1137531" y="237593"/>
                </a:lnTo>
                <a:lnTo>
                  <a:pt x="1177154" y="291594"/>
                </a:lnTo>
                <a:lnTo>
                  <a:pt x="1210174" y="349189"/>
                </a:lnTo>
                <a:lnTo>
                  <a:pt x="1237606" y="410391"/>
                </a:lnTo>
                <a:lnTo>
                  <a:pt x="1258434" y="474464"/>
                </a:lnTo>
                <a:lnTo>
                  <a:pt x="1272150" y="539989"/>
                </a:lnTo>
                <a:lnTo>
                  <a:pt x="1279389" y="606227"/>
                </a:lnTo>
                <a:lnTo>
                  <a:pt x="1280024" y="640071"/>
                </a:lnTo>
                <a:lnTo>
                  <a:pt x="1280336" y="1772999"/>
                </a:lnTo>
              </a:path>
              <a:path w="1280794" h="1773554" extrusionOk="0">
                <a:moveTo>
                  <a:pt x="0" y="1772999"/>
                </a:moveTo>
                <a:lnTo>
                  <a:pt x="0" y="640071"/>
                </a:lnTo>
              </a:path>
            </a:pathLst>
          </a:custGeom>
          <a:noFill/>
          <a:ln w="18700" cap="flat" cmpd="sng">
            <a:solidFill>
              <a:srgbClr val="1C365F"/>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5" name="Google Shape;195;p15"/>
          <p:cNvSpPr/>
          <p:nvPr/>
        </p:nvSpPr>
        <p:spPr>
          <a:xfrm>
            <a:off x="2886606" y="0"/>
            <a:ext cx="2539365" cy="1264285"/>
          </a:xfrm>
          <a:custGeom>
            <a:avLst/>
            <a:gdLst/>
            <a:ahLst/>
            <a:cxnLst/>
            <a:rect l="l" t="t" r="r" b="b"/>
            <a:pathLst>
              <a:path w="2539365" h="1264285" extrusionOk="0">
                <a:moveTo>
                  <a:pt x="2539112" y="0"/>
                </a:moveTo>
                <a:lnTo>
                  <a:pt x="2537791" y="60439"/>
                </a:lnTo>
                <a:lnTo>
                  <a:pt x="2532038" y="126669"/>
                </a:lnTo>
                <a:lnTo>
                  <a:pt x="2523389" y="192913"/>
                </a:lnTo>
                <a:lnTo>
                  <a:pt x="2511159" y="258432"/>
                </a:lnTo>
                <a:lnTo>
                  <a:pt x="2496033" y="322516"/>
                </a:lnTo>
                <a:lnTo>
                  <a:pt x="2477314" y="386588"/>
                </a:lnTo>
                <a:lnTo>
                  <a:pt x="2455000" y="449224"/>
                </a:lnTo>
                <a:lnTo>
                  <a:pt x="2429790" y="510425"/>
                </a:lnTo>
                <a:lnTo>
                  <a:pt x="2400999" y="570903"/>
                </a:lnTo>
                <a:lnTo>
                  <a:pt x="2369326" y="629221"/>
                </a:lnTo>
                <a:lnTo>
                  <a:pt x="2334756" y="685380"/>
                </a:lnTo>
                <a:lnTo>
                  <a:pt x="2296605" y="740816"/>
                </a:lnTo>
                <a:lnTo>
                  <a:pt x="2256283" y="793381"/>
                </a:lnTo>
                <a:lnTo>
                  <a:pt x="2213077" y="843775"/>
                </a:lnTo>
                <a:lnTo>
                  <a:pt x="2167726" y="892009"/>
                </a:lnTo>
                <a:lnTo>
                  <a:pt x="2119491" y="938085"/>
                </a:lnTo>
                <a:lnTo>
                  <a:pt x="2069098" y="981290"/>
                </a:lnTo>
                <a:lnTo>
                  <a:pt x="2015808" y="1021613"/>
                </a:lnTo>
                <a:lnTo>
                  <a:pt x="1961097" y="1059053"/>
                </a:lnTo>
                <a:lnTo>
                  <a:pt x="1904937" y="1093609"/>
                </a:lnTo>
                <a:lnTo>
                  <a:pt x="1845895" y="1125283"/>
                </a:lnTo>
                <a:lnTo>
                  <a:pt x="1786142" y="1154087"/>
                </a:lnTo>
                <a:lnTo>
                  <a:pt x="1724940" y="1180007"/>
                </a:lnTo>
                <a:lnTo>
                  <a:pt x="1662304" y="1201610"/>
                </a:lnTo>
                <a:lnTo>
                  <a:pt x="1598220" y="1221041"/>
                </a:lnTo>
                <a:lnTo>
                  <a:pt x="1534148" y="1236167"/>
                </a:lnTo>
                <a:lnTo>
                  <a:pt x="1468629" y="1248397"/>
                </a:lnTo>
                <a:lnTo>
                  <a:pt x="1402386" y="1257046"/>
                </a:lnTo>
                <a:lnTo>
                  <a:pt x="1336155" y="1262799"/>
                </a:lnTo>
                <a:lnTo>
                  <a:pt x="1269912" y="1264246"/>
                </a:lnTo>
                <a:lnTo>
                  <a:pt x="1269912" y="1263523"/>
                </a:lnTo>
                <a:lnTo>
                  <a:pt x="1203682" y="1262075"/>
                </a:lnTo>
                <a:lnTo>
                  <a:pt x="1137438" y="1256322"/>
                </a:lnTo>
                <a:lnTo>
                  <a:pt x="1071195" y="1247686"/>
                </a:lnTo>
                <a:lnTo>
                  <a:pt x="1005676" y="1235443"/>
                </a:lnTo>
                <a:lnTo>
                  <a:pt x="941604" y="1220330"/>
                </a:lnTo>
                <a:lnTo>
                  <a:pt x="877520" y="1201610"/>
                </a:lnTo>
                <a:lnTo>
                  <a:pt x="814884" y="1179283"/>
                </a:lnTo>
                <a:lnTo>
                  <a:pt x="753695" y="1154087"/>
                </a:lnTo>
                <a:lnTo>
                  <a:pt x="693205" y="1125283"/>
                </a:lnTo>
                <a:lnTo>
                  <a:pt x="634899" y="1093609"/>
                </a:lnTo>
                <a:lnTo>
                  <a:pt x="578740" y="1059053"/>
                </a:lnTo>
                <a:lnTo>
                  <a:pt x="523292" y="1020889"/>
                </a:lnTo>
                <a:lnTo>
                  <a:pt x="470739" y="980567"/>
                </a:lnTo>
                <a:lnTo>
                  <a:pt x="420333" y="937374"/>
                </a:lnTo>
                <a:lnTo>
                  <a:pt x="372098" y="892009"/>
                </a:lnTo>
                <a:lnTo>
                  <a:pt x="326023" y="843775"/>
                </a:lnTo>
                <a:lnTo>
                  <a:pt x="282817" y="793381"/>
                </a:lnTo>
                <a:lnTo>
                  <a:pt x="242508" y="740105"/>
                </a:lnTo>
                <a:lnTo>
                  <a:pt x="205068" y="685380"/>
                </a:lnTo>
                <a:lnTo>
                  <a:pt x="170511" y="629221"/>
                </a:lnTo>
                <a:lnTo>
                  <a:pt x="138825" y="570179"/>
                </a:lnTo>
                <a:lnTo>
                  <a:pt x="110021" y="510425"/>
                </a:lnTo>
                <a:lnTo>
                  <a:pt x="84113" y="449224"/>
                </a:lnTo>
                <a:lnTo>
                  <a:pt x="62510" y="386588"/>
                </a:lnTo>
                <a:lnTo>
                  <a:pt x="43067" y="322516"/>
                </a:lnTo>
                <a:lnTo>
                  <a:pt x="27954" y="258432"/>
                </a:lnTo>
                <a:lnTo>
                  <a:pt x="15711" y="192913"/>
                </a:lnTo>
                <a:lnTo>
                  <a:pt x="7075" y="126669"/>
                </a:lnTo>
                <a:lnTo>
                  <a:pt x="1309" y="60439"/>
                </a:lnTo>
                <a:lnTo>
                  <a:pt x="0" y="0"/>
                </a:lnTo>
              </a:path>
              <a:path w="2539365" h="1264285" extrusionOk="0">
                <a:moveTo>
                  <a:pt x="1909129" y="0"/>
                </a:moveTo>
                <a:lnTo>
                  <a:pt x="1905649" y="61163"/>
                </a:lnTo>
                <a:lnTo>
                  <a:pt x="1895577" y="127393"/>
                </a:lnTo>
                <a:lnTo>
                  <a:pt x="1878293" y="192189"/>
                </a:lnTo>
                <a:lnTo>
                  <a:pt x="1853820" y="254114"/>
                </a:lnTo>
                <a:lnTo>
                  <a:pt x="1823568" y="313867"/>
                </a:lnTo>
                <a:lnTo>
                  <a:pt x="1786853" y="370027"/>
                </a:lnTo>
                <a:lnTo>
                  <a:pt x="1745095" y="422592"/>
                </a:lnTo>
                <a:lnTo>
                  <a:pt x="1697585" y="469392"/>
                </a:lnTo>
                <a:lnTo>
                  <a:pt x="1645743" y="511873"/>
                </a:lnTo>
                <a:lnTo>
                  <a:pt x="1589584" y="548589"/>
                </a:lnTo>
                <a:lnTo>
                  <a:pt x="1529830" y="578827"/>
                </a:lnTo>
                <a:lnTo>
                  <a:pt x="1467181" y="602576"/>
                </a:lnTo>
                <a:lnTo>
                  <a:pt x="1403110" y="619861"/>
                </a:lnTo>
                <a:lnTo>
                  <a:pt x="1336866" y="630656"/>
                </a:lnTo>
                <a:lnTo>
                  <a:pt x="1269912" y="634263"/>
                </a:lnTo>
                <a:lnTo>
                  <a:pt x="1269912" y="633539"/>
                </a:lnTo>
                <a:lnTo>
                  <a:pt x="1236790" y="632815"/>
                </a:lnTo>
                <a:lnTo>
                  <a:pt x="1169836" y="625627"/>
                </a:lnTo>
                <a:lnTo>
                  <a:pt x="1104317" y="611949"/>
                </a:lnTo>
                <a:lnTo>
                  <a:pt x="1040956" y="591058"/>
                </a:lnTo>
                <a:lnTo>
                  <a:pt x="979768" y="563702"/>
                </a:lnTo>
                <a:lnTo>
                  <a:pt x="921437" y="530580"/>
                </a:lnTo>
                <a:lnTo>
                  <a:pt x="867449" y="490982"/>
                </a:lnTo>
                <a:lnTo>
                  <a:pt x="817767" y="446354"/>
                </a:lnTo>
                <a:lnTo>
                  <a:pt x="772402" y="396671"/>
                </a:lnTo>
                <a:lnTo>
                  <a:pt x="733528" y="342671"/>
                </a:lnTo>
                <a:lnTo>
                  <a:pt x="699695" y="284353"/>
                </a:lnTo>
                <a:lnTo>
                  <a:pt x="672326" y="223151"/>
                </a:lnTo>
                <a:lnTo>
                  <a:pt x="652171" y="159791"/>
                </a:lnTo>
                <a:lnTo>
                  <a:pt x="637770" y="94284"/>
                </a:lnTo>
                <a:lnTo>
                  <a:pt x="630569" y="27317"/>
                </a:lnTo>
                <a:lnTo>
                  <a:pt x="629982" y="0"/>
                </a:lnTo>
              </a:path>
            </a:pathLst>
          </a:custGeom>
          <a:noFill/>
          <a:ln w="18700" cap="flat" cmpd="sng">
            <a:solidFill>
              <a:srgbClr val="1C365F"/>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6" name="Google Shape;196;p15"/>
          <p:cNvSpPr/>
          <p:nvPr/>
        </p:nvSpPr>
        <p:spPr>
          <a:xfrm>
            <a:off x="17005051" y="0"/>
            <a:ext cx="1283335" cy="1264285"/>
          </a:xfrm>
          <a:custGeom>
            <a:avLst/>
            <a:gdLst/>
            <a:ahLst/>
            <a:cxnLst/>
            <a:rect l="l" t="t" r="r" b="b"/>
            <a:pathLst>
              <a:path w="1283334" h="1264285" extrusionOk="0">
                <a:moveTo>
                  <a:pt x="1282909" y="0"/>
                </a:moveTo>
                <a:lnTo>
                  <a:pt x="0" y="0"/>
                </a:lnTo>
                <a:lnTo>
                  <a:pt x="1390" y="60426"/>
                </a:lnTo>
                <a:lnTo>
                  <a:pt x="7105" y="126657"/>
                </a:lnTo>
                <a:lnTo>
                  <a:pt x="15741" y="192900"/>
                </a:lnTo>
                <a:lnTo>
                  <a:pt x="27933" y="258407"/>
                </a:lnTo>
                <a:lnTo>
                  <a:pt x="43046" y="322491"/>
                </a:lnTo>
                <a:lnTo>
                  <a:pt x="62604" y="386575"/>
                </a:lnTo>
                <a:lnTo>
                  <a:pt x="84194" y="449211"/>
                </a:lnTo>
                <a:lnTo>
                  <a:pt x="110102" y="510400"/>
                </a:lnTo>
                <a:lnTo>
                  <a:pt x="138804" y="570153"/>
                </a:lnTo>
                <a:lnTo>
                  <a:pt x="170554" y="629196"/>
                </a:lnTo>
                <a:lnTo>
                  <a:pt x="205098" y="685355"/>
                </a:lnTo>
                <a:lnTo>
                  <a:pt x="242563" y="740067"/>
                </a:lnTo>
                <a:lnTo>
                  <a:pt x="282822" y="793356"/>
                </a:lnTo>
                <a:lnTo>
                  <a:pt x="326002" y="843749"/>
                </a:lnTo>
                <a:lnTo>
                  <a:pt x="372103" y="891984"/>
                </a:lnTo>
                <a:lnTo>
                  <a:pt x="420363" y="937336"/>
                </a:lnTo>
                <a:lnTo>
                  <a:pt x="470782" y="980541"/>
                </a:lnTo>
                <a:lnTo>
                  <a:pt x="523360" y="1020864"/>
                </a:lnTo>
                <a:lnTo>
                  <a:pt x="578732" y="1059014"/>
                </a:lnTo>
                <a:lnTo>
                  <a:pt x="634866" y="1093571"/>
                </a:lnTo>
                <a:lnTo>
                  <a:pt x="693286" y="1125258"/>
                </a:lnTo>
                <a:lnTo>
                  <a:pt x="753738" y="1154061"/>
                </a:lnTo>
                <a:lnTo>
                  <a:pt x="814952" y="1179258"/>
                </a:lnTo>
                <a:lnTo>
                  <a:pt x="877563" y="1201572"/>
                </a:lnTo>
                <a:lnTo>
                  <a:pt x="941571" y="1220292"/>
                </a:lnTo>
                <a:lnTo>
                  <a:pt x="1005706" y="1235405"/>
                </a:lnTo>
                <a:lnTo>
                  <a:pt x="1071238" y="1247648"/>
                </a:lnTo>
                <a:lnTo>
                  <a:pt x="1137405" y="1256296"/>
                </a:lnTo>
                <a:lnTo>
                  <a:pt x="1203699" y="1262049"/>
                </a:lnTo>
                <a:lnTo>
                  <a:pt x="1269993" y="1263484"/>
                </a:lnTo>
                <a:lnTo>
                  <a:pt x="1269993" y="1264208"/>
                </a:lnTo>
                <a:lnTo>
                  <a:pt x="1282909" y="1263928"/>
                </a:lnTo>
                <a:lnTo>
                  <a:pt x="1282909"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nvGrpSpPr>
          <p:cNvPr id="197" name="Google Shape;197;p15"/>
          <p:cNvGrpSpPr/>
          <p:nvPr/>
        </p:nvGrpSpPr>
        <p:grpSpPr>
          <a:xfrm>
            <a:off x="918001" y="3784321"/>
            <a:ext cx="1266825" cy="2541270"/>
            <a:chOff x="918001" y="3784321"/>
            <a:chExt cx="1266825" cy="2541270"/>
          </a:xfrm>
        </p:grpSpPr>
        <p:sp>
          <p:nvSpPr>
            <p:cNvPr id="198" name="Google Shape;198;p15"/>
            <p:cNvSpPr/>
            <p:nvPr/>
          </p:nvSpPr>
          <p:spPr>
            <a:xfrm>
              <a:off x="918001" y="3784321"/>
              <a:ext cx="1266825" cy="2541270"/>
            </a:xfrm>
            <a:custGeom>
              <a:avLst/>
              <a:gdLst/>
              <a:ahLst/>
              <a:cxnLst/>
              <a:rect l="l" t="t" r="r" b="b"/>
              <a:pathLst>
                <a:path w="1266825" h="2541270" extrusionOk="0">
                  <a:moveTo>
                    <a:pt x="0" y="0"/>
                  </a:moveTo>
                  <a:lnTo>
                    <a:pt x="0" y="2540787"/>
                  </a:lnTo>
                  <a:lnTo>
                    <a:pt x="48752" y="2539868"/>
                  </a:lnTo>
                  <a:lnTo>
                    <a:pt x="97042" y="2537135"/>
                  </a:lnTo>
                  <a:lnTo>
                    <a:pt x="144836" y="2532619"/>
                  </a:lnTo>
                  <a:lnTo>
                    <a:pt x="192101" y="2526355"/>
                  </a:lnTo>
                  <a:lnTo>
                    <a:pt x="238805" y="2518375"/>
                  </a:lnTo>
                  <a:lnTo>
                    <a:pt x="284914" y="2508712"/>
                  </a:lnTo>
                  <a:lnTo>
                    <a:pt x="330395" y="2497399"/>
                  </a:lnTo>
                  <a:lnTo>
                    <a:pt x="375215" y="2484469"/>
                  </a:lnTo>
                  <a:lnTo>
                    <a:pt x="419342" y="2469956"/>
                  </a:lnTo>
                  <a:lnTo>
                    <a:pt x="462742" y="2453892"/>
                  </a:lnTo>
                  <a:lnTo>
                    <a:pt x="505383" y="2436310"/>
                  </a:lnTo>
                  <a:lnTo>
                    <a:pt x="547231" y="2417244"/>
                  </a:lnTo>
                  <a:lnTo>
                    <a:pt x="588253" y="2396726"/>
                  </a:lnTo>
                  <a:lnTo>
                    <a:pt x="628417" y="2374790"/>
                  </a:lnTo>
                  <a:lnTo>
                    <a:pt x="667689" y="2351468"/>
                  </a:lnTo>
                  <a:lnTo>
                    <a:pt x="706037" y="2326793"/>
                  </a:lnTo>
                  <a:lnTo>
                    <a:pt x="743427" y="2300799"/>
                  </a:lnTo>
                  <a:lnTo>
                    <a:pt x="779827" y="2273518"/>
                  </a:lnTo>
                  <a:lnTo>
                    <a:pt x="815203" y="2244985"/>
                  </a:lnTo>
                  <a:lnTo>
                    <a:pt x="849523" y="2215230"/>
                  </a:lnTo>
                  <a:lnTo>
                    <a:pt x="882753" y="2184289"/>
                  </a:lnTo>
                  <a:lnTo>
                    <a:pt x="914861" y="2152193"/>
                  </a:lnTo>
                  <a:lnTo>
                    <a:pt x="945814" y="2118976"/>
                  </a:lnTo>
                  <a:lnTo>
                    <a:pt x="975578" y="2084670"/>
                  </a:lnTo>
                  <a:lnTo>
                    <a:pt x="1004121" y="2049310"/>
                  </a:lnTo>
                  <a:lnTo>
                    <a:pt x="1031409" y="2012927"/>
                  </a:lnTo>
                  <a:lnTo>
                    <a:pt x="1057410" y="1975555"/>
                  </a:lnTo>
                  <a:lnTo>
                    <a:pt x="1082091" y="1937227"/>
                  </a:lnTo>
                  <a:lnTo>
                    <a:pt x="1105419" y="1897976"/>
                  </a:lnTo>
                  <a:lnTo>
                    <a:pt x="1127360" y="1857835"/>
                  </a:lnTo>
                  <a:lnTo>
                    <a:pt x="1147882" y="1816837"/>
                  </a:lnTo>
                  <a:lnTo>
                    <a:pt x="1166952" y="1775015"/>
                  </a:lnTo>
                  <a:lnTo>
                    <a:pt x="1184536" y="1732402"/>
                  </a:lnTo>
                  <a:lnTo>
                    <a:pt x="1200603" y="1689031"/>
                  </a:lnTo>
                  <a:lnTo>
                    <a:pt x="1215118" y="1644935"/>
                  </a:lnTo>
                  <a:lnTo>
                    <a:pt x="1228049" y="1600147"/>
                  </a:lnTo>
                  <a:lnTo>
                    <a:pt x="1239363" y="1554701"/>
                  </a:lnTo>
                  <a:lnTo>
                    <a:pt x="1249027" y="1508629"/>
                  </a:lnTo>
                  <a:lnTo>
                    <a:pt x="1257007" y="1461964"/>
                  </a:lnTo>
                  <a:lnTo>
                    <a:pt x="1263272" y="1414739"/>
                  </a:lnTo>
                  <a:lnTo>
                    <a:pt x="1266824" y="1377173"/>
                  </a:lnTo>
                  <a:lnTo>
                    <a:pt x="1266824" y="1162908"/>
                  </a:lnTo>
                  <a:lnTo>
                    <a:pt x="1257007" y="1078128"/>
                  </a:lnTo>
                  <a:lnTo>
                    <a:pt x="1249027" y="1031473"/>
                  </a:lnTo>
                  <a:lnTo>
                    <a:pt x="1239363" y="985412"/>
                  </a:lnTo>
                  <a:lnTo>
                    <a:pt x="1228049" y="939978"/>
                  </a:lnTo>
                  <a:lnTo>
                    <a:pt x="1215118" y="895205"/>
                  </a:lnTo>
                  <a:lnTo>
                    <a:pt x="1200603" y="851125"/>
                  </a:lnTo>
                  <a:lnTo>
                    <a:pt x="1184536" y="807771"/>
                  </a:lnTo>
                  <a:lnTo>
                    <a:pt x="1166952" y="765176"/>
                  </a:lnTo>
                  <a:lnTo>
                    <a:pt x="1147882" y="723373"/>
                  </a:lnTo>
                  <a:lnTo>
                    <a:pt x="1127360" y="682396"/>
                  </a:lnTo>
                  <a:lnTo>
                    <a:pt x="1105419" y="642276"/>
                  </a:lnTo>
                  <a:lnTo>
                    <a:pt x="1082091" y="603047"/>
                  </a:lnTo>
                  <a:lnTo>
                    <a:pt x="1057410" y="564742"/>
                  </a:lnTo>
                  <a:lnTo>
                    <a:pt x="1031409" y="527394"/>
                  </a:lnTo>
                  <a:lnTo>
                    <a:pt x="1004121" y="491035"/>
                  </a:lnTo>
                  <a:lnTo>
                    <a:pt x="975578" y="455699"/>
                  </a:lnTo>
                  <a:lnTo>
                    <a:pt x="945814" y="421418"/>
                  </a:lnTo>
                  <a:lnTo>
                    <a:pt x="914861" y="388225"/>
                  </a:lnTo>
                  <a:lnTo>
                    <a:pt x="882753" y="356154"/>
                  </a:lnTo>
                  <a:lnTo>
                    <a:pt x="849523" y="325237"/>
                  </a:lnTo>
                  <a:lnTo>
                    <a:pt x="815203" y="295508"/>
                  </a:lnTo>
                  <a:lnTo>
                    <a:pt x="779827" y="266998"/>
                  </a:lnTo>
                  <a:lnTo>
                    <a:pt x="743427" y="239742"/>
                  </a:lnTo>
                  <a:lnTo>
                    <a:pt x="706037" y="213771"/>
                  </a:lnTo>
                  <a:lnTo>
                    <a:pt x="667689" y="189119"/>
                  </a:lnTo>
                  <a:lnTo>
                    <a:pt x="628417" y="165820"/>
                  </a:lnTo>
                  <a:lnTo>
                    <a:pt x="588253" y="143904"/>
                  </a:lnTo>
                  <a:lnTo>
                    <a:pt x="547231" y="123407"/>
                  </a:lnTo>
                  <a:lnTo>
                    <a:pt x="505383" y="104360"/>
                  </a:lnTo>
                  <a:lnTo>
                    <a:pt x="462742" y="86797"/>
                  </a:lnTo>
                  <a:lnTo>
                    <a:pt x="419342" y="70750"/>
                  </a:lnTo>
                  <a:lnTo>
                    <a:pt x="375215" y="56252"/>
                  </a:lnTo>
                  <a:lnTo>
                    <a:pt x="330395" y="43337"/>
                  </a:lnTo>
                  <a:lnTo>
                    <a:pt x="284914" y="32037"/>
                  </a:lnTo>
                  <a:lnTo>
                    <a:pt x="238805" y="22385"/>
                  </a:lnTo>
                  <a:lnTo>
                    <a:pt x="192101" y="14414"/>
                  </a:lnTo>
                  <a:lnTo>
                    <a:pt x="144836" y="8157"/>
                  </a:lnTo>
                  <a:lnTo>
                    <a:pt x="97042" y="3647"/>
                  </a:lnTo>
                  <a:lnTo>
                    <a:pt x="48752" y="917"/>
                  </a:lnTo>
                  <a:lnTo>
                    <a:pt x="0" y="0"/>
                  </a:lnTo>
                  <a:close/>
                </a:path>
              </a:pathLst>
            </a:custGeom>
            <a:solidFill>
              <a:srgbClr val="99D5F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9" name="Google Shape;199;p15"/>
            <p:cNvSpPr/>
            <p:nvPr/>
          </p:nvSpPr>
          <p:spPr>
            <a:xfrm>
              <a:off x="1415516" y="3931145"/>
              <a:ext cx="277495" cy="276860"/>
            </a:xfrm>
            <a:custGeom>
              <a:avLst/>
              <a:gdLst/>
              <a:ahLst/>
              <a:cxnLst/>
              <a:rect l="l" t="t" r="r" b="b"/>
              <a:pathLst>
                <a:path w="277494" h="276860" extrusionOk="0">
                  <a:moveTo>
                    <a:pt x="136766" y="0"/>
                  </a:moveTo>
                  <a:lnTo>
                    <a:pt x="0" y="139674"/>
                  </a:lnTo>
                  <a:lnTo>
                    <a:pt x="139649" y="276466"/>
                  </a:lnTo>
                  <a:lnTo>
                    <a:pt x="208749" y="206629"/>
                  </a:lnTo>
                  <a:lnTo>
                    <a:pt x="277126" y="136791"/>
                  </a:lnTo>
                  <a:lnTo>
                    <a:pt x="136766"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sp>
        <p:nvSpPr>
          <p:cNvPr id="200" name="Google Shape;200;p15"/>
          <p:cNvSpPr/>
          <p:nvPr/>
        </p:nvSpPr>
        <p:spPr>
          <a:xfrm>
            <a:off x="1415516" y="2936875"/>
            <a:ext cx="277495" cy="276860"/>
          </a:xfrm>
          <a:custGeom>
            <a:avLst/>
            <a:gdLst/>
            <a:ahLst/>
            <a:cxnLst/>
            <a:rect l="l" t="t" r="r" b="b"/>
            <a:pathLst>
              <a:path w="277494" h="276860" extrusionOk="0">
                <a:moveTo>
                  <a:pt x="136766" y="0"/>
                </a:moveTo>
                <a:lnTo>
                  <a:pt x="0" y="139674"/>
                </a:lnTo>
                <a:lnTo>
                  <a:pt x="139649" y="276466"/>
                </a:lnTo>
                <a:lnTo>
                  <a:pt x="208749" y="206641"/>
                </a:lnTo>
                <a:lnTo>
                  <a:pt x="277126" y="136791"/>
                </a:lnTo>
                <a:lnTo>
                  <a:pt x="136766"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01" name="Google Shape;201;p15"/>
          <p:cNvSpPr/>
          <p:nvPr/>
        </p:nvSpPr>
        <p:spPr>
          <a:xfrm>
            <a:off x="1415516" y="3434372"/>
            <a:ext cx="277495" cy="276860"/>
          </a:xfrm>
          <a:custGeom>
            <a:avLst/>
            <a:gdLst/>
            <a:ahLst/>
            <a:cxnLst/>
            <a:rect l="l" t="t" r="r" b="b"/>
            <a:pathLst>
              <a:path w="277494" h="276860" extrusionOk="0">
                <a:moveTo>
                  <a:pt x="136766" y="0"/>
                </a:moveTo>
                <a:lnTo>
                  <a:pt x="0" y="139674"/>
                </a:lnTo>
                <a:lnTo>
                  <a:pt x="139649" y="276466"/>
                </a:lnTo>
                <a:lnTo>
                  <a:pt x="208749" y="206629"/>
                </a:lnTo>
                <a:lnTo>
                  <a:pt x="277126" y="136791"/>
                </a:lnTo>
                <a:lnTo>
                  <a:pt x="136766"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02" name="Google Shape;202;p15"/>
          <p:cNvSpPr/>
          <p:nvPr/>
        </p:nvSpPr>
        <p:spPr>
          <a:xfrm>
            <a:off x="1415516" y="4428642"/>
            <a:ext cx="277495" cy="276860"/>
          </a:xfrm>
          <a:custGeom>
            <a:avLst/>
            <a:gdLst/>
            <a:ahLst/>
            <a:cxnLst/>
            <a:rect l="l" t="t" r="r" b="b"/>
            <a:pathLst>
              <a:path w="277494" h="276860" extrusionOk="0">
                <a:moveTo>
                  <a:pt x="136766" y="0"/>
                </a:moveTo>
                <a:lnTo>
                  <a:pt x="0" y="139674"/>
                </a:lnTo>
                <a:lnTo>
                  <a:pt x="139649" y="276466"/>
                </a:lnTo>
                <a:lnTo>
                  <a:pt x="208749" y="206629"/>
                </a:lnTo>
                <a:lnTo>
                  <a:pt x="277126" y="136791"/>
                </a:lnTo>
                <a:lnTo>
                  <a:pt x="136766"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03" name="Google Shape;203;p15"/>
          <p:cNvSpPr/>
          <p:nvPr/>
        </p:nvSpPr>
        <p:spPr>
          <a:xfrm>
            <a:off x="13674942" y="622046"/>
            <a:ext cx="772160" cy="1282065"/>
          </a:xfrm>
          <a:custGeom>
            <a:avLst/>
            <a:gdLst/>
            <a:ahLst/>
            <a:cxnLst/>
            <a:rect l="l" t="t" r="r" b="b"/>
            <a:pathLst>
              <a:path w="772159" h="1282064" extrusionOk="0">
                <a:moveTo>
                  <a:pt x="761" y="1280872"/>
                </a:moveTo>
                <a:lnTo>
                  <a:pt x="2158" y="0"/>
                </a:lnTo>
              </a:path>
              <a:path w="772159" h="1282064" extrusionOk="0">
                <a:moveTo>
                  <a:pt x="0" y="646557"/>
                </a:moveTo>
                <a:lnTo>
                  <a:pt x="771719" y="1435"/>
                </a:lnTo>
              </a:path>
              <a:path w="772159" h="1282064" extrusionOk="0">
                <a:moveTo>
                  <a:pt x="761" y="633602"/>
                </a:moveTo>
                <a:lnTo>
                  <a:pt x="770957" y="1281596"/>
                </a:lnTo>
              </a:path>
              <a:path w="772159" h="1282064" extrusionOk="0">
                <a:moveTo>
                  <a:pt x="7873" y="637908"/>
                </a:moveTo>
                <a:lnTo>
                  <a:pt x="771719" y="636473"/>
                </a:lnTo>
              </a:path>
            </a:pathLst>
          </a:custGeom>
          <a:noFill/>
          <a:ln w="76300" cap="flat" cmpd="sng">
            <a:solidFill>
              <a:srgbClr val="669CD3"/>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04" name="Google Shape;204;p15"/>
          <p:cNvSpPr/>
          <p:nvPr/>
        </p:nvSpPr>
        <p:spPr>
          <a:xfrm>
            <a:off x="5426631" y="8777513"/>
            <a:ext cx="1282700" cy="772160"/>
          </a:xfrm>
          <a:custGeom>
            <a:avLst/>
            <a:gdLst/>
            <a:ahLst/>
            <a:cxnLst/>
            <a:rect l="l" t="t" r="r" b="b"/>
            <a:pathLst>
              <a:path w="1282700" h="772159" extrusionOk="0">
                <a:moveTo>
                  <a:pt x="1280744" y="0"/>
                </a:moveTo>
                <a:lnTo>
                  <a:pt x="0" y="1435"/>
                </a:lnTo>
              </a:path>
              <a:path w="1282700" h="772159" extrusionOk="0">
                <a:moveTo>
                  <a:pt x="645776" y="0"/>
                </a:moveTo>
                <a:lnTo>
                  <a:pt x="723" y="771714"/>
                </a:lnTo>
              </a:path>
              <a:path w="1282700" h="772159" extrusionOk="0">
                <a:moveTo>
                  <a:pt x="634257" y="0"/>
                </a:moveTo>
                <a:lnTo>
                  <a:pt x="1282192" y="770276"/>
                </a:lnTo>
              </a:path>
              <a:path w="1282700" h="772159" extrusionOk="0">
                <a:moveTo>
                  <a:pt x="638575" y="7924"/>
                </a:moveTo>
                <a:lnTo>
                  <a:pt x="637139" y="771714"/>
                </a:lnTo>
              </a:path>
            </a:pathLst>
          </a:custGeom>
          <a:noFill/>
          <a:ln w="76300" cap="flat" cmpd="sng">
            <a:solidFill>
              <a:srgbClr val="2F5FAA"/>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3" name="Rectangle: Rounded Corners 2">
            <a:extLst>
              <a:ext uri="{FF2B5EF4-FFF2-40B4-BE49-F238E27FC236}">
                <a16:creationId xmlns:a16="http://schemas.microsoft.com/office/drawing/2014/main" id="{50DBEDD9-C85D-6B0E-9DE9-DC3DA8C5AA7F}"/>
              </a:ext>
            </a:extLst>
          </p:cNvPr>
          <p:cNvSpPr/>
          <p:nvPr/>
        </p:nvSpPr>
        <p:spPr>
          <a:xfrm>
            <a:off x="4107378" y="4158776"/>
            <a:ext cx="2138516" cy="894290"/>
          </a:xfrm>
          <a:prstGeom prst="roundRect">
            <a:avLst/>
          </a:prstGeom>
          <a:gradFill flip="none" rotWithShape="1">
            <a:gsLst>
              <a:gs pos="0">
                <a:srgbClr val="3333CC">
                  <a:shade val="30000"/>
                  <a:satMod val="115000"/>
                </a:srgbClr>
              </a:gs>
              <a:gs pos="50000">
                <a:srgbClr val="3333CC">
                  <a:shade val="67500"/>
                  <a:satMod val="115000"/>
                </a:srgbClr>
              </a:gs>
              <a:gs pos="100000">
                <a:srgbClr val="3333CC">
                  <a:shade val="100000"/>
                  <a:satMod val="115000"/>
                </a:srgbClr>
              </a:gs>
            </a:gsLst>
            <a:lin ang="162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Calibri" panose="020F0502020204030204" pitchFamily="34" charset="0"/>
                <a:ea typeface="Calibri" panose="020F0502020204030204" pitchFamily="34" charset="0"/>
                <a:cs typeface="Calibri" panose="020F0502020204030204" pitchFamily="34" charset="0"/>
              </a:rPr>
              <a:t>GEN AI</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
        <p:nvSpPr>
          <p:cNvPr id="4" name="Star: 4 Points 3">
            <a:extLst>
              <a:ext uri="{FF2B5EF4-FFF2-40B4-BE49-F238E27FC236}">
                <a16:creationId xmlns:a16="http://schemas.microsoft.com/office/drawing/2014/main" id="{6A2B485B-833C-42D7-D482-3E7B30856379}"/>
              </a:ext>
            </a:extLst>
          </p:cNvPr>
          <p:cNvSpPr/>
          <p:nvPr/>
        </p:nvSpPr>
        <p:spPr>
          <a:xfrm>
            <a:off x="6135539" y="3441366"/>
            <a:ext cx="568325" cy="717410"/>
          </a:xfrm>
          <a:prstGeom prst="star4">
            <a:avLst/>
          </a:prstGeom>
          <a:gradFill flip="none" rotWithShape="1">
            <a:gsLst>
              <a:gs pos="0">
                <a:srgbClr val="3333CC">
                  <a:shade val="30000"/>
                  <a:satMod val="115000"/>
                </a:srgbClr>
              </a:gs>
              <a:gs pos="50000">
                <a:srgbClr val="3333CC">
                  <a:shade val="67500"/>
                  <a:satMod val="115000"/>
                </a:srgbClr>
              </a:gs>
              <a:gs pos="100000">
                <a:srgbClr val="3333CC">
                  <a:shade val="100000"/>
                  <a:satMod val="115000"/>
                </a:srgbClr>
              </a:gs>
            </a:gsLst>
            <a:path path="circle">
              <a:fillToRect l="100000" t="100000"/>
            </a:path>
            <a:tileRect r="-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tar: 4 Points 6">
            <a:extLst>
              <a:ext uri="{FF2B5EF4-FFF2-40B4-BE49-F238E27FC236}">
                <a16:creationId xmlns:a16="http://schemas.microsoft.com/office/drawing/2014/main" id="{C410903C-B259-7966-38FE-B248F101BCD0}"/>
              </a:ext>
            </a:extLst>
          </p:cNvPr>
          <p:cNvSpPr/>
          <p:nvPr/>
        </p:nvSpPr>
        <p:spPr>
          <a:xfrm>
            <a:off x="6696442" y="3191133"/>
            <a:ext cx="277495" cy="500465"/>
          </a:xfrm>
          <a:prstGeom prst="star4">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solidFill>
              <a:srgbClr val="3333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Terminator 8">
            <a:extLst>
              <a:ext uri="{FF2B5EF4-FFF2-40B4-BE49-F238E27FC236}">
                <a16:creationId xmlns:a16="http://schemas.microsoft.com/office/drawing/2014/main" id="{2FD9F2A7-C176-EE73-D3ED-01CCEC1FDF20}"/>
              </a:ext>
            </a:extLst>
          </p:cNvPr>
          <p:cNvSpPr/>
          <p:nvPr/>
        </p:nvSpPr>
        <p:spPr>
          <a:xfrm>
            <a:off x="8168446" y="4937447"/>
            <a:ext cx="5296752" cy="1334402"/>
          </a:xfrm>
          <a:prstGeom prst="flowChartTerminator">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Interactive Corner</a:t>
            </a:r>
            <a:endParaRPr lang="en-IN" sz="28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Flowchart: Terminator 9">
            <a:extLst>
              <a:ext uri="{FF2B5EF4-FFF2-40B4-BE49-F238E27FC236}">
                <a16:creationId xmlns:a16="http://schemas.microsoft.com/office/drawing/2014/main" id="{D12B1359-6F34-6C89-57BC-7291F63A2FC5}"/>
              </a:ext>
            </a:extLst>
          </p:cNvPr>
          <p:cNvSpPr/>
          <p:nvPr/>
        </p:nvSpPr>
        <p:spPr>
          <a:xfrm>
            <a:off x="8433484" y="2269674"/>
            <a:ext cx="5186163" cy="1334402"/>
          </a:xfrm>
          <a:prstGeom prst="flowChartTerminator">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latin typeface="Calibri" panose="020F0502020204030204" pitchFamily="34" charset="0"/>
                <a:ea typeface="Calibri" panose="020F0502020204030204" pitchFamily="34" charset="0"/>
                <a:cs typeface="Calibri" panose="020F0502020204030204" pitchFamily="34" charset="0"/>
              </a:rPr>
              <a:t>Performance Monitoring</a:t>
            </a:r>
            <a:endParaRPr lang="en-IN" sz="28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15" name="Picture 14" descr="A person with a mustache&#10;&#10;Description automatically generated">
            <a:extLst>
              <a:ext uri="{FF2B5EF4-FFF2-40B4-BE49-F238E27FC236}">
                <a16:creationId xmlns:a16="http://schemas.microsoft.com/office/drawing/2014/main" id="{FEF959A3-BC70-B35F-B504-3FEAF568AD72}"/>
              </a:ext>
            </a:extLst>
          </p:cNvPr>
          <p:cNvPicPr>
            <a:picLocks noChangeAspect="1"/>
          </p:cNvPicPr>
          <p:nvPr/>
        </p:nvPicPr>
        <p:blipFill>
          <a:blip r:embed="rId3"/>
          <a:stretch>
            <a:fillRect/>
          </a:stretch>
        </p:blipFill>
        <p:spPr>
          <a:xfrm>
            <a:off x="3742298" y="1904111"/>
            <a:ext cx="2393242" cy="2107606"/>
          </a:xfrm>
          <a:prstGeom prst="rect">
            <a:avLst/>
          </a:prstGeom>
        </p:spPr>
      </p:pic>
    </p:spTree>
    <p:extLst>
      <p:ext uri="{BB962C8B-B14F-4D97-AF65-F5344CB8AC3E}">
        <p14:creationId xmlns:p14="http://schemas.microsoft.com/office/powerpoint/2010/main" val="2637578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25"/>
        <p:cNvGrpSpPr/>
        <p:nvPr/>
      </p:nvGrpSpPr>
      <p:grpSpPr>
        <a:xfrm>
          <a:off x="0" y="0"/>
          <a:ext cx="0" cy="0"/>
          <a:chOff x="0" y="0"/>
          <a:chExt cx="0" cy="0"/>
        </a:xfrm>
      </p:grpSpPr>
      <p:sp>
        <p:nvSpPr>
          <p:cNvPr id="126" name="Google Shape;126;p11"/>
          <p:cNvSpPr/>
          <p:nvPr/>
        </p:nvSpPr>
        <p:spPr>
          <a:xfrm>
            <a:off x="0" y="4257357"/>
            <a:ext cx="566420" cy="3332479"/>
          </a:xfrm>
          <a:custGeom>
            <a:avLst/>
            <a:gdLst/>
            <a:ahLst/>
            <a:cxnLst/>
            <a:rect l="l" t="t" r="r" b="b"/>
            <a:pathLst>
              <a:path w="566420" h="3332479" extrusionOk="0">
                <a:moveTo>
                  <a:pt x="0" y="270"/>
                </a:moveTo>
                <a:lnTo>
                  <a:pt x="39548" y="723"/>
                </a:lnTo>
                <a:lnTo>
                  <a:pt x="97859" y="6489"/>
                </a:lnTo>
                <a:lnTo>
                  <a:pt x="154736" y="18720"/>
                </a:lnTo>
                <a:lnTo>
                  <a:pt x="209451" y="36729"/>
                </a:lnTo>
                <a:lnTo>
                  <a:pt x="262725" y="60479"/>
                </a:lnTo>
                <a:lnTo>
                  <a:pt x="313125" y="89284"/>
                </a:lnTo>
                <a:lnTo>
                  <a:pt x="359921" y="123842"/>
                </a:lnTo>
                <a:lnTo>
                  <a:pt x="403116" y="162718"/>
                </a:lnTo>
                <a:lnTo>
                  <a:pt x="441989" y="205926"/>
                </a:lnTo>
                <a:lnTo>
                  <a:pt x="476548" y="252727"/>
                </a:lnTo>
                <a:lnTo>
                  <a:pt x="505345" y="303123"/>
                </a:lnTo>
                <a:lnTo>
                  <a:pt x="529103" y="356401"/>
                </a:lnTo>
                <a:lnTo>
                  <a:pt x="547101" y="411128"/>
                </a:lnTo>
                <a:lnTo>
                  <a:pt x="559341" y="468001"/>
                </a:lnTo>
                <a:lnTo>
                  <a:pt x="565100" y="526321"/>
                </a:lnTo>
                <a:lnTo>
                  <a:pt x="565819" y="555126"/>
                </a:lnTo>
                <a:lnTo>
                  <a:pt x="565100" y="555126"/>
                </a:lnTo>
                <a:lnTo>
                  <a:pt x="564380" y="583918"/>
                </a:lnTo>
                <a:lnTo>
                  <a:pt x="558621" y="642239"/>
                </a:lnTo>
                <a:lnTo>
                  <a:pt x="546382" y="698400"/>
                </a:lnTo>
                <a:lnTo>
                  <a:pt x="528385" y="753838"/>
                </a:lnTo>
                <a:lnTo>
                  <a:pt x="504626" y="807117"/>
                </a:lnTo>
                <a:lnTo>
                  <a:pt x="475828" y="857525"/>
                </a:lnTo>
                <a:lnTo>
                  <a:pt x="441270" y="904314"/>
                </a:lnTo>
                <a:lnTo>
                  <a:pt x="403116" y="947521"/>
                </a:lnTo>
                <a:lnTo>
                  <a:pt x="359921" y="986397"/>
                </a:lnTo>
                <a:lnTo>
                  <a:pt x="312404" y="1020244"/>
                </a:lnTo>
                <a:lnTo>
                  <a:pt x="262725" y="1049760"/>
                </a:lnTo>
                <a:lnTo>
                  <a:pt x="209451" y="1073523"/>
                </a:lnTo>
                <a:lnTo>
                  <a:pt x="154016" y="1091519"/>
                </a:lnTo>
                <a:lnTo>
                  <a:pt x="97140" y="1103039"/>
                </a:lnTo>
                <a:lnTo>
                  <a:pt x="39548" y="1109516"/>
                </a:lnTo>
                <a:lnTo>
                  <a:pt x="10750" y="1110240"/>
                </a:lnTo>
                <a:lnTo>
                  <a:pt x="10750" y="1109516"/>
                </a:lnTo>
                <a:lnTo>
                  <a:pt x="0" y="1109250"/>
                </a:lnTo>
              </a:path>
              <a:path w="566420" h="3332479" extrusionOk="0">
                <a:moveTo>
                  <a:pt x="0" y="1111226"/>
                </a:moveTo>
                <a:lnTo>
                  <a:pt x="39548" y="1111688"/>
                </a:lnTo>
                <a:lnTo>
                  <a:pt x="97859" y="1117441"/>
                </a:lnTo>
                <a:lnTo>
                  <a:pt x="154736" y="1129684"/>
                </a:lnTo>
                <a:lnTo>
                  <a:pt x="209451" y="1147681"/>
                </a:lnTo>
                <a:lnTo>
                  <a:pt x="262725" y="1171444"/>
                </a:lnTo>
                <a:lnTo>
                  <a:pt x="313125" y="1200236"/>
                </a:lnTo>
                <a:lnTo>
                  <a:pt x="359921" y="1234794"/>
                </a:lnTo>
                <a:lnTo>
                  <a:pt x="403116" y="1273670"/>
                </a:lnTo>
                <a:lnTo>
                  <a:pt x="441989" y="1316877"/>
                </a:lnTo>
                <a:lnTo>
                  <a:pt x="476548" y="1363678"/>
                </a:lnTo>
                <a:lnTo>
                  <a:pt x="505345" y="1414074"/>
                </a:lnTo>
                <a:lnTo>
                  <a:pt x="529103" y="1467353"/>
                </a:lnTo>
                <a:lnTo>
                  <a:pt x="547101" y="1522079"/>
                </a:lnTo>
                <a:lnTo>
                  <a:pt x="559341" y="1578952"/>
                </a:lnTo>
                <a:lnTo>
                  <a:pt x="565100" y="1637273"/>
                </a:lnTo>
                <a:lnTo>
                  <a:pt x="565819" y="1666078"/>
                </a:lnTo>
                <a:lnTo>
                  <a:pt x="565100" y="1666078"/>
                </a:lnTo>
                <a:lnTo>
                  <a:pt x="564380" y="1694870"/>
                </a:lnTo>
                <a:lnTo>
                  <a:pt x="558621" y="1753190"/>
                </a:lnTo>
                <a:lnTo>
                  <a:pt x="546382" y="1809352"/>
                </a:lnTo>
                <a:lnTo>
                  <a:pt x="528385" y="1864802"/>
                </a:lnTo>
                <a:lnTo>
                  <a:pt x="504626" y="1918081"/>
                </a:lnTo>
                <a:lnTo>
                  <a:pt x="475828" y="1968477"/>
                </a:lnTo>
                <a:lnTo>
                  <a:pt x="441270" y="2015278"/>
                </a:lnTo>
                <a:lnTo>
                  <a:pt x="403116" y="2058472"/>
                </a:lnTo>
                <a:lnTo>
                  <a:pt x="359921" y="2097349"/>
                </a:lnTo>
                <a:lnTo>
                  <a:pt x="312404" y="2131196"/>
                </a:lnTo>
                <a:lnTo>
                  <a:pt x="262725" y="2160712"/>
                </a:lnTo>
                <a:lnTo>
                  <a:pt x="209451" y="2184474"/>
                </a:lnTo>
                <a:lnTo>
                  <a:pt x="154016" y="2202471"/>
                </a:lnTo>
                <a:lnTo>
                  <a:pt x="97140" y="2213990"/>
                </a:lnTo>
                <a:lnTo>
                  <a:pt x="39548" y="2220467"/>
                </a:lnTo>
                <a:lnTo>
                  <a:pt x="10750" y="2221191"/>
                </a:lnTo>
                <a:lnTo>
                  <a:pt x="10750" y="2220467"/>
                </a:lnTo>
                <a:lnTo>
                  <a:pt x="0" y="2220202"/>
                </a:lnTo>
              </a:path>
              <a:path w="566420" h="3332479" extrusionOk="0">
                <a:moveTo>
                  <a:pt x="0" y="2222185"/>
                </a:moveTo>
                <a:lnTo>
                  <a:pt x="39548" y="2222639"/>
                </a:lnTo>
                <a:lnTo>
                  <a:pt x="97859" y="2228393"/>
                </a:lnTo>
                <a:lnTo>
                  <a:pt x="154736" y="2240636"/>
                </a:lnTo>
                <a:lnTo>
                  <a:pt x="209451" y="2258632"/>
                </a:lnTo>
                <a:lnTo>
                  <a:pt x="262725" y="2282395"/>
                </a:lnTo>
                <a:lnTo>
                  <a:pt x="313125" y="2311187"/>
                </a:lnTo>
                <a:lnTo>
                  <a:pt x="359921" y="2345758"/>
                </a:lnTo>
                <a:lnTo>
                  <a:pt x="403116" y="2384634"/>
                </a:lnTo>
                <a:lnTo>
                  <a:pt x="441989" y="2427829"/>
                </a:lnTo>
                <a:lnTo>
                  <a:pt x="476548" y="2474630"/>
                </a:lnTo>
                <a:lnTo>
                  <a:pt x="505345" y="2525038"/>
                </a:lnTo>
                <a:lnTo>
                  <a:pt x="529103" y="2578317"/>
                </a:lnTo>
                <a:lnTo>
                  <a:pt x="547101" y="2633031"/>
                </a:lnTo>
                <a:lnTo>
                  <a:pt x="559341" y="2689904"/>
                </a:lnTo>
                <a:lnTo>
                  <a:pt x="565100" y="2748224"/>
                </a:lnTo>
                <a:lnTo>
                  <a:pt x="565819" y="2777029"/>
                </a:lnTo>
                <a:lnTo>
                  <a:pt x="565100" y="2777029"/>
                </a:lnTo>
                <a:lnTo>
                  <a:pt x="564380" y="2805834"/>
                </a:lnTo>
                <a:lnTo>
                  <a:pt x="558621" y="2864142"/>
                </a:lnTo>
                <a:lnTo>
                  <a:pt x="546382" y="2920303"/>
                </a:lnTo>
                <a:lnTo>
                  <a:pt x="528385" y="2975754"/>
                </a:lnTo>
                <a:lnTo>
                  <a:pt x="504626" y="3029033"/>
                </a:lnTo>
                <a:lnTo>
                  <a:pt x="475828" y="3079428"/>
                </a:lnTo>
                <a:lnTo>
                  <a:pt x="441270" y="3126230"/>
                </a:lnTo>
                <a:lnTo>
                  <a:pt x="403116" y="3169424"/>
                </a:lnTo>
                <a:lnTo>
                  <a:pt x="359921" y="3208313"/>
                </a:lnTo>
                <a:lnTo>
                  <a:pt x="312404" y="3242147"/>
                </a:lnTo>
                <a:lnTo>
                  <a:pt x="262725" y="3271663"/>
                </a:lnTo>
                <a:lnTo>
                  <a:pt x="209451" y="3295426"/>
                </a:lnTo>
                <a:lnTo>
                  <a:pt x="154016" y="3313422"/>
                </a:lnTo>
                <a:lnTo>
                  <a:pt x="97140" y="3324954"/>
                </a:lnTo>
                <a:lnTo>
                  <a:pt x="39548" y="3331432"/>
                </a:lnTo>
                <a:lnTo>
                  <a:pt x="10750" y="3332143"/>
                </a:lnTo>
                <a:lnTo>
                  <a:pt x="10750" y="3331432"/>
                </a:lnTo>
                <a:lnTo>
                  <a:pt x="0" y="3331161"/>
                </a:lnTo>
              </a:path>
            </a:pathLst>
          </a:custGeom>
          <a:noFill/>
          <a:ln w="76300" cap="flat" cmpd="sng">
            <a:solidFill>
              <a:srgbClr val="99D5F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27" name="Google Shape;127;p11"/>
          <p:cNvSpPr/>
          <p:nvPr/>
        </p:nvSpPr>
        <p:spPr>
          <a:xfrm>
            <a:off x="4428931" y="9259200"/>
            <a:ext cx="2492375" cy="1028065"/>
          </a:xfrm>
          <a:custGeom>
            <a:avLst/>
            <a:gdLst/>
            <a:ahLst/>
            <a:cxnLst/>
            <a:rect l="l" t="t" r="r" b="b"/>
            <a:pathLst>
              <a:path w="2492375" h="1028065" extrusionOk="0">
                <a:moveTo>
                  <a:pt x="0" y="1027797"/>
                </a:moveTo>
                <a:lnTo>
                  <a:pt x="19230" y="941010"/>
                </a:lnTo>
                <a:lnTo>
                  <a:pt x="37949" y="877649"/>
                </a:lnTo>
                <a:lnTo>
                  <a:pt x="60263" y="815013"/>
                </a:lnTo>
                <a:lnTo>
                  <a:pt x="86184" y="753814"/>
                </a:lnTo>
                <a:lnTo>
                  <a:pt x="114264" y="693336"/>
                </a:lnTo>
                <a:lnTo>
                  <a:pt x="145938" y="635020"/>
                </a:lnTo>
                <a:lnTo>
                  <a:pt x="181218" y="578143"/>
                </a:lnTo>
                <a:lnTo>
                  <a:pt x="218658" y="523424"/>
                </a:lnTo>
                <a:lnTo>
                  <a:pt x="258980" y="470862"/>
                </a:lnTo>
                <a:lnTo>
                  <a:pt x="302173" y="420465"/>
                </a:lnTo>
                <a:lnTo>
                  <a:pt x="348261" y="372229"/>
                </a:lnTo>
                <a:lnTo>
                  <a:pt x="396496" y="326147"/>
                </a:lnTo>
                <a:lnTo>
                  <a:pt x="446889" y="282952"/>
                </a:lnTo>
                <a:lnTo>
                  <a:pt x="499455" y="242629"/>
                </a:lnTo>
                <a:lnTo>
                  <a:pt x="554166" y="205195"/>
                </a:lnTo>
                <a:lnTo>
                  <a:pt x="611050" y="169912"/>
                </a:lnTo>
                <a:lnTo>
                  <a:pt x="669368" y="138236"/>
                </a:lnTo>
                <a:lnTo>
                  <a:pt x="729845" y="110158"/>
                </a:lnTo>
                <a:lnTo>
                  <a:pt x="791034" y="84236"/>
                </a:lnTo>
                <a:lnTo>
                  <a:pt x="853683" y="61917"/>
                </a:lnTo>
                <a:lnTo>
                  <a:pt x="917043" y="43195"/>
                </a:lnTo>
                <a:lnTo>
                  <a:pt x="981839" y="28079"/>
                </a:lnTo>
                <a:lnTo>
                  <a:pt x="1047358" y="15840"/>
                </a:lnTo>
                <a:lnTo>
                  <a:pt x="1113589" y="7198"/>
                </a:lnTo>
                <a:lnTo>
                  <a:pt x="1179832" y="1438"/>
                </a:lnTo>
                <a:lnTo>
                  <a:pt x="1246062" y="0"/>
                </a:lnTo>
                <a:lnTo>
                  <a:pt x="1312306" y="1438"/>
                </a:lnTo>
                <a:lnTo>
                  <a:pt x="1378549" y="7198"/>
                </a:lnTo>
                <a:lnTo>
                  <a:pt x="1444779" y="15840"/>
                </a:lnTo>
                <a:lnTo>
                  <a:pt x="1510298" y="28079"/>
                </a:lnTo>
                <a:lnTo>
                  <a:pt x="1575094" y="43195"/>
                </a:lnTo>
                <a:lnTo>
                  <a:pt x="1638454" y="61917"/>
                </a:lnTo>
                <a:lnTo>
                  <a:pt x="1701091" y="84236"/>
                </a:lnTo>
                <a:lnTo>
                  <a:pt x="1762292" y="110158"/>
                </a:lnTo>
                <a:lnTo>
                  <a:pt x="1822769" y="138236"/>
                </a:lnTo>
                <a:lnTo>
                  <a:pt x="1881088" y="169912"/>
                </a:lnTo>
                <a:lnTo>
                  <a:pt x="1937971" y="205195"/>
                </a:lnTo>
                <a:lnTo>
                  <a:pt x="1992683" y="242629"/>
                </a:lnTo>
                <a:lnTo>
                  <a:pt x="2045248" y="282952"/>
                </a:lnTo>
                <a:lnTo>
                  <a:pt x="2095641" y="326147"/>
                </a:lnTo>
                <a:lnTo>
                  <a:pt x="2143889" y="372229"/>
                </a:lnTo>
                <a:lnTo>
                  <a:pt x="2189964" y="420465"/>
                </a:lnTo>
                <a:lnTo>
                  <a:pt x="2233157" y="470862"/>
                </a:lnTo>
                <a:lnTo>
                  <a:pt x="2273480" y="523424"/>
                </a:lnTo>
                <a:lnTo>
                  <a:pt x="2310919" y="578143"/>
                </a:lnTo>
                <a:lnTo>
                  <a:pt x="2346200" y="635020"/>
                </a:lnTo>
                <a:lnTo>
                  <a:pt x="2377874" y="693336"/>
                </a:lnTo>
                <a:lnTo>
                  <a:pt x="2405953" y="753814"/>
                </a:lnTo>
                <a:lnTo>
                  <a:pt x="2431874" y="815013"/>
                </a:lnTo>
                <a:lnTo>
                  <a:pt x="2454188" y="877649"/>
                </a:lnTo>
                <a:lnTo>
                  <a:pt x="2472908" y="941010"/>
                </a:lnTo>
                <a:lnTo>
                  <a:pt x="2488033" y="1005810"/>
                </a:lnTo>
                <a:lnTo>
                  <a:pt x="2492142" y="1027797"/>
                </a:lnTo>
              </a:path>
              <a:path w="2492375" h="1028065" extrusionOk="0">
                <a:moveTo>
                  <a:pt x="653749" y="1027797"/>
                </a:moveTo>
                <a:lnTo>
                  <a:pt x="675845" y="979170"/>
                </a:lnTo>
                <a:lnTo>
                  <a:pt x="708967" y="921568"/>
                </a:lnTo>
                <a:lnTo>
                  <a:pt x="748565" y="867573"/>
                </a:lnTo>
                <a:lnTo>
                  <a:pt x="793206" y="817176"/>
                </a:lnTo>
                <a:lnTo>
                  <a:pt x="843599" y="772537"/>
                </a:lnTo>
                <a:lnTo>
                  <a:pt x="897600" y="732934"/>
                </a:lnTo>
                <a:lnTo>
                  <a:pt x="955194" y="699819"/>
                </a:lnTo>
                <a:lnTo>
                  <a:pt x="1016396" y="672459"/>
                </a:lnTo>
                <a:lnTo>
                  <a:pt x="1080467" y="651579"/>
                </a:lnTo>
                <a:lnTo>
                  <a:pt x="1145986" y="637898"/>
                </a:lnTo>
                <a:lnTo>
                  <a:pt x="1212230" y="630699"/>
                </a:lnTo>
                <a:lnTo>
                  <a:pt x="1246062" y="629979"/>
                </a:lnTo>
                <a:lnTo>
                  <a:pt x="1279908" y="630699"/>
                </a:lnTo>
                <a:lnTo>
                  <a:pt x="1346138" y="637898"/>
                </a:lnTo>
                <a:lnTo>
                  <a:pt x="1411658" y="651579"/>
                </a:lnTo>
                <a:lnTo>
                  <a:pt x="1475742" y="672459"/>
                </a:lnTo>
                <a:lnTo>
                  <a:pt x="1536943" y="699819"/>
                </a:lnTo>
                <a:lnTo>
                  <a:pt x="1594538" y="732934"/>
                </a:lnTo>
                <a:lnTo>
                  <a:pt x="1648538" y="772537"/>
                </a:lnTo>
                <a:lnTo>
                  <a:pt x="1698932" y="817176"/>
                </a:lnTo>
                <a:lnTo>
                  <a:pt x="1743572" y="867573"/>
                </a:lnTo>
                <a:lnTo>
                  <a:pt x="1783171" y="921568"/>
                </a:lnTo>
                <a:lnTo>
                  <a:pt x="1816292" y="979170"/>
                </a:lnTo>
                <a:lnTo>
                  <a:pt x="1830694" y="1009407"/>
                </a:lnTo>
                <a:lnTo>
                  <a:pt x="1838388" y="1027797"/>
                </a:lnTo>
              </a:path>
            </a:pathLst>
          </a:custGeom>
          <a:noFill/>
          <a:ln w="18700" cap="flat" cmpd="sng">
            <a:solidFill>
              <a:srgbClr val="1C365F"/>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28" name="Google Shape;128;p11"/>
          <p:cNvSpPr/>
          <p:nvPr/>
        </p:nvSpPr>
        <p:spPr>
          <a:xfrm>
            <a:off x="6984720" y="888479"/>
            <a:ext cx="277495" cy="276860"/>
          </a:xfrm>
          <a:custGeom>
            <a:avLst/>
            <a:gdLst/>
            <a:ahLst/>
            <a:cxnLst/>
            <a:rect l="l" t="t" r="r" b="b"/>
            <a:pathLst>
              <a:path w="277495" h="276859" extrusionOk="0">
                <a:moveTo>
                  <a:pt x="139674" y="0"/>
                </a:moveTo>
                <a:lnTo>
                  <a:pt x="0" y="136740"/>
                </a:lnTo>
                <a:lnTo>
                  <a:pt x="136791" y="276377"/>
                </a:lnTo>
                <a:lnTo>
                  <a:pt x="206629" y="208000"/>
                </a:lnTo>
                <a:lnTo>
                  <a:pt x="277190" y="139623"/>
                </a:lnTo>
                <a:lnTo>
                  <a:pt x="139674"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29" name="Google Shape;129;p11"/>
          <p:cNvSpPr/>
          <p:nvPr/>
        </p:nvSpPr>
        <p:spPr>
          <a:xfrm>
            <a:off x="7482217" y="888479"/>
            <a:ext cx="277495" cy="276860"/>
          </a:xfrm>
          <a:custGeom>
            <a:avLst/>
            <a:gdLst/>
            <a:ahLst/>
            <a:cxnLst/>
            <a:rect l="l" t="t" r="r" b="b"/>
            <a:pathLst>
              <a:path w="277495" h="276859" extrusionOk="0">
                <a:moveTo>
                  <a:pt x="139674" y="0"/>
                </a:moveTo>
                <a:lnTo>
                  <a:pt x="0" y="136740"/>
                </a:lnTo>
                <a:lnTo>
                  <a:pt x="136804" y="276377"/>
                </a:lnTo>
                <a:lnTo>
                  <a:pt x="206629" y="208000"/>
                </a:lnTo>
                <a:lnTo>
                  <a:pt x="277190" y="139623"/>
                </a:lnTo>
                <a:lnTo>
                  <a:pt x="139674"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30" name="Google Shape;130;p11"/>
          <p:cNvSpPr/>
          <p:nvPr/>
        </p:nvSpPr>
        <p:spPr>
          <a:xfrm>
            <a:off x="7979003" y="888479"/>
            <a:ext cx="277495" cy="276860"/>
          </a:xfrm>
          <a:custGeom>
            <a:avLst/>
            <a:gdLst/>
            <a:ahLst/>
            <a:cxnLst/>
            <a:rect l="l" t="t" r="r" b="b"/>
            <a:pathLst>
              <a:path w="277495" h="276859" extrusionOk="0">
                <a:moveTo>
                  <a:pt x="139674" y="0"/>
                </a:moveTo>
                <a:lnTo>
                  <a:pt x="0" y="136740"/>
                </a:lnTo>
                <a:lnTo>
                  <a:pt x="136791" y="276377"/>
                </a:lnTo>
                <a:lnTo>
                  <a:pt x="206629" y="208000"/>
                </a:lnTo>
                <a:lnTo>
                  <a:pt x="277190" y="139623"/>
                </a:lnTo>
                <a:lnTo>
                  <a:pt x="139674"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31" name="Google Shape;131;p11"/>
          <p:cNvSpPr/>
          <p:nvPr/>
        </p:nvSpPr>
        <p:spPr>
          <a:xfrm>
            <a:off x="8476501" y="888479"/>
            <a:ext cx="277495" cy="276860"/>
          </a:xfrm>
          <a:custGeom>
            <a:avLst/>
            <a:gdLst/>
            <a:ahLst/>
            <a:cxnLst/>
            <a:rect l="l" t="t" r="r" b="b"/>
            <a:pathLst>
              <a:path w="277495" h="276859" extrusionOk="0">
                <a:moveTo>
                  <a:pt x="139674" y="0"/>
                </a:moveTo>
                <a:lnTo>
                  <a:pt x="0" y="136740"/>
                </a:lnTo>
                <a:lnTo>
                  <a:pt x="136804" y="276377"/>
                </a:lnTo>
                <a:lnTo>
                  <a:pt x="206629" y="208000"/>
                </a:lnTo>
                <a:lnTo>
                  <a:pt x="277190" y="139623"/>
                </a:lnTo>
                <a:lnTo>
                  <a:pt x="139674"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32" name="Google Shape;132;p11"/>
          <p:cNvSpPr/>
          <p:nvPr/>
        </p:nvSpPr>
        <p:spPr>
          <a:xfrm>
            <a:off x="17336896" y="6031196"/>
            <a:ext cx="951230" cy="2458085"/>
          </a:xfrm>
          <a:custGeom>
            <a:avLst/>
            <a:gdLst/>
            <a:ahLst/>
            <a:cxnLst/>
            <a:rect l="l" t="t" r="r" b="b"/>
            <a:pathLst>
              <a:path w="951230" h="2458084" extrusionOk="0">
                <a:moveTo>
                  <a:pt x="951102" y="0"/>
                </a:moveTo>
                <a:lnTo>
                  <a:pt x="877569" y="21090"/>
                </a:lnTo>
                <a:lnTo>
                  <a:pt x="814958" y="43404"/>
                </a:lnTo>
                <a:lnTo>
                  <a:pt x="753744" y="69325"/>
                </a:lnTo>
                <a:lnTo>
                  <a:pt x="693292" y="97404"/>
                </a:lnTo>
                <a:lnTo>
                  <a:pt x="634999" y="129091"/>
                </a:lnTo>
                <a:lnTo>
                  <a:pt x="578103" y="164371"/>
                </a:lnTo>
                <a:lnTo>
                  <a:pt x="523366" y="201811"/>
                </a:lnTo>
                <a:lnTo>
                  <a:pt x="470788" y="242133"/>
                </a:lnTo>
                <a:lnTo>
                  <a:pt x="420369" y="285326"/>
                </a:lnTo>
                <a:lnTo>
                  <a:pt x="372236" y="331402"/>
                </a:lnTo>
                <a:lnTo>
                  <a:pt x="326135" y="379649"/>
                </a:lnTo>
                <a:lnTo>
                  <a:pt x="282955" y="430055"/>
                </a:lnTo>
                <a:lnTo>
                  <a:pt x="242569" y="482608"/>
                </a:lnTo>
                <a:lnTo>
                  <a:pt x="205104" y="537332"/>
                </a:lnTo>
                <a:lnTo>
                  <a:pt x="169798" y="594203"/>
                </a:lnTo>
                <a:lnTo>
                  <a:pt x="138175" y="652534"/>
                </a:lnTo>
                <a:lnTo>
                  <a:pt x="110108" y="713011"/>
                </a:lnTo>
                <a:lnTo>
                  <a:pt x="84200" y="774200"/>
                </a:lnTo>
                <a:lnTo>
                  <a:pt x="61848" y="836849"/>
                </a:lnTo>
                <a:lnTo>
                  <a:pt x="43179" y="900209"/>
                </a:lnTo>
                <a:lnTo>
                  <a:pt x="28066" y="965005"/>
                </a:lnTo>
                <a:lnTo>
                  <a:pt x="15747" y="1030524"/>
                </a:lnTo>
                <a:lnTo>
                  <a:pt x="7111" y="1096767"/>
                </a:lnTo>
                <a:lnTo>
                  <a:pt x="1396" y="1162998"/>
                </a:lnTo>
                <a:lnTo>
                  <a:pt x="0" y="1229254"/>
                </a:lnTo>
                <a:lnTo>
                  <a:pt x="1396" y="1295484"/>
                </a:lnTo>
                <a:lnTo>
                  <a:pt x="7111" y="1361727"/>
                </a:lnTo>
                <a:lnTo>
                  <a:pt x="15747" y="1427958"/>
                </a:lnTo>
                <a:lnTo>
                  <a:pt x="28066" y="1493477"/>
                </a:lnTo>
                <a:lnTo>
                  <a:pt x="43179" y="1557561"/>
                </a:lnTo>
                <a:lnTo>
                  <a:pt x="62610" y="1621645"/>
                </a:lnTo>
                <a:lnTo>
                  <a:pt x="84200" y="1684282"/>
                </a:lnTo>
                <a:lnTo>
                  <a:pt x="110108" y="1745483"/>
                </a:lnTo>
                <a:lnTo>
                  <a:pt x="138937" y="1805237"/>
                </a:lnTo>
                <a:lnTo>
                  <a:pt x="170560" y="1864279"/>
                </a:lnTo>
                <a:lnTo>
                  <a:pt x="205104" y="1920438"/>
                </a:lnTo>
                <a:lnTo>
                  <a:pt x="242569" y="1975163"/>
                </a:lnTo>
                <a:lnTo>
                  <a:pt x="282955" y="2028439"/>
                </a:lnTo>
                <a:lnTo>
                  <a:pt x="326135" y="2078845"/>
                </a:lnTo>
                <a:lnTo>
                  <a:pt x="372236" y="2127080"/>
                </a:lnTo>
                <a:lnTo>
                  <a:pt x="420369" y="2172444"/>
                </a:lnTo>
                <a:lnTo>
                  <a:pt x="470788" y="2215637"/>
                </a:lnTo>
                <a:lnTo>
                  <a:pt x="523366" y="2255960"/>
                </a:lnTo>
                <a:lnTo>
                  <a:pt x="578865" y="2294123"/>
                </a:lnTo>
                <a:lnTo>
                  <a:pt x="634999" y="2328680"/>
                </a:lnTo>
                <a:lnTo>
                  <a:pt x="693292" y="2360366"/>
                </a:lnTo>
                <a:lnTo>
                  <a:pt x="753744" y="2389157"/>
                </a:lnTo>
                <a:lnTo>
                  <a:pt x="814958" y="2414367"/>
                </a:lnTo>
                <a:lnTo>
                  <a:pt x="877569" y="2436681"/>
                </a:lnTo>
                <a:lnTo>
                  <a:pt x="941704" y="2455400"/>
                </a:lnTo>
                <a:lnTo>
                  <a:pt x="951102" y="2457619"/>
                </a:lnTo>
                <a:lnTo>
                  <a:pt x="951102" y="0"/>
                </a:lnTo>
                <a:close/>
              </a:path>
            </a:pathLst>
          </a:custGeom>
          <a:solidFill>
            <a:srgbClr val="2F5FAA"/>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33" name="Google Shape;133;p11"/>
          <p:cNvSpPr/>
          <p:nvPr/>
        </p:nvSpPr>
        <p:spPr>
          <a:xfrm>
            <a:off x="0" y="0"/>
            <a:ext cx="1139190" cy="1254760"/>
          </a:xfrm>
          <a:custGeom>
            <a:avLst/>
            <a:gdLst/>
            <a:ahLst/>
            <a:cxnLst/>
            <a:rect l="l" t="t" r="r" b="b"/>
            <a:pathLst>
              <a:path w="1139190" h="1254760" extrusionOk="0">
                <a:moveTo>
                  <a:pt x="1138859" y="0"/>
                </a:moveTo>
                <a:lnTo>
                  <a:pt x="0" y="0"/>
                </a:lnTo>
                <a:lnTo>
                  <a:pt x="0" y="1254351"/>
                </a:lnTo>
                <a:lnTo>
                  <a:pt x="67677" y="1245590"/>
                </a:lnTo>
                <a:lnTo>
                  <a:pt x="133196" y="1233347"/>
                </a:lnTo>
                <a:lnTo>
                  <a:pt x="197276" y="1218234"/>
                </a:lnTo>
                <a:lnTo>
                  <a:pt x="261357" y="1199502"/>
                </a:lnTo>
                <a:lnTo>
                  <a:pt x="323993" y="1177188"/>
                </a:lnTo>
                <a:lnTo>
                  <a:pt x="385197" y="1151991"/>
                </a:lnTo>
                <a:lnTo>
                  <a:pt x="445675" y="1123187"/>
                </a:lnTo>
                <a:lnTo>
                  <a:pt x="503996" y="1091514"/>
                </a:lnTo>
                <a:lnTo>
                  <a:pt x="560153" y="1056944"/>
                </a:lnTo>
                <a:lnTo>
                  <a:pt x="615593" y="1018793"/>
                </a:lnTo>
                <a:lnTo>
                  <a:pt x="668153" y="978471"/>
                </a:lnTo>
                <a:lnTo>
                  <a:pt x="718551" y="935266"/>
                </a:lnTo>
                <a:lnTo>
                  <a:pt x="766791" y="889914"/>
                </a:lnTo>
                <a:lnTo>
                  <a:pt x="812874" y="841667"/>
                </a:lnTo>
                <a:lnTo>
                  <a:pt x="856073" y="791273"/>
                </a:lnTo>
                <a:lnTo>
                  <a:pt x="896391" y="737996"/>
                </a:lnTo>
                <a:lnTo>
                  <a:pt x="933832" y="683272"/>
                </a:lnTo>
                <a:lnTo>
                  <a:pt x="968395" y="627113"/>
                </a:lnTo>
                <a:lnTo>
                  <a:pt x="1000075" y="568070"/>
                </a:lnTo>
                <a:lnTo>
                  <a:pt x="1028873" y="508304"/>
                </a:lnTo>
                <a:lnTo>
                  <a:pt x="1054794" y="447116"/>
                </a:lnTo>
                <a:lnTo>
                  <a:pt x="1076394" y="384467"/>
                </a:lnTo>
                <a:lnTo>
                  <a:pt x="1095830" y="320395"/>
                </a:lnTo>
                <a:lnTo>
                  <a:pt x="1110952" y="256311"/>
                </a:lnTo>
                <a:lnTo>
                  <a:pt x="1123195" y="190792"/>
                </a:lnTo>
                <a:lnTo>
                  <a:pt x="1131832" y="124548"/>
                </a:lnTo>
                <a:lnTo>
                  <a:pt x="1137592" y="58318"/>
                </a:lnTo>
                <a:lnTo>
                  <a:pt x="1138859"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35" name="Google Shape;135;p11"/>
          <p:cNvSpPr/>
          <p:nvPr/>
        </p:nvSpPr>
        <p:spPr>
          <a:xfrm>
            <a:off x="11132621" y="8451352"/>
            <a:ext cx="772160" cy="1281430"/>
          </a:xfrm>
          <a:custGeom>
            <a:avLst/>
            <a:gdLst/>
            <a:ahLst/>
            <a:cxnLst/>
            <a:rect l="l" t="t" r="r" b="b"/>
            <a:pathLst>
              <a:path w="772159" h="1281429" extrusionOk="0">
                <a:moveTo>
                  <a:pt x="0" y="1280847"/>
                </a:moveTo>
                <a:lnTo>
                  <a:pt x="1447" y="0"/>
                </a:lnTo>
              </a:path>
              <a:path w="772159" h="1281429" extrusionOk="0">
                <a:moveTo>
                  <a:pt x="0" y="646545"/>
                </a:moveTo>
                <a:lnTo>
                  <a:pt x="771713" y="1435"/>
                </a:lnTo>
              </a:path>
              <a:path w="772159" h="1281429" extrusionOk="0">
                <a:moveTo>
                  <a:pt x="0" y="632863"/>
                </a:moveTo>
                <a:lnTo>
                  <a:pt x="770278" y="1280847"/>
                </a:lnTo>
              </a:path>
              <a:path w="772159" h="1281429" extrusionOk="0">
                <a:moveTo>
                  <a:pt x="7924" y="637903"/>
                </a:moveTo>
                <a:lnTo>
                  <a:pt x="771713" y="636465"/>
                </a:lnTo>
              </a:path>
            </a:pathLst>
          </a:custGeom>
          <a:noFill/>
          <a:ln w="76300" cap="flat" cmpd="sng">
            <a:solidFill>
              <a:srgbClr val="669CD3"/>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36" name="Google Shape;136;p11"/>
          <p:cNvSpPr/>
          <p:nvPr/>
        </p:nvSpPr>
        <p:spPr>
          <a:xfrm>
            <a:off x="12959207" y="0"/>
            <a:ext cx="2036445" cy="1536700"/>
          </a:xfrm>
          <a:custGeom>
            <a:avLst/>
            <a:gdLst/>
            <a:ahLst/>
            <a:cxnLst/>
            <a:rect l="l" t="t" r="r" b="b"/>
            <a:pathLst>
              <a:path w="2036444" h="1536700" extrusionOk="0">
                <a:moveTo>
                  <a:pt x="1280674" y="0"/>
                </a:moveTo>
                <a:lnTo>
                  <a:pt x="1280922" y="895641"/>
                </a:lnTo>
                <a:lnTo>
                  <a:pt x="1280160" y="895641"/>
                </a:lnTo>
                <a:lnTo>
                  <a:pt x="1279398" y="928763"/>
                </a:lnTo>
                <a:lnTo>
                  <a:pt x="1272286" y="995717"/>
                </a:lnTo>
                <a:lnTo>
                  <a:pt x="1258570" y="1061236"/>
                </a:lnTo>
                <a:lnTo>
                  <a:pt x="1237742" y="1124596"/>
                </a:lnTo>
                <a:lnTo>
                  <a:pt x="1210310" y="1185797"/>
                </a:lnTo>
                <a:lnTo>
                  <a:pt x="1177163" y="1244115"/>
                </a:lnTo>
                <a:lnTo>
                  <a:pt x="1137666" y="1298116"/>
                </a:lnTo>
                <a:lnTo>
                  <a:pt x="1092962" y="1347798"/>
                </a:lnTo>
                <a:lnTo>
                  <a:pt x="1043305" y="1393162"/>
                </a:lnTo>
                <a:lnTo>
                  <a:pt x="989330" y="1432037"/>
                </a:lnTo>
                <a:lnTo>
                  <a:pt x="931037" y="1465869"/>
                </a:lnTo>
                <a:lnTo>
                  <a:pt x="869823" y="1493238"/>
                </a:lnTo>
                <a:lnTo>
                  <a:pt x="806450" y="1513392"/>
                </a:lnTo>
                <a:lnTo>
                  <a:pt x="740918" y="1527794"/>
                </a:lnTo>
                <a:lnTo>
                  <a:pt x="673989" y="1534995"/>
                </a:lnTo>
                <a:lnTo>
                  <a:pt x="640842" y="1535719"/>
                </a:lnTo>
                <a:lnTo>
                  <a:pt x="640080" y="1536430"/>
                </a:lnTo>
                <a:lnTo>
                  <a:pt x="640080" y="1535719"/>
                </a:lnTo>
                <a:lnTo>
                  <a:pt x="606933" y="1534995"/>
                </a:lnTo>
                <a:lnTo>
                  <a:pt x="573151" y="1532112"/>
                </a:lnTo>
                <a:lnTo>
                  <a:pt x="506857" y="1522041"/>
                </a:lnTo>
                <a:lnTo>
                  <a:pt x="442087" y="1504756"/>
                </a:lnTo>
                <a:lnTo>
                  <a:pt x="380238" y="1480271"/>
                </a:lnTo>
                <a:lnTo>
                  <a:pt x="320421" y="1450032"/>
                </a:lnTo>
                <a:lnTo>
                  <a:pt x="264287" y="1413317"/>
                </a:lnTo>
                <a:lnTo>
                  <a:pt x="211709" y="1371559"/>
                </a:lnTo>
                <a:lnTo>
                  <a:pt x="164846" y="1324036"/>
                </a:lnTo>
                <a:lnTo>
                  <a:pt x="122428" y="1272195"/>
                </a:lnTo>
                <a:lnTo>
                  <a:pt x="85725" y="1216048"/>
                </a:lnTo>
                <a:lnTo>
                  <a:pt x="55499" y="1156283"/>
                </a:lnTo>
                <a:lnTo>
                  <a:pt x="31750" y="1093646"/>
                </a:lnTo>
                <a:lnTo>
                  <a:pt x="14478" y="1029562"/>
                </a:lnTo>
                <a:lnTo>
                  <a:pt x="3683" y="963319"/>
                </a:lnTo>
                <a:lnTo>
                  <a:pt x="0" y="896365"/>
                </a:lnTo>
                <a:lnTo>
                  <a:pt x="0" y="0"/>
                </a:lnTo>
              </a:path>
              <a:path w="2036444" h="1536700" extrusionOk="0">
                <a:moveTo>
                  <a:pt x="2035943" y="0"/>
                </a:moveTo>
                <a:lnTo>
                  <a:pt x="2036191" y="895641"/>
                </a:lnTo>
                <a:lnTo>
                  <a:pt x="2035429" y="895641"/>
                </a:lnTo>
                <a:lnTo>
                  <a:pt x="2034794" y="928763"/>
                </a:lnTo>
                <a:lnTo>
                  <a:pt x="2027555" y="995717"/>
                </a:lnTo>
                <a:lnTo>
                  <a:pt x="2013839" y="1061236"/>
                </a:lnTo>
                <a:lnTo>
                  <a:pt x="1993011" y="1124596"/>
                </a:lnTo>
                <a:lnTo>
                  <a:pt x="1965579" y="1185797"/>
                </a:lnTo>
                <a:lnTo>
                  <a:pt x="1932432" y="1244115"/>
                </a:lnTo>
                <a:lnTo>
                  <a:pt x="1892935" y="1298116"/>
                </a:lnTo>
                <a:lnTo>
                  <a:pt x="1848231" y="1347798"/>
                </a:lnTo>
                <a:lnTo>
                  <a:pt x="1798574" y="1393162"/>
                </a:lnTo>
                <a:lnTo>
                  <a:pt x="1744599" y="1432037"/>
                </a:lnTo>
                <a:lnTo>
                  <a:pt x="1686306" y="1465869"/>
                </a:lnTo>
                <a:lnTo>
                  <a:pt x="1625092" y="1493238"/>
                </a:lnTo>
                <a:lnTo>
                  <a:pt x="1561719" y="1513392"/>
                </a:lnTo>
                <a:lnTo>
                  <a:pt x="1496187" y="1527794"/>
                </a:lnTo>
                <a:lnTo>
                  <a:pt x="1429258" y="1534995"/>
                </a:lnTo>
                <a:lnTo>
                  <a:pt x="1396111" y="1535719"/>
                </a:lnTo>
                <a:lnTo>
                  <a:pt x="1395349" y="1536430"/>
                </a:lnTo>
                <a:lnTo>
                  <a:pt x="1395349" y="1535719"/>
                </a:lnTo>
                <a:lnTo>
                  <a:pt x="1362202" y="1534995"/>
                </a:lnTo>
                <a:lnTo>
                  <a:pt x="1328420" y="1532112"/>
                </a:lnTo>
                <a:lnTo>
                  <a:pt x="1262126" y="1522041"/>
                </a:lnTo>
                <a:lnTo>
                  <a:pt x="1197356" y="1504756"/>
                </a:lnTo>
                <a:lnTo>
                  <a:pt x="1135507" y="1480271"/>
                </a:lnTo>
                <a:lnTo>
                  <a:pt x="1075690" y="1450032"/>
                </a:lnTo>
                <a:lnTo>
                  <a:pt x="1019556" y="1413317"/>
                </a:lnTo>
                <a:lnTo>
                  <a:pt x="966978" y="1371559"/>
                </a:lnTo>
                <a:lnTo>
                  <a:pt x="920242" y="1324036"/>
                </a:lnTo>
                <a:lnTo>
                  <a:pt x="877697" y="1272195"/>
                </a:lnTo>
                <a:lnTo>
                  <a:pt x="840994" y="1216048"/>
                </a:lnTo>
                <a:lnTo>
                  <a:pt x="810768" y="1156283"/>
                </a:lnTo>
                <a:lnTo>
                  <a:pt x="787019" y="1093646"/>
                </a:lnTo>
                <a:lnTo>
                  <a:pt x="769747" y="1029562"/>
                </a:lnTo>
                <a:lnTo>
                  <a:pt x="758952" y="963319"/>
                </a:lnTo>
                <a:lnTo>
                  <a:pt x="755269" y="896365"/>
                </a:lnTo>
                <a:lnTo>
                  <a:pt x="755269" y="0"/>
                </a:lnTo>
              </a:path>
            </a:pathLst>
          </a:custGeom>
          <a:noFill/>
          <a:ln w="18700" cap="flat" cmpd="sng">
            <a:solidFill>
              <a:srgbClr val="1C365F"/>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37" name="Google Shape;137;p11"/>
          <p:cNvSpPr txBox="1"/>
          <p:nvPr/>
        </p:nvSpPr>
        <p:spPr>
          <a:xfrm>
            <a:off x="1191297" y="354680"/>
            <a:ext cx="9523323" cy="1015622"/>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6000" b="1">
                <a:solidFill>
                  <a:schemeClr val="bg2"/>
                </a:solidFill>
                <a:latin typeface="Calibri" panose="020F0502020204030204" pitchFamily="34" charset="0"/>
                <a:ea typeface="Calibri" panose="020F0502020204030204" pitchFamily="34" charset="0"/>
                <a:cs typeface="Calibri" panose="020F0502020204030204" pitchFamily="34" charset="0"/>
              </a:rPr>
              <a:t>HOW IT WORKS</a:t>
            </a:r>
            <a:endParaRPr sz="6000" b="1">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58FA80D2-5AB0-6EB2-0B97-4A177037709F}"/>
              </a:ext>
            </a:extLst>
          </p:cNvPr>
          <p:cNvSpPr txBox="1"/>
          <p:nvPr/>
        </p:nvSpPr>
        <p:spPr>
          <a:xfrm>
            <a:off x="1333278" y="1775341"/>
            <a:ext cx="9166860" cy="6063198"/>
          </a:xfrm>
          <a:prstGeom prst="rect">
            <a:avLst/>
          </a:prstGeom>
          <a:noFill/>
        </p:spPr>
        <p:txBody>
          <a:bodyPr wrap="square">
            <a:spAutoFit/>
          </a:bodyPr>
          <a:lstStyle/>
          <a:p>
            <a:r>
              <a:rPr lang="en-US" sz="4000" b="1">
                <a:solidFill>
                  <a:schemeClr val="bg2"/>
                </a:solidFill>
                <a:latin typeface="Calibri" panose="020F0502020204030204" pitchFamily="34" charset="0"/>
                <a:ea typeface="Calibri" panose="020F0502020204030204" pitchFamily="34" charset="0"/>
                <a:cs typeface="Calibri" panose="020F0502020204030204" pitchFamily="34" charset="0"/>
              </a:rPr>
              <a:t>For Parents</a:t>
            </a:r>
          </a:p>
          <a:p>
            <a:endParaRPr lang="en-US" sz="4000">
              <a:latin typeface="Calibri" panose="020F0502020204030204" pitchFamily="34" charset="0"/>
              <a:ea typeface="Calibri" panose="020F0502020204030204" pitchFamily="34" charset="0"/>
              <a:cs typeface="Calibri" panose="020F0502020204030204" pitchFamily="34" charset="0"/>
            </a:endParaRPr>
          </a:p>
          <a:p>
            <a:r>
              <a:rPr lang="en-US" sz="2800" b="1">
                <a:latin typeface="Calibri" panose="020F0502020204030204" pitchFamily="34" charset="0"/>
                <a:ea typeface="Calibri" panose="020F0502020204030204" pitchFamily="34" charset="0"/>
                <a:cs typeface="Calibri" panose="020F0502020204030204" pitchFamily="34" charset="0"/>
              </a:rPr>
              <a:t>Progress Monitoring:</a:t>
            </a:r>
            <a:r>
              <a:rPr lang="en-US" sz="2800">
                <a:latin typeface="Calibri" panose="020F0502020204030204" pitchFamily="34" charset="0"/>
                <a:ea typeface="Calibri" panose="020F0502020204030204" pitchFamily="34" charset="0"/>
                <a:cs typeface="Calibri" panose="020F0502020204030204" pitchFamily="34" charset="0"/>
              </a:rPr>
              <a:t> Watson AI provides parents with detailed insights into their child’s academic performance and progress, highlighting strengths and areas needing attention.</a:t>
            </a:r>
          </a:p>
          <a:p>
            <a:endParaRPr lang="en-US" sz="2800">
              <a:latin typeface="Calibri" panose="020F0502020204030204" pitchFamily="34" charset="0"/>
              <a:ea typeface="Calibri" panose="020F0502020204030204" pitchFamily="34" charset="0"/>
              <a:cs typeface="Calibri" panose="020F0502020204030204" pitchFamily="34" charset="0"/>
            </a:endParaRPr>
          </a:p>
          <a:p>
            <a:r>
              <a:rPr lang="en-US" sz="2800" b="1">
                <a:latin typeface="Calibri" panose="020F0502020204030204" pitchFamily="34" charset="0"/>
                <a:ea typeface="Calibri" panose="020F0502020204030204" pitchFamily="34" charset="0"/>
                <a:cs typeface="Calibri" panose="020F0502020204030204" pitchFamily="34" charset="0"/>
              </a:rPr>
              <a:t>Resource Accessibility:</a:t>
            </a:r>
            <a:r>
              <a:rPr lang="en-US" sz="2800">
                <a:latin typeface="Calibri" panose="020F0502020204030204" pitchFamily="34" charset="0"/>
                <a:ea typeface="Calibri" panose="020F0502020204030204" pitchFamily="34" charset="0"/>
                <a:cs typeface="Calibri" panose="020F0502020204030204" pitchFamily="34" charset="0"/>
              </a:rPr>
              <a:t> Parents can access AI-recommended educational resources and activities to support their child’s learning at home.</a:t>
            </a:r>
          </a:p>
          <a:p>
            <a:endParaRPr lang="en-US" sz="2800">
              <a:latin typeface="Calibri" panose="020F0502020204030204" pitchFamily="34" charset="0"/>
              <a:ea typeface="Calibri" panose="020F0502020204030204" pitchFamily="34" charset="0"/>
              <a:cs typeface="Calibri" panose="020F0502020204030204" pitchFamily="34" charset="0"/>
            </a:endParaRPr>
          </a:p>
          <a:p>
            <a:r>
              <a:rPr lang="en-US" sz="2800" b="1">
                <a:latin typeface="Calibri" panose="020F0502020204030204" pitchFamily="34" charset="0"/>
                <a:ea typeface="Calibri" panose="020F0502020204030204" pitchFamily="34" charset="0"/>
                <a:cs typeface="Calibri" panose="020F0502020204030204" pitchFamily="34" charset="0"/>
              </a:rPr>
              <a:t>Enhanced Communication:</a:t>
            </a:r>
            <a:r>
              <a:rPr lang="en-US" sz="2800">
                <a:latin typeface="Calibri" panose="020F0502020204030204" pitchFamily="34" charset="0"/>
                <a:ea typeface="Calibri" panose="020F0502020204030204" pitchFamily="34" charset="0"/>
                <a:cs typeface="Calibri" panose="020F0502020204030204" pitchFamily="34" charset="0"/>
              </a:rPr>
              <a:t> AI-driven notifications and updates ensure parents stay informed about their child’s academic milestones and any teacher feedback.</a:t>
            </a:r>
          </a:p>
        </p:txBody>
      </p:sp>
      <p:pic>
        <p:nvPicPr>
          <p:cNvPr id="4" name="Picture 3">
            <a:extLst>
              <a:ext uri="{FF2B5EF4-FFF2-40B4-BE49-F238E27FC236}">
                <a16:creationId xmlns:a16="http://schemas.microsoft.com/office/drawing/2014/main" id="{9E744CC3-1D24-0534-50EA-6E21EF70905C}"/>
              </a:ext>
            </a:extLst>
          </p:cNvPr>
          <p:cNvPicPr>
            <a:picLocks noChangeAspect="1"/>
          </p:cNvPicPr>
          <p:nvPr/>
        </p:nvPicPr>
        <p:blipFill>
          <a:blip r:embed="rId3"/>
          <a:stretch>
            <a:fillRect/>
          </a:stretch>
        </p:blipFill>
        <p:spPr>
          <a:xfrm>
            <a:off x="10508929" y="1810419"/>
            <a:ext cx="7654413" cy="631658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91"/>
        <p:cNvGrpSpPr/>
        <p:nvPr/>
      </p:nvGrpSpPr>
      <p:grpSpPr>
        <a:xfrm>
          <a:off x="0" y="0"/>
          <a:ext cx="0" cy="0"/>
          <a:chOff x="0" y="0"/>
          <a:chExt cx="0" cy="0"/>
        </a:xfrm>
      </p:grpSpPr>
      <p:sp>
        <p:nvSpPr>
          <p:cNvPr id="192" name="Google Shape;192;p15"/>
          <p:cNvSpPr/>
          <p:nvPr/>
        </p:nvSpPr>
        <p:spPr>
          <a:xfrm>
            <a:off x="17719981" y="3938409"/>
            <a:ext cx="568325" cy="3332479"/>
          </a:xfrm>
          <a:custGeom>
            <a:avLst/>
            <a:gdLst/>
            <a:ahLst/>
            <a:cxnLst/>
            <a:rect l="l" t="t" r="r" b="b"/>
            <a:pathLst>
              <a:path w="568325" h="3332479" extrusionOk="0">
                <a:moveTo>
                  <a:pt x="0" y="555113"/>
                </a:moveTo>
                <a:lnTo>
                  <a:pt x="2793" y="496793"/>
                </a:lnTo>
                <a:lnTo>
                  <a:pt x="12191" y="439907"/>
                </a:lnTo>
                <a:lnTo>
                  <a:pt x="27303" y="383745"/>
                </a:lnTo>
                <a:lnTo>
                  <a:pt x="48131" y="329032"/>
                </a:lnTo>
                <a:lnTo>
                  <a:pt x="74038" y="277188"/>
                </a:lnTo>
                <a:lnTo>
                  <a:pt x="105786" y="228952"/>
                </a:lnTo>
                <a:lnTo>
                  <a:pt x="142488" y="183585"/>
                </a:lnTo>
                <a:lnTo>
                  <a:pt x="183507" y="142550"/>
                </a:lnTo>
                <a:lnTo>
                  <a:pt x="228844" y="105833"/>
                </a:lnTo>
                <a:lnTo>
                  <a:pt x="277864" y="74145"/>
                </a:lnTo>
                <a:lnTo>
                  <a:pt x="328916" y="48236"/>
                </a:lnTo>
                <a:lnTo>
                  <a:pt x="383651" y="27356"/>
                </a:lnTo>
                <a:lnTo>
                  <a:pt x="439783" y="12230"/>
                </a:lnTo>
                <a:lnTo>
                  <a:pt x="496677" y="2870"/>
                </a:lnTo>
                <a:lnTo>
                  <a:pt x="554967" y="0"/>
                </a:lnTo>
                <a:lnTo>
                  <a:pt x="567960" y="320"/>
                </a:lnTo>
              </a:path>
              <a:path w="568325" h="3332479" extrusionOk="0">
                <a:moveTo>
                  <a:pt x="567960" y="1109901"/>
                </a:moveTo>
                <a:lnTo>
                  <a:pt x="554967" y="1110227"/>
                </a:lnTo>
                <a:lnTo>
                  <a:pt x="554967" y="1109503"/>
                </a:lnTo>
                <a:lnTo>
                  <a:pt x="526266" y="1108779"/>
                </a:lnTo>
                <a:lnTo>
                  <a:pt x="467849" y="1103026"/>
                </a:lnTo>
                <a:lnTo>
                  <a:pt x="411717" y="1090783"/>
                </a:lnTo>
                <a:lnTo>
                  <a:pt x="356347" y="1072786"/>
                </a:lnTo>
                <a:lnTo>
                  <a:pt x="303009" y="1049023"/>
                </a:lnTo>
                <a:lnTo>
                  <a:pt x="252592" y="1020231"/>
                </a:lnTo>
                <a:lnTo>
                  <a:pt x="205858" y="985673"/>
                </a:lnTo>
                <a:lnTo>
                  <a:pt x="162680" y="947508"/>
                </a:lnTo>
                <a:lnTo>
                  <a:pt x="123820" y="904314"/>
                </a:lnTo>
                <a:lnTo>
                  <a:pt x="89912" y="856788"/>
                </a:lnTo>
                <a:lnTo>
                  <a:pt x="60449" y="807104"/>
                </a:lnTo>
                <a:lnTo>
                  <a:pt x="36701" y="753825"/>
                </a:lnTo>
                <a:lnTo>
                  <a:pt x="18668" y="698388"/>
                </a:lnTo>
                <a:lnTo>
                  <a:pt x="7111" y="641502"/>
                </a:lnTo>
                <a:lnTo>
                  <a:pt x="634" y="583905"/>
                </a:lnTo>
                <a:lnTo>
                  <a:pt x="0" y="555113"/>
                </a:lnTo>
              </a:path>
              <a:path w="568325" h="3332479" extrusionOk="0">
                <a:moveTo>
                  <a:pt x="0" y="1666065"/>
                </a:moveTo>
                <a:lnTo>
                  <a:pt x="2793" y="1607744"/>
                </a:lnTo>
                <a:lnTo>
                  <a:pt x="12191" y="1550859"/>
                </a:lnTo>
                <a:lnTo>
                  <a:pt x="27303" y="1494710"/>
                </a:lnTo>
                <a:lnTo>
                  <a:pt x="48131" y="1439983"/>
                </a:lnTo>
                <a:lnTo>
                  <a:pt x="74038" y="1388140"/>
                </a:lnTo>
                <a:lnTo>
                  <a:pt x="105786" y="1339903"/>
                </a:lnTo>
                <a:lnTo>
                  <a:pt x="142488" y="1294550"/>
                </a:lnTo>
                <a:lnTo>
                  <a:pt x="183507" y="1253502"/>
                </a:lnTo>
                <a:lnTo>
                  <a:pt x="228844" y="1216784"/>
                </a:lnTo>
                <a:lnTo>
                  <a:pt x="277864" y="1185109"/>
                </a:lnTo>
                <a:lnTo>
                  <a:pt x="328916" y="1159188"/>
                </a:lnTo>
                <a:lnTo>
                  <a:pt x="383651" y="1138308"/>
                </a:lnTo>
                <a:lnTo>
                  <a:pt x="439783" y="1123182"/>
                </a:lnTo>
                <a:lnTo>
                  <a:pt x="496677" y="1113821"/>
                </a:lnTo>
                <a:lnTo>
                  <a:pt x="554967" y="1110951"/>
                </a:lnTo>
                <a:lnTo>
                  <a:pt x="567960" y="1111272"/>
                </a:lnTo>
              </a:path>
              <a:path w="568325" h="3332479" extrusionOk="0">
                <a:moveTo>
                  <a:pt x="567960" y="2220852"/>
                </a:moveTo>
                <a:lnTo>
                  <a:pt x="554967" y="2221179"/>
                </a:lnTo>
                <a:lnTo>
                  <a:pt x="554967" y="2220455"/>
                </a:lnTo>
                <a:lnTo>
                  <a:pt x="526266" y="2219743"/>
                </a:lnTo>
                <a:lnTo>
                  <a:pt x="467849" y="2213977"/>
                </a:lnTo>
                <a:lnTo>
                  <a:pt x="411717" y="2201747"/>
                </a:lnTo>
                <a:lnTo>
                  <a:pt x="356347" y="2183738"/>
                </a:lnTo>
                <a:lnTo>
                  <a:pt x="303009" y="2159975"/>
                </a:lnTo>
                <a:lnTo>
                  <a:pt x="252592" y="2131183"/>
                </a:lnTo>
                <a:lnTo>
                  <a:pt x="205858" y="2096625"/>
                </a:lnTo>
                <a:lnTo>
                  <a:pt x="162680" y="2058460"/>
                </a:lnTo>
                <a:lnTo>
                  <a:pt x="123820" y="2015265"/>
                </a:lnTo>
                <a:lnTo>
                  <a:pt x="89912" y="1967740"/>
                </a:lnTo>
                <a:lnTo>
                  <a:pt x="60449" y="1918056"/>
                </a:lnTo>
                <a:lnTo>
                  <a:pt x="36701" y="1864777"/>
                </a:lnTo>
                <a:lnTo>
                  <a:pt x="18668" y="1809339"/>
                </a:lnTo>
                <a:lnTo>
                  <a:pt x="7111" y="1752466"/>
                </a:lnTo>
                <a:lnTo>
                  <a:pt x="634" y="1694870"/>
                </a:lnTo>
                <a:lnTo>
                  <a:pt x="0" y="1666065"/>
                </a:lnTo>
              </a:path>
              <a:path w="568325" h="3332479" extrusionOk="0">
                <a:moveTo>
                  <a:pt x="0" y="2777016"/>
                </a:moveTo>
                <a:lnTo>
                  <a:pt x="2793" y="2718696"/>
                </a:lnTo>
                <a:lnTo>
                  <a:pt x="12191" y="2661823"/>
                </a:lnTo>
                <a:lnTo>
                  <a:pt x="27303" y="2605661"/>
                </a:lnTo>
                <a:lnTo>
                  <a:pt x="48131" y="2550935"/>
                </a:lnTo>
                <a:lnTo>
                  <a:pt x="74038" y="2499091"/>
                </a:lnTo>
                <a:lnTo>
                  <a:pt x="105786" y="2450855"/>
                </a:lnTo>
                <a:lnTo>
                  <a:pt x="142488" y="2405501"/>
                </a:lnTo>
                <a:lnTo>
                  <a:pt x="183507" y="2364466"/>
                </a:lnTo>
                <a:lnTo>
                  <a:pt x="228844" y="2327736"/>
                </a:lnTo>
                <a:lnTo>
                  <a:pt x="277864" y="2296061"/>
                </a:lnTo>
                <a:lnTo>
                  <a:pt x="328916" y="2270139"/>
                </a:lnTo>
                <a:lnTo>
                  <a:pt x="383651" y="2249259"/>
                </a:lnTo>
                <a:lnTo>
                  <a:pt x="439783" y="2234146"/>
                </a:lnTo>
                <a:lnTo>
                  <a:pt x="496677" y="2224786"/>
                </a:lnTo>
                <a:lnTo>
                  <a:pt x="554967" y="2221903"/>
                </a:lnTo>
                <a:lnTo>
                  <a:pt x="567960" y="2222223"/>
                </a:lnTo>
              </a:path>
              <a:path w="568325" h="3332479" extrusionOk="0">
                <a:moveTo>
                  <a:pt x="567960" y="3331804"/>
                </a:moveTo>
                <a:lnTo>
                  <a:pt x="554967" y="3332130"/>
                </a:lnTo>
                <a:lnTo>
                  <a:pt x="554967" y="3331406"/>
                </a:lnTo>
                <a:lnTo>
                  <a:pt x="526266" y="3330695"/>
                </a:lnTo>
                <a:lnTo>
                  <a:pt x="467849" y="3324929"/>
                </a:lnTo>
                <a:lnTo>
                  <a:pt x="411717" y="3312698"/>
                </a:lnTo>
                <a:lnTo>
                  <a:pt x="356347" y="3294702"/>
                </a:lnTo>
                <a:lnTo>
                  <a:pt x="303009" y="3270939"/>
                </a:lnTo>
                <a:lnTo>
                  <a:pt x="252592" y="3242134"/>
                </a:lnTo>
                <a:lnTo>
                  <a:pt x="205858" y="3207576"/>
                </a:lnTo>
                <a:lnTo>
                  <a:pt x="162680" y="3169411"/>
                </a:lnTo>
                <a:lnTo>
                  <a:pt x="123820" y="3126217"/>
                </a:lnTo>
                <a:lnTo>
                  <a:pt x="89912" y="3078692"/>
                </a:lnTo>
                <a:lnTo>
                  <a:pt x="60449" y="3029007"/>
                </a:lnTo>
                <a:lnTo>
                  <a:pt x="36701" y="2975741"/>
                </a:lnTo>
                <a:lnTo>
                  <a:pt x="18668" y="2920291"/>
                </a:lnTo>
                <a:lnTo>
                  <a:pt x="7111" y="2863418"/>
                </a:lnTo>
                <a:lnTo>
                  <a:pt x="634" y="2805821"/>
                </a:lnTo>
                <a:lnTo>
                  <a:pt x="0" y="2777016"/>
                </a:lnTo>
              </a:path>
            </a:pathLst>
          </a:custGeom>
          <a:noFill/>
          <a:ln w="76300" cap="flat" cmpd="sng">
            <a:solidFill>
              <a:srgbClr val="99D5F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3" name="Google Shape;193;p15"/>
          <p:cNvSpPr/>
          <p:nvPr/>
        </p:nvSpPr>
        <p:spPr>
          <a:xfrm>
            <a:off x="13289060" y="8513998"/>
            <a:ext cx="1280795" cy="1773555"/>
          </a:xfrm>
          <a:custGeom>
            <a:avLst/>
            <a:gdLst/>
            <a:ahLst/>
            <a:cxnLst/>
            <a:rect l="l" t="t" r="r" b="b"/>
            <a:pathLst>
              <a:path w="1280794" h="1773554" extrusionOk="0">
                <a:moveTo>
                  <a:pt x="0" y="640071"/>
                </a:moveTo>
                <a:lnTo>
                  <a:pt x="3555" y="573108"/>
                </a:lnTo>
                <a:lnTo>
                  <a:pt x="13715" y="506874"/>
                </a:lnTo>
                <a:lnTo>
                  <a:pt x="31622" y="442066"/>
                </a:lnTo>
                <a:lnTo>
                  <a:pt x="55371" y="379428"/>
                </a:lnTo>
                <a:lnTo>
                  <a:pt x="85597" y="319674"/>
                </a:lnTo>
                <a:lnTo>
                  <a:pt x="122427" y="263514"/>
                </a:lnTo>
                <a:lnTo>
                  <a:pt x="164082" y="211673"/>
                </a:lnTo>
                <a:lnTo>
                  <a:pt x="211707" y="164149"/>
                </a:lnTo>
                <a:lnTo>
                  <a:pt x="263523" y="122391"/>
                </a:lnTo>
                <a:lnTo>
                  <a:pt x="320418" y="85675"/>
                </a:lnTo>
                <a:lnTo>
                  <a:pt x="379346" y="55436"/>
                </a:lnTo>
                <a:lnTo>
                  <a:pt x="442083" y="31674"/>
                </a:lnTo>
                <a:lnTo>
                  <a:pt x="506853" y="13678"/>
                </a:lnTo>
                <a:lnTo>
                  <a:pt x="573019" y="3594"/>
                </a:lnTo>
                <a:lnTo>
                  <a:pt x="640075" y="0"/>
                </a:lnTo>
                <a:lnTo>
                  <a:pt x="673857" y="711"/>
                </a:lnTo>
                <a:lnTo>
                  <a:pt x="740150" y="7912"/>
                </a:lnTo>
                <a:lnTo>
                  <a:pt x="805682" y="21590"/>
                </a:lnTo>
                <a:lnTo>
                  <a:pt x="869689" y="42469"/>
                </a:lnTo>
                <a:lnTo>
                  <a:pt x="930903" y="69837"/>
                </a:lnTo>
                <a:lnTo>
                  <a:pt x="988561" y="102959"/>
                </a:lnTo>
                <a:lnTo>
                  <a:pt x="1042535" y="142546"/>
                </a:lnTo>
                <a:lnTo>
                  <a:pt x="1092954" y="187187"/>
                </a:lnTo>
                <a:lnTo>
                  <a:pt x="1137531" y="237593"/>
                </a:lnTo>
                <a:lnTo>
                  <a:pt x="1177154" y="291594"/>
                </a:lnTo>
                <a:lnTo>
                  <a:pt x="1210301" y="349189"/>
                </a:lnTo>
                <a:lnTo>
                  <a:pt x="1237606" y="410391"/>
                </a:lnTo>
                <a:lnTo>
                  <a:pt x="1258561" y="474464"/>
                </a:lnTo>
                <a:lnTo>
                  <a:pt x="1272150" y="539989"/>
                </a:lnTo>
                <a:lnTo>
                  <a:pt x="1279389" y="606227"/>
                </a:lnTo>
                <a:lnTo>
                  <a:pt x="1280151" y="640071"/>
                </a:lnTo>
                <a:lnTo>
                  <a:pt x="1280411" y="1772999"/>
                </a:lnTo>
              </a:path>
              <a:path w="1280794" h="1773554" extrusionOk="0">
                <a:moveTo>
                  <a:pt x="0" y="1772999"/>
                </a:moveTo>
                <a:lnTo>
                  <a:pt x="0" y="640071"/>
                </a:lnTo>
              </a:path>
            </a:pathLst>
          </a:custGeom>
          <a:noFill/>
          <a:ln w="18700" cap="flat" cmpd="sng">
            <a:solidFill>
              <a:srgbClr val="1C365F"/>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4" name="Google Shape;194;p15"/>
          <p:cNvSpPr/>
          <p:nvPr/>
        </p:nvSpPr>
        <p:spPr>
          <a:xfrm>
            <a:off x="14045085" y="8513998"/>
            <a:ext cx="1280795" cy="1773555"/>
          </a:xfrm>
          <a:custGeom>
            <a:avLst/>
            <a:gdLst/>
            <a:ahLst/>
            <a:cxnLst/>
            <a:rect l="l" t="t" r="r" b="b"/>
            <a:pathLst>
              <a:path w="1280794" h="1773554" extrusionOk="0">
                <a:moveTo>
                  <a:pt x="0" y="640071"/>
                </a:moveTo>
                <a:lnTo>
                  <a:pt x="3555" y="573108"/>
                </a:lnTo>
                <a:lnTo>
                  <a:pt x="13588" y="506874"/>
                </a:lnTo>
                <a:lnTo>
                  <a:pt x="31622" y="442066"/>
                </a:lnTo>
                <a:lnTo>
                  <a:pt x="55371" y="379428"/>
                </a:lnTo>
                <a:lnTo>
                  <a:pt x="85597" y="319674"/>
                </a:lnTo>
                <a:lnTo>
                  <a:pt x="122300" y="263514"/>
                </a:lnTo>
                <a:lnTo>
                  <a:pt x="164082" y="211673"/>
                </a:lnTo>
                <a:lnTo>
                  <a:pt x="211580" y="164149"/>
                </a:lnTo>
                <a:lnTo>
                  <a:pt x="263523" y="122391"/>
                </a:lnTo>
                <a:lnTo>
                  <a:pt x="320291" y="85675"/>
                </a:lnTo>
                <a:lnTo>
                  <a:pt x="379346" y="55436"/>
                </a:lnTo>
                <a:lnTo>
                  <a:pt x="441956" y="31674"/>
                </a:lnTo>
                <a:lnTo>
                  <a:pt x="506853" y="13678"/>
                </a:lnTo>
                <a:lnTo>
                  <a:pt x="573019" y="3594"/>
                </a:lnTo>
                <a:lnTo>
                  <a:pt x="640075" y="0"/>
                </a:lnTo>
                <a:lnTo>
                  <a:pt x="673857" y="711"/>
                </a:lnTo>
                <a:lnTo>
                  <a:pt x="740150" y="7912"/>
                </a:lnTo>
                <a:lnTo>
                  <a:pt x="805555" y="21590"/>
                </a:lnTo>
                <a:lnTo>
                  <a:pt x="869689" y="42469"/>
                </a:lnTo>
                <a:lnTo>
                  <a:pt x="930903" y="69837"/>
                </a:lnTo>
                <a:lnTo>
                  <a:pt x="988434" y="102959"/>
                </a:lnTo>
                <a:lnTo>
                  <a:pt x="1042535" y="142546"/>
                </a:lnTo>
                <a:lnTo>
                  <a:pt x="1092827" y="187187"/>
                </a:lnTo>
                <a:lnTo>
                  <a:pt x="1137531" y="237593"/>
                </a:lnTo>
                <a:lnTo>
                  <a:pt x="1177154" y="291594"/>
                </a:lnTo>
                <a:lnTo>
                  <a:pt x="1210174" y="349189"/>
                </a:lnTo>
                <a:lnTo>
                  <a:pt x="1237606" y="410391"/>
                </a:lnTo>
                <a:lnTo>
                  <a:pt x="1258434" y="474464"/>
                </a:lnTo>
                <a:lnTo>
                  <a:pt x="1272150" y="539989"/>
                </a:lnTo>
                <a:lnTo>
                  <a:pt x="1279389" y="606227"/>
                </a:lnTo>
                <a:lnTo>
                  <a:pt x="1280024" y="640071"/>
                </a:lnTo>
                <a:lnTo>
                  <a:pt x="1280336" y="1772999"/>
                </a:lnTo>
              </a:path>
              <a:path w="1280794" h="1773554" extrusionOk="0">
                <a:moveTo>
                  <a:pt x="0" y="1772999"/>
                </a:moveTo>
                <a:lnTo>
                  <a:pt x="0" y="640071"/>
                </a:lnTo>
              </a:path>
            </a:pathLst>
          </a:custGeom>
          <a:noFill/>
          <a:ln w="18700" cap="flat" cmpd="sng">
            <a:solidFill>
              <a:srgbClr val="1C365F"/>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6" name="Google Shape;196;p15"/>
          <p:cNvSpPr/>
          <p:nvPr/>
        </p:nvSpPr>
        <p:spPr>
          <a:xfrm>
            <a:off x="17005051" y="0"/>
            <a:ext cx="1283335" cy="1264285"/>
          </a:xfrm>
          <a:custGeom>
            <a:avLst/>
            <a:gdLst/>
            <a:ahLst/>
            <a:cxnLst/>
            <a:rect l="l" t="t" r="r" b="b"/>
            <a:pathLst>
              <a:path w="1283334" h="1264285" extrusionOk="0">
                <a:moveTo>
                  <a:pt x="1282909" y="0"/>
                </a:moveTo>
                <a:lnTo>
                  <a:pt x="0" y="0"/>
                </a:lnTo>
                <a:lnTo>
                  <a:pt x="1390" y="60426"/>
                </a:lnTo>
                <a:lnTo>
                  <a:pt x="7105" y="126657"/>
                </a:lnTo>
                <a:lnTo>
                  <a:pt x="15741" y="192900"/>
                </a:lnTo>
                <a:lnTo>
                  <a:pt x="27933" y="258407"/>
                </a:lnTo>
                <a:lnTo>
                  <a:pt x="43046" y="322491"/>
                </a:lnTo>
                <a:lnTo>
                  <a:pt x="62604" y="386575"/>
                </a:lnTo>
                <a:lnTo>
                  <a:pt x="84194" y="449211"/>
                </a:lnTo>
                <a:lnTo>
                  <a:pt x="110102" y="510400"/>
                </a:lnTo>
                <a:lnTo>
                  <a:pt x="138804" y="570153"/>
                </a:lnTo>
                <a:lnTo>
                  <a:pt x="170554" y="629196"/>
                </a:lnTo>
                <a:lnTo>
                  <a:pt x="205098" y="685355"/>
                </a:lnTo>
                <a:lnTo>
                  <a:pt x="242563" y="740067"/>
                </a:lnTo>
                <a:lnTo>
                  <a:pt x="282822" y="793356"/>
                </a:lnTo>
                <a:lnTo>
                  <a:pt x="326002" y="843749"/>
                </a:lnTo>
                <a:lnTo>
                  <a:pt x="372103" y="891984"/>
                </a:lnTo>
                <a:lnTo>
                  <a:pt x="420363" y="937336"/>
                </a:lnTo>
                <a:lnTo>
                  <a:pt x="470782" y="980541"/>
                </a:lnTo>
                <a:lnTo>
                  <a:pt x="523360" y="1020864"/>
                </a:lnTo>
                <a:lnTo>
                  <a:pt x="578732" y="1059014"/>
                </a:lnTo>
                <a:lnTo>
                  <a:pt x="634866" y="1093571"/>
                </a:lnTo>
                <a:lnTo>
                  <a:pt x="693286" y="1125258"/>
                </a:lnTo>
                <a:lnTo>
                  <a:pt x="753738" y="1154061"/>
                </a:lnTo>
                <a:lnTo>
                  <a:pt x="814952" y="1179258"/>
                </a:lnTo>
                <a:lnTo>
                  <a:pt x="877563" y="1201572"/>
                </a:lnTo>
                <a:lnTo>
                  <a:pt x="941571" y="1220292"/>
                </a:lnTo>
                <a:lnTo>
                  <a:pt x="1005706" y="1235405"/>
                </a:lnTo>
                <a:lnTo>
                  <a:pt x="1071238" y="1247648"/>
                </a:lnTo>
                <a:lnTo>
                  <a:pt x="1137405" y="1256296"/>
                </a:lnTo>
                <a:lnTo>
                  <a:pt x="1203699" y="1262049"/>
                </a:lnTo>
                <a:lnTo>
                  <a:pt x="1269993" y="1263484"/>
                </a:lnTo>
                <a:lnTo>
                  <a:pt x="1269993" y="1264208"/>
                </a:lnTo>
                <a:lnTo>
                  <a:pt x="1282909" y="1263928"/>
                </a:lnTo>
                <a:lnTo>
                  <a:pt x="1282909"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nvGrpSpPr>
          <p:cNvPr id="197" name="Google Shape;197;p15"/>
          <p:cNvGrpSpPr/>
          <p:nvPr/>
        </p:nvGrpSpPr>
        <p:grpSpPr>
          <a:xfrm>
            <a:off x="918001" y="3784321"/>
            <a:ext cx="1266825" cy="2541270"/>
            <a:chOff x="918001" y="3784321"/>
            <a:chExt cx="1266825" cy="2541270"/>
          </a:xfrm>
        </p:grpSpPr>
        <p:sp>
          <p:nvSpPr>
            <p:cNvPr id="198" name="Google Shape;198;p15"/>
            <p:cNvSpPr/>
            <p:nvPr/>
          </p:nvSpPr>
          <p:spPr>
            <a:xfrm>
              <a:off x="918001" y="3784321"/>
              <a:ext cx="1266825" cy="2541270"/>
            </a:xfrm>
            <a:custGeom>
              <a:avLst/>
              <a:gdLst/>
              <a:ahLst/>
              <a:cxnLst/>
              <a:rect l="l" t="t" r="r" b="b"/>
              <a:pathLst>
                <a:path w="1266825" h="2541270" extrusionOk="0">
                  <a:moveTo>
                    <a:pt x="0" y="0"/>
                  </a:moveTo>
                  <a:lnTo>
                    <a:pt x="0" y="2540787"/>
                  </a:lnTo>
                  <a:lnTo>
                    <a:pt x="48752" y="2539868"/>
                  </a:lnTo>
                  <a:lnTo>
                    <a:pt x="97042" y="2537135"/>
                  </a:lnTo>
                  <a:lnTo>
                    <a:pt x="144836" y="2532619"/>
                  </a:lnTo>
                  <a:lnTo>
                    <a:pt x="192101" y="2526355"/>
                  </a:lnTo>
                  <a:lnTo>
                    <a:pt x="238805" y="2518375"/>
                  </a:lnTo>
                  <a:lnTo>
                    <a:pt x="284914" y="2508712"/>
                  </a:lnTo>
                  <a:lnTo>
                    <a:pt x="330395" y="2497399"/>
                  </a:lnTo>
                  <a:lnTo>
                    <a:pt x="375215" y="2484469"/>
                  </a:lnTo>
                  <a:lnTo>
                    <a:pt x="419342" y="2469956"/>
                  </a:lnTo>
                  <a:lnTo>
                    <a:pt x="462742" y="2453892"/>
                  </a:lnTo>
                  <a:lnTo>
                    <a:pt x="505383" y="2436310"/>
                  </a:lnTo>
                  <a:lnTo>
                    <a:pt x="547231" y="2417244"/>
                  </a:lnTo>
                  <a:lnTo>
                    <a:pt x="588253" y="2396726"/>
                  </a:lnTo>
                  <a:lnTo>
                    <a:pt x="628417" y="2374790"/>
                  </a:lnTo>
                  <a:lnTo>
                    <a:pt x="667689" y="2351468"/>
                  </a:lnTo>
                  <a:lnTo>
                    <a:pt x="706037" y="2326793"/>
                  </a:lnTo>
                  <a:lnTo>
                    <a:pt x="743427" y="2300799"/>
                  </a:lnTo>
                  <a:lnTo>
                    <a:pt x="779827" y="2273518"/>
                  </a:lnTo>
                  <a:lnTo>
                    <a:pt x="815203" y="2244985"/>
                  </a:lnTo>
                  <a:lnTo>
                    <a:pt x="849523" y="2215230"/>
                  </a:lnTo>
                  <a:lnTo>
                    <a:pt x="882753" y="2184289"/>
                  </a:lnTo>
                  <a:lnTo>
                    <a:pt x="914861" y="2152193"/>
                  </a:lnTo>
                  <a:lnTo>
                    <a:pt x="945814" y="2118976"/>
                  </a:lnTo>
                  <a:lnTo>
                    <a:pt x="975578" y="2084670"/>
                  </a:lnTo>
                  <a:lnTo>
                    <a:pt x="1004121" y="2049310"/>
                  </a:lnTo>
                  <a:lnTo>
                    <a:pt x="1031409" y="2012927"/>
                  </a:lnTo>
                  <a:lnTo>
                    <a:pt x="1057410" y="1975555"/>
                  </a:lnTo>
                  <a:lnTo>
                    <a:pt x="1082091" y="1937227"/>
                  </a:lnTo>
                  <a:lnTo>
                    <a:pt x="1105419" y="1897976"/>
                  </a:lnTo>
                  <a:lnTo>
                    <a:pt x="1127360" y="1857835"/>
                  </a:lnTo>
                  <a:lnTo>
                    <a:pt x="1147882" y="1816837"/>
                  </a:lnTo>
                  <a:lnTo>
                    <a:pt x="1166952" y="1775015"/>
                  </a:lnTo>
                  <a:lnTo>
                    <a:pt x="1184536" y="1732402"/>
                  </a:lnTo>
                  <a:lnTo>
                    <a:pt x="1200603" y="1689031"/>
                  </a:lnTo>
                  <a:lnTo>
                    <a:pt x="1215118" y="1644935"/>
                  </a:lnTo>
                  <a:lnTo>
                    <a:pt x="1228049" y="1600147"/>
                  </a:lnTo>
                  <a:lnTo>
                    <a:pt x="1239363" y="1554701"/>
                  </a:lnTo>
                  <a:lnTo>
                    <a:pt x="1249027" y="1508629"/>
                  </a:lnTo>
                  <a:lnTo>
                    <a:pt x="1257007" y="1461964"/>
                  </a:lnTo>
                  <a:lnTo>
                    <a:pt x="1263272" y="1414739"/>
                  </a:lnTo>
                  <a:lnTo>
                    <a:pt x="1266824" y="1377173"/>
                  </a:lnTo>
                  <a:lnTo>
                    <a:pt x="1266824" y="1162908"/>
                  </a:lnTo>
                  <a:lnTo>
                    <a:pt x="1257007" y="1078128"/>
                  </a:lnTo>
                  <a:lnTo>
                    <a:pt x="1249027" y="1031473"/>
                  </a:lnTo>
                  <a:lnTo>
                    <a:pt x="1239363" y="985412"/>
                  </a:lnTo>
                  <a:lnTo>
                    <a:pt x="1228049" y="939978"/>
                  </a:lnTo>
                  <a:lnTo>
                    <a:pt x="1215118" y="895205"/>
                  </a:lnTo>
                  <a:lnTo>
                    <a:pt x="1200603" y="851125"/>
                  </a:lnTo>
                  <a:lnTo>
                    <a:pt x="1184536" y="807771"/>
                  </a:lnTo>
                  <a:lnTo>
                    <a:pt x="1166952" y="765176"/>
                  </a:lnTo>
                  <a:lnTo>
                    <a:pt x="1147882" y="723373"/>
                  </a:lnTo>
                  <a:lnTo>
                    <a:pt x="1127360" y="682396"/>
                  </a:lnTo>
                  <a:lnTo>
                    <a:pt x="1105419" y="642276"/>
                  </a:lnTo>
                  <a:lnTo>
                    <a:pt x="1082091" y="603047"/>
                  </a:lnTo>
                  <a:lnTo>
                    <a:pt x="1057410" y="564742"/>
                  </a:lnTo>
                  <a:lnTo>
                    <a:pt x="1031409" y="527394"/>
                  </a:lnTo>
                  <a:lnTo>
                    <a:pt x="1004121" y="491035"/>
                  </a:lnTo>
                  <a:lnTo>
                    <a:pt x="975578" y="455699"/>
                  </a:lnTo>
                  <a:lnTo>
                    <a:pt x="945814" y="421418"/>
                  </a:lnTo>
                  <a:lnTo>
                    <a:pt x="914861" y="388225"/>
                  </a:lnTo>
                  <a:lnTo>
                    <a:pt x="882753" y="356154"/>
                  </a:lnTo>
                  <a:lnTo>
                    <a:pt x="849523" y="325237"/>
                  </a:lnTo>
                  <a:lnTo>
                    <a:pt x="815203" y="295508"/>
                  </a:lnTo>
                  <a:lnTo>
                    <a:pt x="779827" y="266998"/>
                  </a:lnTo>
                  <a:lnTo>
                    <a:pt x="743427" y="239742"/>
                  </a:lnTo>
                  <a:lnTo>
                    <a:pt x="706037" y="213771"/>
                  </a:lnTo>
                  <a:lnTo>
                    <a:pt x="667689" y="189119"/>
                  </a:lnTo>
                  <a:lnTo>
                    <a:pt x="628417" y="165820"/>
                  </a:lnTo>
                  <a:lnTo>
                    <a:pt x="588253" y="143904"/>
                  </a:lnTo>
                  <a:lnTo>
                    <a:pt x="547231" y="123407"/>
                  </a:lnTo>
                  <a:lnTo>
                    <a:pt x="505383" y="104360"/>
                  </a:lnTo>
                  <a:lnTo>
                    <a:pt x="462742" y="86797"/>
                  </a:lnTo>
                  <a:lnTo>
                    <a:pt x="419342" y="70750"/>
                  </a:lnTo>
                  <a:lnTo>
                    <a:pt x="375215" y="56252"/>
                  </a:lnTo>
                  <a:lnTo>
                    <a:pt x="330395" y="43337"/>
                  </a:lnTo>
                  <a:lnTo>
                    <a:pt x="284914" y="32037"/>
                  </a:lnTo>
                  <a:lnTo>
                    <a:pt x="238805" y="22385"/>
                  </a:lnTo>
                  <a:lnTo>
                    <a:pt x="192101" y="14414"/>
                  </a:lnTo>
                  <a:lnTo>
                    <a:pt x="144836" y="8157"/>
                  </a:lnTo>
                  <a:lnTo>
                    <a:pt x="97042" y="3647"/>
                  </a:lnTo>
                  <a:lnTo>
                    <a:pt x="48752" y="917"/>
                  </a:lnTo>
                  <a:lnTo>
                    <a:pt x="0" y="0"/>
                  </a:lnTo>
                  <a:close/>
                </a:path>
              </a:pathLst>
            </a:custGeom>
            <a:solidFill>
              <a:srgbClr val="99D5F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9" name="Google Shape;199;p15"/>
            <p:cNvSpPr/>
            <p:nvPr/>
          </p:nvSpPr>
          <p:spPr>
            <a:xfrm>
              <a:off x="1415516" y="3931145"/>
              <a:ext cx="277495" cy="276860"/>
            </a:xfrm>
            <a:custGeom>
              <a:avLst/>
              <a:gdLst/>
              <a:ahLst/>
              <a:cxnLst/>
              <a:rect l="l" t="t" r="r" b="b"/>
              <a:pathLst>
                <a:path w="277494" h="276860" extrusionOk="0">
                  <a:moveTo>
                    <a:pt x="136766" y="0"/>
                  </a:moveTo>
                  <a:lnTo>
                    <a:pt x="0" y="139674"/>
                  </a:lnTo>
                  <a:lnTo>
                    <a:pt x="139649" y="276466"/>
                  </a:lnTo>
                  <a:lnTo>
                    <a:pt x="208749" y="206629"/>
                  </a:lnTo>
                  <a:lnTo>
                    <a:pt x="277126" y="136791"/>
                  </a:lnTo>
                  <a:lnTo>
                    <a:pt x="136766"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sp>
        <p:nvSpPr>
          <p:cNvPr id="200" name="Google Shape;200;p15"/>
          <p:cNvSpPr/>
          <p:nvPr/>
        </p:nvSpPr>
        <p:spPr>
          <a:xfrm>
            <a:off x="1415516" y="2936875"/>
            <a:ext cx="277495" cy="276860"/>
          </a:xfrm>
          <a:custGeom>
            <a:avLst/>
            <a:gdLst/>
            <a:ahLst/>
            <a:cxnLst/>
            <a:rect l="l" t="t" r="r" b="b"/>
            <a:pathLst>
              <a:path w="277494" h="276860" extrusionOk="0">
                <a:moveTo>
                  <a:pt x="136766" y="0"/>
                </a:moveTo>
                <a:lnTo>
                  <a:pt x="0" y="139674"/>
                </a:lnTo>
                <a:lnTo>
                  <a:pt x="139649" y="276466"/>
                </a:lnTo>
                <a:lnTo>
                  <a:pt x="208749" y="206641"/>
                </a:lnTo>
                <a:lnTo>
                  <a:pt x="277126" y="136791"/>
                </a:lnTo>
                <a:lnTo>
                  <a:pt x="136766"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01" name="Google Shape;201;p15"/>
          <p:cNvSpPr/>
          <p:nvPr/>
        </p:nvSpPr>
        <p:spPr>
          <a:xfrm>
            <a:off x="1415516" y="3434372"/>
            <a:ext cx="277495" cy="276860"/>
          </a:xfrm>
          <a:custGeom>
            <a:avLst/>
            <a:gdLst/>
            <a:ahLst/>
            <a:cxnLst/>
            <a:rect l="l" t="t" r="r" b="b"/>
            <a:pathLst>
              <a:path w="277494" h="276860" extrusionOk="0">
                <a:moveTo>
                  <a:pt x="136766" y="0"/>
                </a:moveTo>
                <a:lnTo>
                  <a:pt x="0" y="139674"/>
                </a:lnTo>
                <a:lnTo>
                  <a:pt x="139649" y="276466"/>
                </a:lnTo>
                <a:lnTo>
                  <a:pt x="208749" y="206629"/>
                </a:lnTo>
                <a:lnTo>
                  <a:pt x="277126" y="136791"/>
                </a:lnTo>
                <a:lnTo>
                  <a:pt x="136766"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02" name="Google Shape;202;p15"/>
          <p:cNvSpPr/>
          <p:nvPr/>
        </p:nvSpPr>
        <p:spPr>
          <a:xfrm>
            <a:off x="1415516" y="4428642"/>
            <a:ext cx="277495" cy="276860"/>
          </a:xfrm>
          <a:custGeom>
            <a:avLst/>
            <a:gdLst/>
            <a:ahLst/>
            <a:cxnLst/>
            <a:rect l="l" t="t" r="r" b="b"/>
            <a:pathLst>
              <a:path w="277494" h="276860" extrusionOk="0">
                <a:moveTo>
                  <a:pt x="136766" y="0"/>
                </a:moveTo>
                <a:lnTo>
                  <a:pt x="0" y="139674"/>
                </a:lnTo>
                <a:lnTo>
                  <a:pt x="139649" y="276466"/>
                </a:lnTo>
                <a:lnTo>
                  <a:pt x="208749" y="206629"/>
                </a:lnTo>
                <a:lnTo>
                  <a:pt x="277126" y="136791"/>
                </a:lnTo>
                <a:lnTo>
                  <a:pt x="136766"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04" name="Google Shape;204;p15"/>
          <p:cNvSpPr/>
          <p:nvPr/>
        </p:nvSpPr>
        <p:spPr>
          <a:xfrm>
            <a:off x="5426631" y="8777513"/>
            <a:ext cx="1282700" cy="772160"/>
          </a:xfrm>
          <a:custGeom>
            <a:avLst/>
            <a:gdLst/>
            <a:ahLst/>
            <a:cxnLst/>
            <a:rect l="l" t="t" r="r" b="b"/>
            <a:pathLst>
              <a:path w="1282700" h="772159" extrusionOk="0">
                <a:moveTo>
                  <a:pt x="1280744" y="0"/>
                </a:moveTo>
                <a:lnTo>
                  <a:pt x="0" y="1435"/>
                </a:lnTo>
              </a:path>
              <a:path w="1282700" h="772159" extrusionOk="0">
                <a:moveTo>
                  <a:pt x="645776" y="0"/>
                </a:moveTo>
                <a:lnTo>
                  <a:pt x="723" y="771714"/>
                </a:lnTo>
              </a:path>
              <a:path w="1282700" h="772159" extrusionOk="0">
                <a:moveTo>
                  <a:pt x="634257" y="0"/>
                </a:moveTo>
                <a:lnTo>
                  <a:pt x="1282192" y="770276"/>
                </a:lnTo>
              </a:path>
              <a:path w="1282700" h="772159" extrusionOk="0">
                <a:moveTo>
                  <a:pt x="638575" y="7924"/>
                </a:moveTo>
                <a:lnTo>
                  <a:pt x="637139" y="771714"/>
                </a:lnTo>
              </a:path>
            </a:pathLst>
          </a:custGeom>
          <a:noFill/>
          <a:ln w="76300" cap="flat" cmpd="sng">
            <a:solidFill>
              <a:srgbClr val="2F5FAA"/>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6" name="TextBox 5">
            <a:extLst>
              <a:ext uri="{FF2B5EF4-FFF2-40B4-BE49-F238E27FC236}">
                <a16:creationId xmlns:a16="http://schemas.microsoft.com/office/drawing/2014/main" id="{C88E719E-4C04-628B-DF9A-E2905ACEC675}"/>
              </a:ext>
            </a:extLst>
          </p:cNvPr>
          <p:cNvSpPr txBox="1"/>
          <p:nvPr/>
        </p:nvSpPr>
        <p:spPr>
          <a:xfrm>
            <a:off x="2566219" y="384429"/>
            <a:ext cx="13922477" cy="1015663"/>
          </a:xfrm>
          <a:prstGeom prst="rect">
            <a:avLst/>
          </a:prstGeom>
          <a:noFill/>
        </p:spPr>
        <p:txBody>
          <a:bodyPr wrap="square">
            <a:spAutoFit/>
          </a:bodyPr>
          <a:lstStyle/>
          <a:p>
            <a:pPr marL="0" lvl="0" indent="0" algn="l" rtl="0">
              <a:spcBef>
                <a:spcPts val="0"/>
              </a:spcBef>
              <a:spcAft>
                <a:spcPts val="0"/>
              </a:spcAft>
              <a:buNone/>
            </a:pPr>
            <a:r>
              <a:rPr lang="en-US" sz="6000" b="1" dirty="0">
                <a:solidFill>
                  <a:schemeClr val="bg2"/>
                </a:solidFill>
                <a:latin typeface="Calibri" panose="020F0502020204030204" pitchFamily="34" charset="0"/>
                <a:ea typeface="Calibri" panose="020F0502020204030204" pitchFamily="34" charset="0"/>
                <a:cs typeface="Calibri" panose="020F0502020204030204" pitchFamily="34" charset="0"/>
              </a:rPr>
              <a:t>Impact of Our AI-Driven Learning Platform</a:t>
            </a:r>
          </a:p>
        </p:txBody>
      </p:sp>
      <p:pic>
        <p:nvPicPr>
          <p:cNvPr id="7" name="Picture 6" descr="A cartoon of a child&#10;&#10;Description automatically generated">
            <a:extLst>
              <a:ext uri="{FF2B5EF4-FFF2-40B4-BE49-F238E27FC236}">
                <a16:creationId xmlns:a16="http://schemas.microsoft.com/office/drawing/2014/main" id="{4447BC2C-1BCB-1FC7-2280-8A7D96C43A22}"/>
              </a:ext>
            </a:extLst>
          </p:cNvPr>
          <p:cNvPicPr>
            <a:picLocks noChangeAspect="1"/>
          </p:cNvPicPr>
          <p:nvPr/>
        </p:nvPicPr>
        <p:blipFill>
          <a:blip r:embed="rId3"/>
          <a:stretch>
            <a:fillRect/>
          </a:stretch>
        </p:blipFill>
        <p:spPr>
          <a:xfrm>
            <a:off x="3088560" y="1547965"/>
            <a:ext cx="2117622" cy="1749034"/>
          </a:xfrm>
          <a:prstGeom prst="rect">
            <a:avLst/>
          </a:prstGeom>
        </p:spPr>
      </p:pic>
      <p:pic>
        <p:nvPicPr>
          <p:cNvPr id="8" name="Picture 7" descr="A cartoon of a person&#10;&#10;Description automatically generated">
            <a:extLst>
              <a:ext uri="{FF2B5EF4-FFF2-40B4-BE49-F238E27FC236}">
                <a16:creationId xmlns:a16="http://schemas.microsoft.com/office/drawing/2014/main" id="{E5DD5B69-DE4B-51D9-CABD-2053F64C6492}"/>
              </a:ext>
            </a:extLst>
          </p:cNvPr>
          <p:cNvPicPr>
            <a:picLocks noChangeAspect="1"/>
          </p:cNvPicPr>
          <p:nvPr/>
        </p:nvPicPr>
        <p:blipFill>
          <a:blip r:embed="rId4"/>
          <a:stretch>
            <a:fillRect/>
          </a:stretch>
        </p:blipFill>
        <p:spPr>
          <a:xfrm>
            <a:off x="7851990" y="1331738"/>
            <a:ext cx="1986817" cy="2102634"/>
          </a:xfrm>
          <a:prstGeom prst="rect">
            <a:avLst/>
          </a:prstGeom>
        </p:spPr>
      </p:pic>
      <p:pic>
        <p:nvPicPr>
          <p:cNvPr id="9" name="Picture 8" descr="A person with a mustache&#10;&#10;Description automatically generated">
            <a:extLst>
              <a:ext uri="{FF2B5EF4-FFF2-40B4-BE49-F238E27FC236}">
                <a16:creationId xmlns:a16="http://schemas.microsoft.com/office/drawing/2014/main" id="{29279DC5-DFB1-2231-E487-E1E2FF78D21D}"/>
              </a:ext>
            </a:extLst>
          </p:cNvPr>
          <p:cNvPicPr>
            <a:picLocks noChangeAspect="1"/>
          </p:cNvPicPr>
          <p:nvPr/>
        </p:nvPicPr>
        <p:blipFill>
          <a:blip r:embed="rId5"/>
          <a:stretch>
            <a:fillRect/>
          </a:stretch>
        </p:blipFill>
        <p:spPr>
          <a:xfrm>
            <a:off x="12793863" y="1481266"/>
            <a:ext cx="2271187" cy="1882432"/>
          </a:xfrm>
          <a:prstGeom prst="rect">
            <a:avLst/>
          </a:prstGeom>
        </p:spPr>
      </p:pic>
      <p:sp>
        <p:nvSpPr>
          <p:cNvPr id="11" name="TextBox 10">
            <a:extLst>
              <a:ext uri="{FF2B5EF4-FFF2-40B4-BE49-F238E27FC236}">
                <a16:creationId xmlns:a16="http://schemas.microsoft.com/office/drawing/2014/main" id="{89C66C3C-C7F3-2088-183D-C1525FC54DF9}"/>
              </a:ext>
            </a:extLst>
          </p:cNvPr>
          <p:cNvSpPr txBox="1"/>
          <p:nvPr/>
        </p:nvSpPr>
        <p:spPr>
          <a:xfrm>
            <a:off x="3088560" y="3911825"/>
            <a:ext cx="2979421" cy="2154436"/>
          </a:xfrm>
          <a:prstGeom prst="rect">
            <a:avLst/>
          </a:prstGeom>
          <a:noFill/>
        </p:spPr>
        <p:txBody>
          <a:bodyPr wrap="square" rtlCol="0">
            <a:spAutoFit/>
          </a:bodyPr>
          <a:lstStyle/>
          <a:p>
            <a:pPr marL="285750" indent="-285750">
              <a:buFont typeface="Arial" panose="020B0604020202020204" pitchFamily="34" charset="0"/>
              <a:buChar char="•"/>
            </a:pPr>
            <a:r>
              <a:rPr lang="en-US" sz="2000" b="1" dirty="0" err="1">
                <a:solidFill>
                  <a:schemeClr val="tx1"/>
                </a:solidFill>
                <a:latin typeface="Calibri" panose="020F0502020204030204" pitchFamily="34" charset="0"/>
                <a:ea typeface="Calibri" panose="020F0502020204030204" pitchFamily="34" charset="0"/>
                <a:cs typeface="Calibri" panose="020F0502020204030204" pitchFamily="34" charset="0"/>
              </a:rPr>
              <a:t>Personalised</a:t>
            </a: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 Feedback</a:t>
            </a:r>
          </a:p>
          <a:p>
            <a:pPr marL="285750" indent="-285750">
              <a:buFont typeface="Arial" panose="020B0604020202020204" pitchFamily="34" charset="0"/>
              <a:buChar char="•"/>
            </a:pPr>
            <a:endPar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Data-Driven Insights</a:t>
            </a:r>
          </a:p>
          <a:p>
            <a:pPr marL="285750" indent="-285750">
              <a:buFont typeface="Arial" panose="020B0604020202020204" pitchFamily="34" charset="0"/>
              <a:buChar char="•"/>
            </a:pPr>
            <a:endPar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Enhanced Engagement</a:t>
            </a:r>
          </a:p>
          <a:p>
            <a:pPr marL="285750" indent="-285750">
              <a:buFont typeface="Arial" panose="020B0604020202020204" pitchFamily="34" charset="0"/>
              <a:buChar char="•"/>
            </a:pPr>
            <a:endPar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A9087EFA-64C0-93F6-06A2-303C4A730555}"/>
              </a:ext>
            </a:extLst>
          </p:cNvPr>
          <p:cNvSpPr txBox="1"/>
          <p:nvPr/>
        </p:nvSpPr>
        <p:spPr>
          <a:xfrm>
            <a:off x="7964129" y="4100052"/>
            <a:ext cx="2743200" cy="2154436"/>
          </a:xfrm>
          <a:prstGeom prst="rect">
            <a:avLst/>
          </a:prstGeom>
          <a:noFill/>
        </p:spPr>
        <p:txBody>
          <a:bodyPr wrap="square" rtlCol="0">
            <a:spAutoFit/>
          </a:bodyPr>
          <a:lstStyle/>
          <a:p>
            <a:pPr marL="285750" indent="-285750">
              <a:buFont typeface="Arial" panose="020B0604020202020204" pitchFamily="34" charset="0"/>
              <a:buChar char="•"/>
            </a:pPr>
            <a:r>
              <a:rPr lang="en-US" sz="2000" b="1" dirty="0">
                <a:solidFill>
                  <a:schemeClr val="tx1"/>
                </a:solidFill>
              </a:rPr>
              <a:t>Data-driven insights</a:t>
            </a:r>
          </a:p>
          <a:p>
            <a:pPr marL="285750" indent="-285750">
              <a:buFont typeface="Arial" panose="020B0604020202020204" pitchFamily="34" charset="0"/>
              <a:buChar char="•"/>
            </a:pPr>
            <a:r>
              <a:rPr lang="en-US" sz="2000" b="1" dirty="0">
                <a:solidFill>
                  <a:schemeClr val="tx1"/>
                </a:solidFill>
              </a:rPr>
              <a:t>Time efficiency</a:t>
            </a:r>
          </a:p>
          <a:p>
            <a:pPr marL="285750" indent="-285750">
              <a:buFont typeface="Arial" panose="020B0604020202020204" pitchFamily="34" charset="0"/>
              <a:buChar char="•"/>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Enhanced Engagement</a:t>
            </a:r>
          </a:p>
          <a:p>
            <a:pPr marL="285750" indent="-285750">
              <a:buFont typeface="Arial" panose="020B0604020202020204" pitchFamily="34" charset="0"/>
              <a:buChar char="•"/>
            </a:pPr>
            <a:endParaRPr lang="en-US" sz="2000" b="1" dirty="0">
              <a:solidFill>
                <a:schemeClr val="tx1"/>
              </a:solidFill>
            </a:endParaRPr>
          </a:p>
          <a:p>
            <a:pPr marL="285750" indent="-285750">
              <a:buFont typeface="Arial" panose="020B0604020202020204" pitchFamily="34" charset="0"/>
              <a:buChar char="•"/>
            </a:pPr>
            <a:endParaRPr lang="en-IN" dirty="0"/>
          </a:p>
        </p:txBody>
      </p:sp>
      <p:sp>
        <p:nvSpPr>
          <p:cNvPr id="13" name="TextBox 12">
            <a:extLst>
              <a:ext uri="{FF2B5EF4-FFF2-40B4-BE49-F238E27FC236}">
                <a16:creationId xmlns:a16="http://schemas.microsoft.com/office/drawing/2014/main" id="{3CDFD9C2-BF0E-CC72-3F06-0B92B0C2E7A8}"/>
              </a:ext>
            </a:extLst>
          </p:cNvPr>
          <p:cNvSpPr txBox="1"/>
          <p:nvPr/>
        </p:nvSpPr>
        <p:spPr>
          <a:xfrm>
            <a:off x="12874845" y="3926572"/>
            <a:ext cx="3112407" cy="1046440"/>
          </a:xfrm>
          <a:prstGeom prst="rect">
            <a:avLst/>
          </a:prstGeom>
          <a:noFill/>
        </p:spPr>
        <p:txBody>
          <a:bodyPr wrap="square" rtlCol="0">
            <a:spAutoFit/>
          </a:bodyPr>
          <a:lstStyle/>
          <a:p>
            <a:pPr marL="285750" indent="-285750">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Performance Monitoring</a:t>
            </a:r>
          </a:p>
          <a:p>
            <a:pPr marL="285750" indent="-285750">
              <a:buFont typeface="Arial" panose="020B0604020202020204" pitchFamily="34" charset="0"/>
              <a:buChar char="•"/>
            </a:pPr>
            <a:endParaRPr lang="en-IN" sz="1400" b="1" dirty="0">
              <a:latin typeface="Calibri" panose="020F0502020204030204" pitchFamily="34" charset="0"/>
              <a:ea typeface="Calibri" panose="020F0502020204030204" pitchFamily="34" charset="0"/>
              <a:cs typeface="Calibri" panose="020F0502020204030204" pitchFamily="34" charset="0"/>
            </a:endParaRPr>
          </a:p>
          <a:p>
            <a:endParaRPr lang="en-IN" sz="1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285805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73"/>
        <p:cNvGrpSpPr/>
        <p:nvPr/>
      </p:nvGrpSpPr>
      <p:grpSpPr>
        <a:xfrm>
          <a:off x="0" y="0"/>
          <a:ext cx="0" cy="0"/>
          <a:chOff x="0" y="0"/>
          <a:chExt cx="0" cy="0"/>
        </a:xfrm>
      </p:grpSpPr>
      <p:sp>
        <p:nvSpPr>
          <p:cNvPr id="174" name="Google Shape;174;p14"/>
          <p:cNvSpPr/>
          <p:nvPr/>
        </p:nvSpPr>
        <p:spPr>
          <a:xfrm>
            <a:off x="17719981" y="3938409"/>
            <a:ext cx="568325" cy="3332479"/>
          </a:xfrm>
          <a:custGeom>
            <a:avLst/>
            <a:gdLst/>
            <a:ahLst/>
            <a:cxnLst/>
            <a:rect l="l" t="t" r="r" b="b"/>
            <a:pathLst>
              <a:path w="568325" h="3332479" extrusionOk="0">
                <a:moveTo>
                  <a:pt x="0" y="555113"/>
                </a:moveTo>
                <a:lnTo>
                  <a:pt x="2793" y="496793"/>
                </a:lnTo>
                <a:lnTo>
                  <a:pt x="12191" y="439907"/>
                </a:lnTo>
                <a:lnTo>
                  <a:pt x="27303" y="383745"/>
                </a:lnTo>
                <a:lnTo>
                  <a:pt x="48131" y="329032"/>
                </a:lnTo>
                <a:lnTo>
                  <a:pt x="74038" y="277188"/>
                </a:lnTo>
                <a:lnTo>
                  <a:pt x="105786" y="228952"/>
                </a:lnTo>
                <a:lnTo>
                  <a:pt x="142488" y="183585"/>
                </a:lnTo>
                <a:lnTo>
                  <a:pt x="183507" y="142550"/>
                </a:lnTo>
                <a:lnTo>
                  <a:pt x="228844" y="105833"/>
                </a:lnTo>
                <a:lnTo>
                  <a:pt x="277864" y="74145"/>
                </a:lnTo>
                <a:lnTo>
                  <a:pt x="328916" y="48236"/>
                </a:lnTo>
                <a:lnTo>
                  <a:pt x="383651" y="27356"/>
                </a:lnTo>
                <a:lnTo>
                  <a:pt x="439783" y="12230"/>
                </a:lnTo>
                <a:lnTo>
                  <a:pt x="496677" y="2870"/>
                </a:lnTo>
                <a:lnTo>
                  <a:pt x="554967" y="0"/>
                </a:lnTo>
                <a:lnTo>
                  <a:pt x="567960" y="320"/>
                </a:lnTo>
              </a:path>
              <a:path w="568325" h="3332479" extrusionOk="0">
                <a:moveTo>
                  <a:pt x="567960" y="1109901"/>
                </a:moveTo>
                <a:lnTo>
                  <a:pt x="554967" y="1110227"/>
                </a:lnTo>
                <a:lnTo>
                  <a:pt x="554967" y="1109503"/>
                </a:lnTo>
                <a:lnTo>
                  <a:pt x="526266" y="1108779"/>
                </a:lnTo>
                <a:lnTo>
                  <a:pt x="467849" y="1103026"/>
                </a:lnTo>
                <a:lnTo>
                  <a:pt x="411717" y="1090783"/>
                </a:lnTo>
                <a:lnTo>
                  <a:pt x="356347" y="1072786"/>
                </a:lnTo>
                <a:lnTo>
                  <a:pt x="303009" y="1049023"/>
                </a:lnTo>
                <a:lnTo>
                  <a:pt x="252592" y="1020231"/>
                </a:lnTo>
                <a:lnTo>
                  <a:pt x="205858" y="985673"/>
                </a:lnTo>
                <a:lnTo>
                  <a:pt x="162680" y="947508"/>
                </a:lnTo>
                <a:lnTo>
                  <a:pt x="123820" y="904314"/>
                </a:lnTo>
                <a:lnTo>
                  <a:pt x="89912" y="856788"/>
                </a:lnTo>
                <a:lnTo>
                  <a:pt x="60449" y="807104"/>
                </a:lnTo>
                <a:lnTo>
                  <a:pt x="36701" y="753825"/>
                </a:lnTo>
                <a:lnTo>
                  <a:pt x="18668" y="698388"/>
                </a:lnTo>
                <a:lnTo>
                  <a:pt x="7111" y="641502"/>
                </a:lnTo>
                <a:lnTo>
                  <a:pt x="634" y="583905"/>
                </a:lnTo>
                <a:lnTo>
                  <a:pt x="0" y="555113"/>
                </a:lnTo>
              </a:path>
              <a:path w="568325" h="3332479" extrusionOk="0">
                <a:moveTo>
                  <a:pt x="0" y="1666065"/>
                </a:moveTo>
                <a:lnTo>
                  <a:pt x="2793" y="1607744"/>
                </a:lnTo>
                <a:lnTo>
                  <a:pt x="12191" y="1550859"/>
                </a:lnTo>
                <a:lnTo>
                  <a:pt x="27303" y="1494710"/>
                </a:lnTo>
                <a:lnTo>
                  <a:pt x="48131" y="1439983"/>
                </a:lnTo>
                <a:lnTo>
                  <a:pt x="74038" y="1388140"/>
                </a:lnTo>
                <a:lnTo>
                  <a:pt x="105786" y="1339903"/>
                </a:lnTo>
                <a:lnTo>
                  <a:pt x="142488" y="1294550"/>
                </a:lnTo>
                <a:lnTo>
                  <a:pt x="183507" y="1253502"/>
                </a:lnTo>
                <a:lnTo>
                  <a:pt x="228844" y="1216784"/>
                </a:lnTo>
                <a:lnTo>
                  <a:pt x="277864" y="1185109"/>
                </a:lnTo>
                <a:lnTo>
                  <a:pt x="328916" y="1159188"/>
                </a:lnTo>
                <a:lnTo>
                  <a:pt x="383651" y="1138308"/>
                </a:lnTo>
                <a:lnTo>
                  <a:pt x="439783" y="1123182"/>
                </a:lnTo>
                <a:lnTo>
                  <a:pt x="496677" y="1113821"/>
                </a:lnTo>
                <a:lnTo>
                  <a:pt x="554967" y="1110951"/>
                </a:lnTo>
                <a:lnTo>
                  <a:pt x="567960" y="1111272"/>
                </a:lnTo>
              </a:path>
              <a:path w="568325" h="3332479" extrusionOk="0">
                <a:moveTo>
                  <a:pt x="567960" y="2220852"/>
                </a:moveTo>
                <a:lnTo>
                  <a:pt x="554967" y="2221179"/>
                </a:lnTo>
                <a:lnTo>
                  <a:pt x="554967" y="2220455"/>
                </a:lnTo>
                <a:lnTo>
                  <a:pt x="526266" y="2219743"/>
                </a:lnTo>
                <a:lnTo>
                  <a:pt x="467849" y="2213977"/>
                </a:lnTo>
                <a:lnTo>
                  <a:pt x="411717" y="2201747"/>
                </a:lnTo>
                <a:lnTo>
                  <a:pt x="356347" y="2183738"/>
                </a:lnTo>
                <a:lnTo>
                  <a:pt x="303009" y="2159975"/>
                </a:lnTo>
                <a:lnTo>
                  <a:pt x="252592" y="2131183"/>
                </a:lnTo>
                <a:lnTo>
                  <a:pt x="205858" y="2096625"/>
                </a:lnTo>
                <a:lnTo>
                  <a:pt x="162680" y="2058460"/>
                </a:lnTo>
                <a:lnTo>
                  <a:pt x="123820" y="2015265"/>
                </a:lnTo>
                <a:lnTo>
                  <a:pt x="89912" y="1967740"/>
                </a:lnTo>
                <a:lnTo>
                  <a:pt x="60449" y="1918056"/>
                </a:lnTo>
                <a:lnTo>
                  <a:pt x="36701" y="1864777"/>
                </a:lnTo>
                <a:lnTo>
                  <a:pt x="18668" y="1809339"/>
                </a:lnTo>
                <a:lnTo>
                  <a:pt x="7111" y="1752466"/>
                </a:lnTo>
                <a:lnTo>
                  <a:pt x="634" y="1694870"/>
                </a:lnTo>
                <a:lnTo>
                  <a:pt x="0" y="1666065"/>
                </a:lnTo>
              </a:path>
              <a:path w="568325" h="3332479" extrusionOk="0">
                <a:moveTo>
                  <a:pt x="0" y="2777016"/>
                </a:moveTo>
                <a:lnTo>
                  <a:pt x="2793" y="2718696"/>
                </a:lnTo>
                <a:lnTo>
                  <a:pt x="12191" y="2661823"/>
                </a:lnTo>
                <a:lnTo>
                  <a:pt x="27303" y="2605661"/>
                </a:lnTo>
                <a:lnTo>
                  <a:pt x="48131" y="2550935"/>
                </a:lnTo>
                <a:lnTo>
                  <a:pt x="74038" y="2499091"/>
                </a:lnTo>
                <a:lnTo>
                  <a:pt x="105786" y="2450855"/>
                </a:lnTo>
                <a:lnTo>
                  <a:pt x="142488" y="2405501"/>
                </a:lnTo>
                <a:lnTo>
                  <a:pt x="183507" y="2364466"/>
                </a:lnTo>
                <a:lnTo>
                  <a:pt x="228844" y="2327736"/>
                </a:lnTo>
                <a:lnTo>
                  <a:pt x="277864" y="2296061"/>
                </a:lnTo>
                <a:lnTo>
                  <a:pt x="328916" y="2270139"/>
                </a:lnTo>
                <a:lnTo>
                  <a:pt x="383651" y="2249259"/>
                </a:lnTo>
                <a:lnTo>
                  <a:pt x="439783" y="2234146"/>
                </a:lnTo>
                <a:lnTo>
                  <a:pt x="496677" y="2224786"/>
                </a:lnTo>
                <a:lnTo>
                  <a:pt x="554967" y="2221903"/>
                </a:lnTo>
                <a:lnTo>
                  <a:pt x="567960" y="2222223"/>
                </a:lnTo>
              </a:path>
              <a:path w="568325" h="3332479" extrusionOk="0">
                <a:moveTo>
                  <a:pt x="567960" y="3331804"/>
                </a:moveTo>
                <a:lnTo>
                  <a:pt x="554967" y="3332130"/>
                </a:lnTo>
                <a:lnTo>
                  <a:pt x="554967" y="3331406"/>
                </a:lnTo>
                <a:lnTo>
                  <a:pt x="526266" y="3330695"/>
                </a:lnTo>
                <a:lnTo>
                  <a:pt x="467849" y="3324929"/>
                </a:lnTo>
                <a:lnTo>
                  <a:pt x="411717" y="3312698"/>
                </a:lnTo>
                <a:lnTo>
                  <a:pt x="356347" y="3294702"/>
                </a:lnTo>
                <a:lnTo>
                  <a:pt x="303009" y="3270939"/>
                </a:lnTo>
                <a:lnTo>
                  <a:pt x="252592" y="3242134"/>
                </a:lnTo>
                <a:lnTo>
                  <a:pt x="205858" y="3207576"/>
                </a:lnTo>
                <a:lnTo>
                  <a:pt x="162680" y="3169411"/>
                </a:lnTo>
                <a:lnTo>
                  <a:pt x="123820" y="3126217"/>
                </a:lnTo>
                <a:lnTo>
                  <a:pt x="89912" y="3078692"/>
                </a:lnTo>
                <a:lnTo>
                  <a:pt x="60449" y="3029007"/>
                </a:lnTo>
                <a:lnTo>
                  <a:pt x="36701" y="2975741"/>
                </a:lnTo>
                <a:lnTo>
                  <a:pt x="18668" y="2920291"/>
                </a:lnTo>
                <a:lnTo>
                  <a:pt x="7111" y="2863418"/>
                </a:lnTo>
                <a:lnTo>
                  <a:pt x="634" y="2805821"/>
                </a:lnTo>
                <a:lnTo>
                  <a:pt x="0" y="2777016"/>
                </a:lnTo>
              </a:path>
            </a:pathLst>
          </a:custGeom>
          <a:noFill/>
          <a:ln w="76300" cap="flat" cmpd="sng">
            <a:solidFill>
              <a:srgbClr val="99D5F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grpSp>
        <p:nvGrpSpPr>
          <p:cNvPr id="175" name="Google Shape;175;p14"/>
          <p:cNvGrpSpPr/>
          <p:nvPr/>
        </p:nvGrpSpPr>
        <p:grpSpPr>
          <a:xfrm>
            <a:off x="13289059" y="8513998"/>
            <a:ext cx="2036821" cy="1773555"/>
            <a:chOff x="13289059" y="8513998"/>
            <a:chExt cx="2036821" cy="1773555"/>
          </a:xfrm>
        </p:grpSpPr>
        <p:sp>
          <p:nvSpPr>
            <p:cNvPr id="176" name="Google Shape;176;p14"/>
            <p:cNvSpPr/>
            <p:nvPr/>
          </p:nvSpPr>
          <p:spPr>
            <a:xfrm>
              <a:off x="13289059" y="8513998"/>
              <a:ext cx="1280795" cy="1773555"/>
            </a:xfrm>
            <a:custGeom>
              <a:avLst/>
              <a:gdLst/>
              <a:ahLst/>
              <a:cxnLst/>
              <a:rect l="l" t="t" r="r" b="b"/>
              <a:pathLst>
                <a:path w="1280794" h="1773554" extrusionOk="0">
                  <a:moveTo>
                    <a:pt x="0" y="640066"/>
                  </a:moveTo>
                  <a:lnTo>
                    <a:pt x="3555" y="573108"/>
                  </a:lnTo>
                  <a:lnTo>
                    <a:pt x="13715" y="506874"/>
                  </a:lnTo>
                  <a:lnTo>
                    <a:pt x="31622" y="442066"/>
                  </a:lnTo>
                  <a:lnTo>
                    <a:pt x="55371" y="379428"/>
                  </a:lnTo>
                  <a:lnTo>
                    <a:pt x="85597" y="319674"/>
                  </a:lnTo>
                  <a:lnTo>
                    <a:pt x="122427" y="263514"/>
                  </a:lnTo>
                  <a:lnTo>
                    <a:pt x="164082" y="211673"/>
                  </a:lnTo>
                  <a:lnTo>
                    <a:pt x="211707" y="164149"/>
                  </a:lnTo>
                  <a:lnTo>
                    <a:pt x="263523" y="122391"/>
                  </a:lnTo>
                  <a:lnTo>
                    <a:pt x="320418" y="85675"/>
                  </a:lnTo>
                  <a:lnTo>
                    <a:pt x="379346" y="55436"/>
                  </a:lnTo>
                  <a:lnTo>
                    <a:pt x="442083" y="31674"/>
                  </a:lnTo>
                  <a:lnTo>
                    <a:pt x="506853" y="13678"/>
                  </a:lnTo>
                  <a:lnTo>
                    <a:pt x="573019" y="3594"/>
                  </a:lnTo>
                  <a:lnTo>
                    <a:pt x="640075" y="0"/>
                  </a:lnTo>
                  <a:lnTo>
                    <a:pt x="673857" y="711"/>
                  </a:lnTo>
                  <a:lnTo>
                    <a:pt x="740150" y="7912"/>
                  </a:lnTo>
                  <a:lnTo>
                    <a:pt x="805682" y="21590"/>
                  </a:lnTo>
                  <a:lnTo>
                    <a:pt x="869689" y="42469"/>
                  </a:lnTo>
                  <a:lnTo>
                    <a:pt x="930903" y="69837"/>
                  </a:lnTo>
                  <a:lnTo>
                    <a:pt x="988561" y="102959"/>
                  </a:lnTo>
                  <a:lnTo>
                    <a:pt x="1042535" y="142546"/>
                  </a:lnTo>
                  <a:lnTo>
                    <a:pt x="1092954" y="187187"/>
                  </a:lnTo>
                  <a:lnTo>
                    <a:pt x="1137531" y="237593"/>
                  </a:lnTo>
                  <a:lnTo>
                    <a:pt x="1177154" y="291594"/>
                  </a:lnTo>
                  <a:lnTo>
                    <a:pt x="1210301" y="349189"/>
                  </a:lnTo>
                  <a:lnTo>
                    <a:pt x="1237606" y="410391"/>
                  </a:lnTo>
                  <a:lnTo>
                    <a:pt x="1258561" y="474464"/>
                  </a:lnTo>
                  <a:lnTo>
                    <a:pt x="1272150" y="539989"/>
                  </a:lnTo>
                  <a:lnTo>
                    <a:pt x="1279389" y="606227"/>
                  </a:lnTo>
                  <a:lnTo>
                    <a:pt x="1280151" y="640066"/>
                  </a:lnTo>
                  <a:lnTo>
                    <a:pt x="1280411" y="1772999"/>
                  </a:lnTo>
                </a:path>
                <a:path w="1280794" h="1773554" extrusionOk="0">
                  <a:moveTo>
                    <a:pt x="0" y="1772999"/>
                  </a:moveTo>
                  <a:lnTo>
                    <a:pt x="0" y="640066"/>
                  </a:lnTo>
                </a:path>
              </a:pathLst>
            </a:custGeom>
            <a:noFill/>
            <a:ln w="18700" cap="flat" cmpd="sng">
              <a:solidFill>
                <a:srgbClr val="1C365F"/>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77" name="Google Shape;177;p14"/>
            <p:cNvSpPr/>
            <p:nvPr/>
          </p:nvSpPr>
          <p:spPr>
            <a:xfrm>
              <a:off x="14045085" y="8513998"/>
              <a:ext cx="1280795" cy="1773555"/>
            </a:xfrm>
            <a:custGeom>
              <a:avLst/>
              <a:gdLst/>
              <a:ahLst/>
              <a:cxnLst/>
              <a:rect l="l" t="t" r="r" b="b"/>
              <a:pathLst>
                <a:path w="1280794" h="1773554" extrusionOk="0">
                  <a:moveTo>
                    <a:pt x="0" y="640066"/>
                  </a:moveTo>
                  <a:lnTo>
                    <a:pt x="3555" y="573108"/>
                  </a:lnTo>
                  <a:lnTo>
                    <a:pt x="13588" y="506874"/>
                  </a:lnTo>
                  <a:lnTo>
                    <a:pt x="31622" y="442066"/>
                  </a:lnTo>
                  <a:lnTo>
                    <a:pt x="55371" y="379428"/>
                  </a:lnTo>
                  <a:lnTo>
                    <a:pt x="85597" y="319674"/>
                  </a:lnTo>
                  <a:lnTo>
                    <a:pt x="122300" y="263514"/>
                  </a:lnTo>
                  <a:lnTo>
                    <a:pt x="164082" y="211673"/>
                  </a:lnTo>
                  <a:lnTo>
                    <a:pt x="211580" y="164149"/>
                  </a:lnTo>
                  <a:lnTo>
                    <a:pt x="263523" y="122391"/>
                  </a:lnTo>
                  <a:lnTo>
                    <a:pt x="320291" y="85675"/>
                  </a:lnTo>
                  <a:lnTo>
                    <a:pt x="379346" y="55436"/>
                  </a:lnTo>
                  <a:lnTo>
                    <a:pt x="441956" y="31674"/>
                  </a:lnTo>
                  <a:lnTo>
                    <a:pt x="506853" y="13678"/>
                  </a:lnTo>
                  <a:lnTo>
                    <a:pt x="573019" y="3594"/>
                  </a:lnTo>
                  <a:lnTo>
                    <a:pt x="640075" y="0"/>
                  </a:lnTo>
                  <a:lnTo>
                    <a:pt x="673857" y="711"/>
                  </a:lnTo>
                  <a:lnTo>
                    <a:pt x="740150" y="7912"/>
                  </a:lnTo>
                  <a:lnTo>
                    <a:pt x="805555" y="21590"/>
                  </a:lnTo>
                  <a:lnTo>
                    <a:pt x="869689" y="42469"/>
                  </a:lnTo>
                  <a:lnTo>
                    <a:pt x="930903" y="69837"/>
                  </a:lnTo>
                  <a:lnTo>
                    <a:pt x="988434" y="102959"/>
                  </a:lnTo>
                  <a:lnTo>
                    <a:pt x="1042535" y="142546"/>
                  </a:lnTo>
                  <a:lnTo>
                    <a:pt x="1092827" y="187187"/>
                  </a:lnTo>
                  <a:lnTo>
                    <a:pt x="1137531" y="237593"/>
                  </a:lnTo>
                  <a:lnTo>
                    <a:pt x="1177154" y="291594"/>
                  </a:lnTo>
                  <a:lnTo>
                    <a:pt x="1210174" y="349189"/>
                  </a:lnTo>
                  <a:lnTo>
                    <a:pt x="1237606" y="410391"/>
                  </a:lnTo>
                  <a:lnTo>
                    <a:pt x="1258434" y="474464"/>
                  </a:lnTo>
                  <a:lnTo>
                    <a:pt x="1272150" y="539989"/>
                  </a:lnTo>
                  <a:lnTo>
                    <a:pt x="1279389" y="606227"/>
                  </a:lnTo>
                  <a:lnTo>
                    <a:pt x="1280024" y="640066"/>
                  </a:lnTo>
                  <a:lnTo>
                    <a:pt x="1280336" y="1772999"/>
                  </a:lnTo>
                </a:path>
                <a:path w="1280794" h="1773554" extrusionOk="0">
                  <a:moveTo>
                    <a:pt x="0" y="1772999"/>
                  </a:moveTo>
                  <a:lnTo>
                    <a:pt x="0" y="640066"/>
                  </a:lnTo>
                </a:path>
              </a:pathLst>
            </a:custGeom>
            <a:noFill/>
            <a:ln w="18700" cap="flat" cmpd="sng">
              <a:solidFill>
                <a:srgbClr val="1C365F"/>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grpSp>
      <p:sp>
        <p:nvSpPr>
          <p:cNvPr id="178" name="Google Shape;178;p14"/>
          <p:cNvSpPr/>
          <p:nvPr/>
        </p:nvSpPr>
        <p:spPr>
          <a:xfrm>
            <a:off x="2886606" y="0"/>
            <a:ext cx="2539365" cy="1264285"/>
          </a:xfrm>
          <a:custGeom>
            <a:avLst/>
            <a:gdLst/>
            <a:ahLst/>
            <a:cxnLst/>
            <a:rect l="l" t="t" r="r" b="b"/>
            <a:pathLst>
              <a:path w="2539365" h="1264285" extrusionOk="0">
                <a:moveTo>
                  <a:pt x="2539112" y="0"/>
                </a:moveTo>
                <a:lnTo>
                  <a:pt x="2537791" y="60439"/>
                </a:lnTo>
                <a:lnTo>
                  <a:pt x="2532038" y="126669"/>
                </a:lnTo>
                <a:lnTo>
                  <a:pt x="2523389" y="192913"/>
                </a:lnTo>
                <a:lnTo>
                  <a:pt x="2511159" y="258432"/>
                </a:lnTo>
                <a:lnTo>
                  <a:pt x="2496033" y="322516"/>
                </a:lnTo>
                <a:lnTo>
                  <a:pt x="2477314" y="386588"/>
                </a:lnTo>
                <a:lnTo>
                  <a:pt x="2455000" y="449224"/>
                </a:lnTo>
                <a:lnTo>
                  <a:pt x="2429790" y="510425"/>
                </a:lnTo>
                <a:lnTo>
                  <a:pt x="2400999" y="570903"/>
                </a:lnTo>
                <a:lnTo>
                  <a:pt x="2369326" y="629221"/>
                </a:lnTo>
                <a:lnTo>
                  <a:pt x="2334756" y="685380"/>
                </a:lnTo>
                <a:lnTo>
                  <a:pt x="2296605" y="740816"/>
                </a:lnTo>
                <a:lnTo>
                  <a:pt x="2256283" y="793381"/>
                </a:lnTo>
                <a:lnTo>
                  <a:pt x="2213077" y="843775"/>
                </a:lnTo>
                <a:lnTo>
                  <a:pt x="2167726" y="892009"/>
                </a:lnTo>
                <a:lnTo>
                  <a:pt x="2119491" y="938085"/>
                </a:lnTo>
                <a:lnTo>
                  <a:pt x="2069098" y="981290"/>
                </a:lnTo>
                <a:lnTo>
                  <a:pt x="2015808" y="1021613"/>
                </a:lnTo>
                <a:lnTo>
                  <a:pt x="1961097" y="1059053"/>
                </a:lnTo>
                <a:lnTo>
                  <a:pt x="1904937" y="1093609"/>
                </a:lnTo>
                <a:lnTo>
                  <a:pt x="1845895" y="1125283"/>
                </a:lnTo>
                <a:lnTo>
                  <a:pt x="1786142" y="1154087"/>
                </a:lnTo>
                <a:lnTo>
                  <a:pt x="1724940" y="1180007"/>
                </a:lnTo>
                <a:lnTo>
                  <a:pt x="1662304" y="1201610"/>
                </a:lnTo>
                <a:lnTo>
                  <a:pt x="1598220" y="1221041"/>
                </a:lnTo>
                <a:lnTo>
                  <a:pt x="1534148" y="1236167"/>
                </a:lnTo>
                <a:lnTo>
                  <a:pt x="1468629" y="1248397"/>
                </a:lnTo>
                <a:lnTo>
                  <a:pt x="1402386" y="1257046"/>
                </a:lnTo>
                <a:lnTo>
                  <a:pt x="1336155" y="1262799"/>
                </a:lnTo>
                <a:lnTo>
                  <a:pt x="1269912" y="1264246"/>
                </a:lnTo>
                <a:lnTo>
                  <a:pt x="1269912" y="1263523"/>
                </a:lnTo>
                <a:lnTo>
                  <a:pt x="1203682" y="1262075"/>
                </a:lnTo>
                <a:lnTo>
                  <a:pt x="1137438" y="1256322"/>
                </a:lnTo>
                <a:lnTo>
                  <a:pt x="1071195" y="1247686"/>
                </a:lnTo>
                <a:lnTo>
                  <a:pt x="1005676" y="1235443"/>
                </a:lnTo>
                <a:lnTo>
                  <a:pt x="941604" y="1220330"/>
                </a:lnTo>
                <a:lnTo>
                  <a:pt x="877520" y="1201610"/>
                </a:lnTo>
                <a:lnTo>
                  <a:pt x="814884" y="1179283"/>
                </a:lnTo>
                <a:lnTo>
                  <a:pt x="753695" y="1154087"/>
                </a:lnTo>
                <a:lnTo>
                  <a:pt x="693205" y="1125283"/>
                </a:lnTo>
                <a:lnTo>
                  <a:pt x="634899" y="1093609"/>
                </a:lnTo>
                <a:lnTo>
                  <a:pt x="578740" y="1059053"/>
                </a:lnTo>
                <a:lnTo>
                  <a:pt x="523292" y="1020889"/>
                </a:lnTo>
                <a:lnTo>
                  <a:pt x="470739" y="980567"/>
                </a:lnTo>
                <a:lnTo>
                  <a:pt x="420333" y="937374"/>
                </a:lnTo>
                <a:lnTo>
                  <a:pt x="372098" y="892009"/>
                </a:lnTo>
                <a:lnTo>
                  <a:pt x="326023" y="843775"/>
                </a:lnTo>
                <a:lnTo>
                  <a:pt x="282817" y="793381"/>
                </a:lnTo>
                <a:lnTo>
                  <a:pt x="242508" y="740105"/>
                </a:lnTo>
                <a:lnTo>
                  <a:pt x="205068" y="685380"/>
                </a:lnTo>
                <a:lnTo>
                  <a:pt x="170511" y="629221"/>
                </a:lnTo>
                <a:lnTo>
                  <a:pt x="138825" y="570179"/>
                </a:lnTo>
                <a:lnTo>
                  <a:pt x="110021" y="510425"/>
                </a:lnTo>
                <a:lnTo>
                  <a:pt x="84113" y="449224"/>
                </a:lnTo>
                <a:lnTo>
                  <a:pt x="62510" y="386588"/>
                </a:lnTo>
                <a:lnTo>
                  <a:pt x="43067" y="322516"/>
                </a:lnTo>
                <a:lnTo>
                  <a:pt x="27954" y="258432"/>
                </a:lnTo>
                <a:lnTo>
                  <a:pt x="15711" y="192913"/>
                </a:lnTo>
                <a:lnTo>
                  <a:pt x="7075" y="126669"/>
                </a:lnTo>
                <a:lnTo>
                  <a:pt x="1309" y="60439"/>
                </a:lnTo>
                <a:lnTo>
                  <a:pt x="0" y="0"/>
                </a:lnTo>
              </a:path>
              <a:path w="2539365" h="1264285" extrusionOk="0">
                <a:moveTo>
                  <a:pt x="1909129" y="0"/>
                </a:moveTo>
                <a:lnTo>
                  <a:pt x="1905649" y="61163"/>
                </a:lnTo>
                <a:lnTo>
                  <a:pt x="1895577" y="127393"/>
                </a:lnTo>
                <a:lnTo>
                  <a:pt x="1878293" y="192189"/>
                </a:lnTo>
                <a:lnTo>
                  <a:pt x="1853820" y="254114"/>
                </a:lnTo>
                <a:lnTo>
                  <a:pt x="1823568" y="313867"/>
                </a:lnTo>
                <a:lnTo>
                  <a:pt x="1786853" y="370027"/>
                </a:lnTo>
                <a:lnTo>
                  <a:pt x="1745095" y="422592"/>
                </a:lnTo>
                <a:lnTo>
                  <a:pt x="1697585" y="469392"/>
                </a:lnTo>
                <a:lnTo>
                  <a:pt x="1645743" y="511873"/>
                </a:lnTo>
                <a:lnTo>
                  <a:pt x="1589584" y="548589"/>
                </a:lnTo>
                <a:lnTo>
                  <a:pt x="1529830" y="578827"/>
                </a:lnTo>
                <a:lnTo>
                  <a:pt x="1467181" y="602576"/>
                </a:lnTo>
                <a:lnTo>
                  <a:pt x="1403110" y="619861"/>
                </a:lnTo>
                <a:lnTo>
                  <a:pt x="1336866" y="630656"/>
                </a:lnTo>
                <a:lnTo>
                  <a:pt x="1269912" y="634263"/>
                </a:lnTo>
                <a:lnTo>
                  <a:pt x="1269912" y="633539"/>
                </a:lnTo>
                <a:lnTo>
                  <a:pt x="1236790" y="632815"/>
                </a:lnTo>
                <a:lnTo>
                  <a:pt x="1169836" y="625627"/>
                </a:lnTo>
                <a:lnTo>
                  <a:pt x="1104317" y="611949"/>
                </a:lnTo>
                <a:lnTo>
                  <a:pt x="1040956" y="591058"/>
                </a:lnTo>
                <a:lnTo>
                  <a:pt x="979768" y="563702"/>
                </a:lnTo>
                <a:lnTo>
                  <a:pt x="921437" y="530580"/>
                </a:lnTo>
                <a:lnTo>
                  <a:pt x="867449" y="490982"/>
                </a:lnTo>
                <a:lnTo>
                  <a:pt x="817767" y="446354"/>
                </a:lnTo>
                <a:lnTo>
                  <a:pt x="772402" y="396671"/>
                </a:lnTo>
                <a:lnTo>
                  <a:pt x="733528" y="342671"/>
                </a:lnTo>
                <a:lnTo>
                  <a:pt x="699695" y="284353"/>
                </a:lnTo>
                <a:lnTo>
                  <a:pt x="672326" y="223151"/>
                </a:lnTo>
                <a:lnTo>
                  <a:pt x="652171" y="159791"/>
                </a:lnTo>
                <a:lnTo>
                  <a:pt x="637770" y="94284"/>
                </a:lnTo>
                <a:lnTo>
                  <a:pt x="630569" y="27317"/>
                </a:lnTo>
                <a:lnTo>
                  <a:pt x="629982" y="0"/>
                </a:lnTo>
              </a:path>
            </a:pathLst>
          </a:custGeom>
          <a:noFill/>
          <a:ln w="18700" cap="flat" cmpd="sng">
            <a:solidFill>
              <a:srgbClr val="1C365F"/>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79" name="Google Shape;179;p14"/>
          <p:cNvSpPr/>
          <p:nvPr/>
        </p:nvSpPr>
        <p:spPr>
          <a:xfrm>
            <a:off x="17005051" y="0"/>
            <a:ext cx="1283335" cy="1264285"/>
          </a:xfrm>
          <a:custGeom>
            <a:avLst/>
            <a:gdLst/>
            <a:ahLst/>
            <a:cxnLst/>
            <a:rect l="l" t="t" r="r" b="b"/>
            <a:pathLst>
              <a:path w="1283334" h="1264285" extrusionOk="0">
                <a:moveTo>
                  <a:pt x="1282909" y="0"/>
                </a:moveTo>
                <a:lnTo>
                  <a:pt x="0" y="0"/>
                </a:lnTo>
                <a:lnTo>
                  <a:pt x="1390" y="60426"/>
                </a:lnTo>
                <a:lnTo>
                  <a:pt x="7105" y="126657"/>
                </a:lnTo>
                <a:lnTo>
                  <a:pt x="15741" y="192900"/>
                </a:lnTo>
                <a:lnTo>
                  <a:pt x="27933" y="258407"/>
                </a:lnTo>
                <a:lnTo>
                  <a:pt x="43046" y="322491"/>
                </a:lnTo>
                <a:lnTo>
                  <a:pt x="62604" y="386575"/>
                </a:lnTo>
                <a:lnTo>
                  <a:pt x="84194" y="449211"/>
                </a:lnTo>
                <a:lnTo>
                  <a:pt x="110102" y="510400"/>
                </a:lnTo>
                <a:lnTo>
                  <a:pt x="138804" y="570153"/>
                </a:lnTo>
                <a:lnTo>
                  <a:pt x="170554" y="629196"/>
                </a:lnTo>
                <a:lnTo>
                  <a:pt x="205098" y="685355"/>
                </a:lnTo>
                <a:lnTo>
                  <a:pt x="242563" y="740067"/>
                </a:lnTo>
                <a:lnTo>
                  <a:pt x="282822" y="793356"/>
                </a:lnTo>
                <a:lnTo>
                  <a:pt x="326002" y="843749"/>
                </a:lnTo>
                <a:lnTo>
                  <a:pt x="372103" y="891984"/>
                </a:lnTo>
                <a:lnTo>
                  <a:pt x="420363" y="937336"/>
                </a:lnTo>
                <a:lnTo>
                  <a:pt x="470782" y="980541"/>
                </a:lnTo>
                <a:lnTo>
                  <a:pt x="523360" y="1020864"/>
                </a:lnTo>
                <a:lnTo>
                  <a:pt x="578732" y="1059014"/>
                </a:lnTo>
                <a:lnTo>
                  <a:pt x="634866" y="1093571"/>
                </a:lnTo>
                <a:lnTo>
                  <a:pt x="693286" y="1125258"/>
                </a:lnTo>
                <a:lnTo>
                  <a:pt x="753738" y="1154061"/>
                </a:lnTo>
                <a:lnTo>
                  <a:pt x="814952" y="1179258"/>
                </a:lnTo>
                <a:lnTo>
                  <a:pt x="877563" y="1201572"/>
                </a:lnTo>
                <a:lnTo>
                  <a:pt x="941571" y="1220292"/>
                </a:lnTo>
                <a:lnTo>
                  <a:pt x="1005706" y="1235405"/>
                </a:lnTo>
                <a:lnTo>
                  <a:pt x="1071238" y="1247648"/>
                </a:lnTo>
                <a:lnTo>
                  <a:pt x="1137405" y="1256296"/>
                </a:lnTo>
                <a:lnTo>
                  <a:pt x="1203699" y="1262049"/>
                </a:lnTo>
                <a:lnTo>
                  <a:pt x="1269993" y="1263484"/>
                </a:lnTo>
                <a:lnTo>
                  <a:pt x="1269993" y="1264208"/>
                </a:lnTo>
                <a:lnTo>
                  <a:pt x="1282909" y="1263928"/>
                </a:lnTo>
                <a:lnTo>
                  <a:pt x="1282909"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80" name="Google Shape;180;p14"/>
          <p:cNvSpPr/>
          <p:nvPr/>
        </p:nvSpPr>
        <p:spPr>
          <a:xfrm>
            <a:off x="918001" y="3784321"/>
            <a:ext cx="1266825" cy="2541270"/>
          </a:xfrm>
          <a:custGeom>
            <a:avLst/>
            <a:gdLst/>
            <a:ahLst/>
            <a:cxnLst/>
            <a:rect l="l" t="t" r="r" b="b"/>
            <a:pathLst>
              <a:path w="1266825" h="2541270" extrusionOk="0">
                <a:moveTo>
                  <a:pt x="0" y="0"/>
                </a:moveTo>
                <a:lnTo>
                  <a:pt x="0" y="2540787"/>
                </a:lnTo>
                <a:lnTo>
                  <a:pt x="48752" y="2539868"/>
                </a:lnTo>
                <a:lnTo>
                  <a:pt x="97042" y="2537135"/>
                </a:lnTo>
                <a:lnTo>
                  <a:pt x="144836" y="2532619"/>
                </a:lnTo>
                <a:lnTo>
                  <a:pt x="192101" y="2526355"/>
                </a:lnTo>
                <a:lnTo>
                  <a:pt x="238805" y="2518375"/>
                </a:lnTo>
                <a:lnTo>
                  <a:pt x="284914" y="2508712"/>
                </a:lnTo>
                <a:lnTo>
                  <a:pt x="330395" y="2497399"/>
                </a:lnTo>
                <a:lnTo>
                  <a:pt x="375215" y="2484469"/>
                </a:lnTo>
                <a:lnTo>
                  <a:pt x="419342" y="2469956"/>
                </a:lnTo>
                <a:lnTo>
                  <a:pt x="462742" y="2453892"/>
                </a:lnTo>
                <a:lnTo>
                  <a:pt x="505383" y="2436310"/>
                </a:lnTo>
                <a:lnTo>
                  <a:pt x="547231" y="2417244"/>
                </a:lnTo>
                <a:lnTo>
                  <a:pt x="588253" y="2396726"/>
                </a:lnTo>
                <a:lnTo>
                  <a:pt x="628417" y="2374790"/>
                </a:lnTo>
                <a:lnTo>
                  <a:pt x="667689" y="2351468"/>
                </a:lnTo>
                <a:lnTo>
                  <a:pt x="706037" y="2326793"/>
                </a:lnTo>
                <a:lnTo>
                  <a:pt x="743427" y="2300799"/>
                </a:lnTo>
                <a:lnTo>
                  <a:pt x="779827" y="2273518"/>
                </a:lnTo>
                <a:lnTo>
                  <a:pt x="815203" y="2244985"/>
                </a:lnTo>
                <a:lnTo>
                  <a:pt x="849523" y="2215230"/>
                </a:lnTo>
                <a:lnTo>
                  <a:pt x="882753" y="2184289"/>
                </a:lnTo>
                <a:lnTo>
                  <a:pt x="914861" y="2152193"/>
                </a:lnTo>
                <a:lnTo>
                  <a:pt x="945814" y="2118976"/>
                </a:lnTo>
                <a:lnTo>
                  <a:pt x="975578" y="2084670"/>
                </a:lnTo>
                <a:lnTo>
                  <a:pt x="1004121" y="2049310"/>
                </a:lnTo>
                <a:lnTo>
                  <a:pt x="1031409" y="2012927"/>
                </a:lnTo>
                <a:lnTo>
                  <a:pt x="1057410" y="1975555"/>
                </a:lnTo>
                <a:lnTo>
                  <a:pt x="1082091" y="1937227"/>
                </a:lnTo>
                <a:lnTo>
                  <a:pt x="1105419" y="1897976"/>
                </a:lnTo>
                <a:lnTo>
                  <a:pt x="1127360" y="1857835"/>
                </a:lnTo>
                <a:lnTo>
                  <a:pt x="1147882" y="1816837"/>
                </a:lnTo>
                <a:lnTo>
                  <a:pt x="1166952" y="1775015"/>
                </a:lnTo>
                <a:lnTo>
                  <a:pt x="1184536" y="1732402"/>
                </a:lnTo>
                <a:lnTo>
                  <a:pt x="1200603" y="1689031"/>
                </a:lnTo>
                <a:lnTo>
                  <a:pt x="1215118" y="1644935"/>
                </a:lnTo>
                <a:lnTo>
                  <a:pt x="1228049" y="1600147"/>
                </a:lnTo>
                <a:lnTo>
                  <a:pt x="1239363" y="1554701"/>
                </a:lnTo>
                <a:lnTo>
                  <a:pt x="1249027" y="1508629"/>
                </a:lnTo>
                <a:lnTo>
                  <a:pt x="1257007" y="1461964"/>
                </a:lnTo>
                <a:lnTo>
                  <a:pt x="1263272" y="1414739"/>
                </a:lnTo>
                <a:lnTo>
                  <a:pt x="1266824" y="1377173"/>
                </a:lnTo>
                <a:lnTo>
                  <a:pt x="1266824" y="1162908"/>
                </a:lnTo>
                <a:lnTo>
                  <a:pt x="1257007" y="1078128"/>
                </a:lnTo>
                <a:lnTo>
                  <a:pt x="1249027" y="1031473"/>
                </a:lnTo>
                <a:lnTo>
                  <a:pt x="1239363" y="985412"/>
                </a:lnTo>
                <a:lnTo>
                  <a:pt x="1228049" y="939978"/>
                </a:lnTo>
                <a:lnTo>
                  <a:pt x="1215118" y="895205"/>
                </a:lnTo>
                <a:lnTo>
                  <a:pt x="1200603" y="851125"/>
                </a:lnTo>
                <a:lnTo>
                  <a:pt x="1184536" y="807771"/>
                </a:lnTo>
                <a:lnTo>
                  <a:pt x="1166952" y="765176"/>
                </a:lnTo>
                <a:lnTo>
                  <a:pt x="1147882" y="723373"/>
                </a:lnTo>
                <a:lnTo>
                  <a:pt x="1127360" y="682396"/>
                </a:lnTo>
                <a:lnTo>
                  <a:pt x="1105419" y="642276"/>
                </a:lnTo>
                <a:lnTo>
                  <a:pt x="1082091" y="603047"/>
                </a:lnTo>
                <a:lnTo>
                  <a:pt x="1057410" y="564742"/>
                </a:lnTo>
                <a:lnTo>
                  <a:pt x="1031409" y="527394"/>
                </a:lnTo>
                <a:lnTo>
                  <a:pt x="1004121" y="491035"/>
                </a:lnTo>
                <a:lnTo>
                  <a:pt x="975578" y="455699"/>
                </a:lnTo>
                <a:lnTo>
                  <a:pt x="945814" y="421418"/>
                </a:lnTo>
                <a:lnTo>
                  <a:pt x="914861" y="388225"/>
                </a:lnTo>
                <a:lnTo>
                  <a:pt x="882753" y="356154"/>
                </a:lnTo>
                <a:lnTo>
                  <a:pt x="849523" y="325237"/>
                </a:lnTo>
                <a:lnTo>
                  <a:pt x="815203" y="295508"/>
                </a:lnTo>
                <a:lnTo>
                  <a:pt x="779827" y="266998"/>
                </a:lnTo>
                <a:lnTo>
                  <a:pt x="743427" y="239742"/>
                </a:lnTo>
                <a:lnTo>
                  <a:pt x="706037" y="213771"/>
                </a:lnTo>
                <a:lnTo>
                  <a:pt x="667689" y="189119"/>
                </a:lnTo>
                <a:lnTo>
                  <a:pt x="628417" y="165820"/>
                </a:lnTo>
                <a:lnTo>
                  <a:pt x="588253" y="143904"/>
                </a:lnTo>
                <a:lnTo>
                  <a:pt x="547231" y="123407"/>
                </a:lnTo>
                <a:lnTo>
                  <a:pt x="505383" y="104360"/>
                </a:lnTo>
                <a:lnTo>
                  <a:pt x="462742" y="86797"/>
                </a:lnTo>
                <a:lnTo>
                  <a:pt x="419342" y="70750"/>
                </a:lnTo>
                <a:lnTo>
                  <a:pt x="375215" y="56252"/>
                </a:lnTo>
                <a:lnTo>
                  <a:pt x="330395" y="43337"/>
                </a:lnTo>
                <a:lnTo>
                  <a:pt x="284914" y="32037"/>
                </a:lnTo>
                <a:lnTo>
                  <a:pt x="238805" y="22385"/>
                </a:lnTo>
                <a:lnTo>
                  <a:pt x="192101" y="14414"/>
                </a:lnTo>
                <a:lnTo>
                  <a:pt x="144836" y="8157"/>
                </a:lnTo>
                <a:lnTo>
                  <a:pt x="97042" y="3647"/>
                </a:lnTo>
                <a:lnTo>
                  <a:pt x="48752" y="917"/>
                </a:lnTo>
                <a:lnTo>
                  <a:pt x="0" y="0"/>
                </a:lnTo>
                <a:close/>
              </a:path>
            </a:pathLst>
          </a:custGeom>
          <a:solidFill>
            <a:srgbClr val="99D5F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81" name="Google Shape;181;p14"/>
          <p:cNvSpPr/>
          <p:nvPr/>
        </p:nvSpPr>
        <p:spPr>
          <a:xfrm>
            <a:off x="1415516" y="2936875"/>
            <a:ext cx="277495" cy="276860"/>
          </a:xfrm>
          <a:custGeom>
            <a:avLst/>
            <a:gdLst/>
            <a:ahLst/>
            <a:cxnLst/>
            <a:rect l="l" t="t" r="r" b="b"/>
            <a:pathLst>
              <a:path w="277494" h="276860" extrusionOk="0">
                <a:moveTo>
                  <a:pt x="136766" y="0"/>
                </a:moveTo>
                <a:lnTo>
                  <a:pt x="0" y="139674"/>
                </a:lnTo>
                <a:lnTo>
                  <a:pt x="139649" y="276466"/>
                </a:lnTo>
                <a:lnTo>
                  <a:pt x="208749" y="206641"/>
                </a:lnTo>
                <a:lnTo>
                  <a:pt x="277126" y="136791"/>
                </a:lnTo>
                <a:lnTo>
                  <a:pt x="136766"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82" name="Google Shape;182;p14"/>
          <p:cNvSpPr/>
          <p:nvPr/>
        </p:nvSpPr>
        <p:spPr>
          <a:xfrm>
            <a:off x="1415516" y="3434372"/>
            <a:ext cx="277495" cy="276860"/>
          </a:xfrm>
          <a:custGeom>
            <a:avLst/>
            <a:gdLst/>
            <a:ahLst/>
            <a:cxnLst/>
            <a:rect l="l" t="t" r="r" b="b"/>
            <a:pathLst>
              <a:path w="277494" h="276860" extrusionOk="0">
                <a:moveTo>
                  <a:pt x="136766" y="0"/>
                </a:moveTo>
                <a:lnTo>
                  <a:pt x="0" y="139674"/>
                </a:lnTo>
                <a:lnTo>
                  <a:pt x="139649" y="276466"/>
                </a:lnTo>
                <a:lnTo>
                  <a:pt x="208749" y="206629"/>
                </a:lnTo>
                <a:lnTo>
                  <a:pt x="277126" y="136791"/>
                </a:lnTo>
                <a:lnTo>
                  <a:pt x="136766"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83" name="Google Shape;183;p14"/>
          <p:cNvSpPr/>
          <p:nvPr/>
        </p:nvSpPr>
        <p:spPr>
          <a:xfrm>
            <a:off x="1415516" y="3931145"/>
            <a:ext cx="277495" cy="276860"/>
          </a:xfrm>
          <a:custGeom>
            <a:avLst/>
            <a:gdLst/>
            <a:ahLst/>
            <a:cxnLst/>
            <a:rect l="l" t="t" r="r" b="b"/>
            <a:pathLst>
              <a:path w="277494" h="276860" extrusionOk="0">
                <a:moveTo>
                  <a:pt x="136766" y="0"/>
                </a:moveTo>
                <a:lnTo>
                  <a:pt x="0" y="139674"/>
                </a:lnTo>
                <a:lnTo>
                  <a:pt x="139649" y="276466"/>
                </a:lnTo>
                <a:lnTo>
                  <a:pt x="208749" y="206629"/>
                </a:lnTo>
                <a:lnTo>
                  <a:pt x="277126" y="136791"/>
                </a:lnTo>
                <a:lnTo>
                  <a:pt x="136766"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84" name="Google Shape;184;p14"/>
          <p:cNvSpPr/>
          <p:nvPr/>
        </p:nvSpPr>
        <p:spPr>
          <a:xfrm>
            <a:off x="1415516" y="4428642"/>
            <a:ext cx="277495" cy="276860"/>
          </a:xfrm>
          <a:custGeom>
            <a:avLst/>
            <a:gdLst/>
            <a:ahLst/>
            <a:cxnLst/>
            <a:rect l="l" t="t" r="r" b="b"/>
            <a:pathLst>
              <a:path w="277494" h="276860" extrusionOk="0">
                <a:moveTo>
                  <a:pt x="136766" y="0"/>
                </a:moveTo>
                <a:lnTo>
                  <a:pt x="0" y="139674"/>
                </a:lnTo>
                <a:lnTo>
                  <a:pt x="139649" y="276466"/>
                </a:lnTo>
                <a:lnTo>
                  <a:pt x="208749" y="206629"/>
                </a:lnTo>
                <a:lnTo>
                  <a:pt x="277126" y="136791"/>
                </a:lnTo>
                <a:lnTo>
                  <a:pt x="136766"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85" name="Google Shape;185;p14"/>
          <p:cNvSpPr/>
          <p:nvPr/>
        </p:nvSpPr>
        <p:spPr>
          <a:xfrm>
            <a:off x="13674942" y="622046"/>
            <a:ext cx="772160" cy="1282065"/>
          </a:xfrm>
          <a:custGeom>
            <a:avLst/>
            <a:gdLst/>
            <a:ahLst/>
            <a:cxnLst/>
            <a:rect l="l" t="t" r="r" b="b"/>
            <a:pathLst>
              <a:path w="772159" h="1282064" extrusionOk="0">
                <a:moveTo>
                  <a:pt x="761" y="1280872"/>
                </a:moveTo>
                <a:lnTo>
                  <a:pt x="2158" y="0"/>
                </a:lnTo>
              </a:path>
              <a:path w="772159" h="1282064" extrusionOk="0">
                <a:moveTo>
                  <a:pt x="0" y="646557"/>
                </a:moveTo>
                <a:lnTo>
                  <a:pt x="771719" y="1435"/>
                </a:lnTo>
              </a:path>
              <a:path w="772159" h="1282064" extrusionOk="0">
                <a:moveTo>
                  <a:pt x="761" y="633602"/>
                </a:moveTo>
                <a:lnTo>
                  <a:pt x="770957" y="1281596"/>
                </a:lnTo>
              </a:path>
              <a:path w="772159" h="1282064" extrusionOk="0">
                <a:moveTo>
                  <a:pt x="7873" y="637921"/>
                </a:moveTo>
                <a:lnTo>
                  <a:pt x="771719" y="636473"/>
                </a:lnTo>
              </a:path>
            </a:pathLst>
          </a:custGeom>
          <a:noFill/>
          <a:ln w="76300" cap="flat" cmpd="sng">
            <a:solidFill>
              <a:srgbClr val="669CD3"/>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86" name="Google Shape;186;p14"/>
          <p:cNvSpPr/>
          <p:nvPr/>
        </p:nvSpPr>
        <p:spPr>
          <a:xfrm>
            <a:off x="5426631" y="8777513"/>
            <a:ext cx="1282700" cy="772160"/>
          </a:xfrm>
          <a:custGeom>
            <a:avLst/>
            <a:gdLst/>
            <a:ahLst/>
            <a:cxnLst/>
            <a:rect l="l" t="t" r="r" b="b"/>
            <a:pathLst>
              <a:path w="1282700" h="772159" extrusionOk="0">
                <a:moveTo>
                  <a:pt x="1280744" y="0"/>
                </a:moveTo>
                <a:lnTo>
                  <a:pt x="0" y="1435"/>
                </a:lnTo>
              </a:path>
              <a:path w="1282700" h="772159" extrusionOk="0">
                <a:moveTo>
                  <a:pt x="645776" y="0"/>
                </a:moveTo>
                <a:lnTo>
                  <a:pt x="723" y="771714"/>
                </a:lnTo>
              </a:path>
              <a:path w="1282700" h="772159" extrusionOk="0">
                <a:moveTo>
                  <a:pt x="634257" y="0"/>
                </a:moveTo>
                <a:lnTo>
                  <a:pt x="1282192" y="770276"/>
                </a:lnTo>
              </a:path>
              <a:path w="1282700" h="772159" extrusionOk="0">
                <a:moveTo>
                  <a:pt x="638575" y="7924"/>
                </a:moveTo>
                <a:lnTo>
                  <a:pt x="637139" y="771714"/>
                </a:lnTo>
              </a:path>
            </a:pathLst>
          </a:custGeom>
          <a:noFill/>
          <a:ln w="76300" cap="flat" cmpd="sng">
            <a:solidFill>
              <a:srgbClr val="2F5FAA"/>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87" name="Google Shape;187;p14"/>
          <p:cNvSpPr txBox="1"/>
          <p:nvPr/>
        </p:nvSpPr>
        <p:spPr>
          <a:xfrm>
            <a:off x="6111432" y="1053321"/>
            <a:ext cx="4955458" cy="1015622"/>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None/>
            </a:pPr>
            <a:r>
              <a:rPr lang="en-US" sz="6000" b="1" dirty="0">
                <a:solidFill>
                  <a:schemeClr val="bg2"/>
                </a:solidFill>
                <a:latin typeface="Calibri" panose="020F0502020204030204" pitchFamily="34" charset="0"/>
                <a:ea typeface="Calibri" panose="020F0502020204030204" pitchFamily="34" charset="0"/>
                <a:cs typeface="Calibri" panose="020F0502020204030204" pitchFamily="34" charset="0"/>
              </a:rPr>
              <a:t>OUR VISION</a:t>
            </a:r>
            <a:endParaRPr lang="en-US" sz="6000" b="1">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AEF8A2E-48E8-356E-B16F-269C76571101}"/>
              </a:ext>
            </a:extLst>
          </p:cNvPr>
          <p:cNvSpPr txBox="1"/>
          <p:nvPr/>
        </p:nvSpPr>
        <p:spPr>
          <a:xfrm>
            <a:off x="3362133" y="2490704"/>
            <a:ext cx="10312809" cy="6247864"/>
          </a:xfrm>
          <a:prstGeom prst="rect">
            <a:avLst/>
          </a:prstGeom>
          <a:noFill/>
        </p:spPr>
        <p:txBody>
          <a:bodyPr wrap="square">
            <a:spAutoFit/>
          </a:bodyPr>
          <a:lstStyle/>
          <a:p>
            <a:pPr algn="just"/>
            <a:r>
              <a:rPr lang="en-US" sz="4000" dirty="0" err="1">
                <a:latin typeface="Calibri" panose="020F0502020204030204" pitchFamily="34" charset="0"/>
                <a:ea typeface="Calibri" panose="020F0502020204030204" pitchFamily="34" charset="0"/>
                <a:cs typeface="Calibri" panose="020F0502020204030204" pitchFamily="34" charset="0"/>
              </a:rPr>
              <a:t>InsightAI</a:t>
            </a:r>
            <a:r>
              <a:rPr lang="en-US" sz="4000" dirty="0">
                <a:latin typeface="Calibri" panose="020F0502020204030204" pitchFamily="34" charset="0"/>
                <a:ea typeface="Calibri" panose="020F0502020204030204" pitchFamily="34" charset="0"/>
                <a:cs typeface="Calibri" panose="020F0502020204030204" pitchFamily="34" charset="0"/>
              </a:rPr>
              <a:t> platform transforms education by providing tailored support for students, curating focused content and analytics for teachers, and meaningful engagement for parents through Gen AI. With advanced AI tools like IBM watsonx.ai, our solution ensures that each student receives the resources they need to excel enabling teachers to create them, leading to improved educational outcomes and satisfaction for all.</a:t>
            </a:r>
            <a:endParaRPr lang="en-IN" sz="40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91"/>
        <p:cNvGrpSpPr/>
        <p:nvPr/>
      </p:nvGrpSpPr>
      <p:grpSpPr>
        <a:xfrm>
          <a:off x="0" y="0"/>
          <a:ext cx="0" cy="0"/>
          <a:chOff x="0" y="0"/>
          <a:chExt cx="0" cy="0"/>
        </a:xfrm>
      </p:grpSpPr>
      <p:sp>
        <p:nvSpPr>
          <p:cNvPr id="192" name="Google Shape;192;p15"/>
          <p:cNvSpPr/>
          <p:nvPr/>
        </p:nvSpPr>
        <p:spPr>
          <a:xfrm>
            <a:off x="17719981" y="3938409"/>
            <a:ext cx="568325" cy="3332479"/>
          </a:xfrm>
          <a:custGeom>
            <a:avLst/>
            <a:gdLst/>
            <a:ahLst/>
            <a:cxnLst/>
            <a:rect l="l" t="t" r="r" b="b"/>
            <a:pathLst>
              <a:path w="568325" h="3332479" extrusionOk="0">
                <a:moveTo>
                  <a:pt x="0" y="555113"/>
                </a:moveTo>
                <a:lnTo>
                  <a:pt x="2793" y="496793"/>
                </a:lnTo>
                <a:lnTo>
                  <a:pt x="12191" y="439907"/>
                </a:lnTo>
                <a:lnTo>
                  <a:pt x="27303" y="383745"/>
                </a:lnTo>
                <a:lnTo>
                  <a:pt x="48131" y="329032"/>
                </a:lnTo>
                <a:lnTo>
                  <a:pt x="74038" y="277188"/>
                </a:lnTo>
                <a:lnTo>
                  <a:pt x="105786" y="228952"/>
                </a:lnTo>
                <a:lnTo>
                  <a:pt x="142488" y="183585"/>
                </a:lnTo>
                <a:lnTo>
                  <a:pt x="183507" y="142550"/>
                </a:lnTo>
                <a:lnTo>
                  <a:pt x="228844" y="105833"/>
                </a:lnTo>
                <a:lnTo>
                  <a:pt x="277864" y="74145"/>
                </a:lnTo>
                <a:lnTo>
                  <a:pt x="328916" y="48236"/>
                </a:lnTo>
                <a:lnTo>
                  <a:pt x="383651" y="27356"/>
                </a:lnTo>
                <a:lnTo>
                  <a:pt x="439783" y="12230"/>
                </a:lnTo>
                <a:lnTo>
                  <a:pt x="496677" y="2870"/>
                </a:lnTo>
                <a:lnTo>
                  <a:pt x="554967" y="0"/>
                </a:lnTo>
                <a:lnTo>
                  <a:pt x="567960" y="320"/>
                </a:lnTo>
              </a:path>
              <a:path w="568325" h="3332479" extrusionOk="0">
                <a:moveTo>
                  <a:pt x="567960" y="1109901"/>
                </a:moveTo>
                <a:lnTo>
                  <a:pt x="554967" y="1110227"/>
                </a:lnTo>
                <a:lnTo>
                  <a:pt x="554967" y="1109503"/>
                </a:lnTo>
                <a:lnTo>
                  <a:pt x="526266" y="1108779"/>
                </a:lnTo>
                <a:lnTo>
                  <a:pt x="467849" y="1103026"/>
                </a:lnTo>
                <a:lnTo>
                  <a:pt x="411717" y="1090783"/>
                </a:lnTo>
                <a:lnTo>
                  <a:pt x="356347" y="1072786"/>
                </a:lnTo>
                <a:lnTo>
                  <a:pt x="303009" y="1049023"/>
                </a:lnTo>
                <a:lnTo>
                  <a:pt x="252592" y="1020231"/>
                </a:lnTo>
                <a:lnTo>
                  <a:pt x="205858" y="985673"/>
                </a:lnTo>
                <a:lnTo>
                  <a:pt x="162680" y="947508"/>
                </a:lnTo>
                <a:lnTo>
                  <a:pt x="123820" y="904314"/>
                </a:lnTo>
                <a:lnTo>
                  <a:pt x="89912" y="856788"/>
                </a:lnTo>
                <a:lnTo>
                  <a:pt x="60449" y="807104"/>
                </a:lnTo>
                <a:lnTo>
                  <a:pt x="36701" y="753825"/>
                </a:lnTo>
                <a:lnTo>
                  <a:pt x="18668" y="698388"/>
                </a:lnTo>
                <a:lnTo>
                  <a:pt x="7111" y="641502"/>
                </a:lnTo>
                <a:lnTo>
                  <a:pt x="634" y="583905"/>
                </a:lnTo>
                <a:lnTo>
                  <a:pt x="0" y="555113"/>
                </a:lnTo>
              </a:path>
              <a:path w="568325" h="3332479" extrusionOk="0">
                <a:moveTo>
                  <a:pt x="0" y="1666065"/>
                </a:moveTo>
                <a:lnTo>
                  <a:pt x="2793" y="1607744"/>
                </a:lnTo>
                <a:lnTo>
                  <a:pt x="12191" y="1550859"/>
                </a:lnTo>
                <a:lnTo>
                  <a:pt x="27303" y="1494710"/>
                </a:lnTo>
                <a:lnTo>
                  <a:pt x="48131" y="1439983"/>
                </a:lnTo>
                <a:lnTo>
                  <a:pt x="74038" y="1388140"/>
                </a:lnTo>
                <a:lnTo>
                  <a:pt x="105786" y="1339903"/>
                </a:lnTo>
                <a:lnTo>
                  <a:pt x="142488" y="1294550"/>
                </a:lnTo>
                <a:lnTo>
                  <a:pt x="183507" y="1253502"/>
                </a:lnTo>
                <a:lnTo>
                  <a:pt x="228844" y="1216784"/>
                </a:lnTo>
                <a:lnTo>
                  <a:pt x="277864" y="1185109"/>
                </a:lnTo>
                <a:lnTo>
                  <a:pt x="328916" y="1159188"/>
                </a:lnTo>
                <a:lnTo>
                  <a:pt x="383651" y="1138308"/>
                </a:lnTo>
                <a:lnTo>
                  <a:pt x="439783" y="1123182"/>
                </a:lnTo>
                <a:lnTo>
                  <a:pt x="496677" y="1113821"/>
                </a:lnTo>
                <a:lnTo>
                  <a:pt x="554967" y="1110951"/>
                </a:lnTo>
                <a:lnTo>
                  <a:pt x="567960" y="1111272"/>
                </a:lnTo>
              </a:path>
              <a:path w="568325" h="3332479" extrusionOk="0">
                <a:moveTo>
                  <a:pt x="567960" y="2220852"/>
                </a:moveTo>
                <a:lnTo>
                  <a:pt x="554967" y="2221179"/>
                </a:lnTo>
                <a:lnTo>
                  <a:pt x="554967" y="2220455"/>
                </a:lnTo>
                <a:lnTo>
                  <a:pt x="526266" y="2219743"/>
                </a:lnTo>
                <a:lnTo>
                  <a:pt x="467849" y="2213977"/>
                </a:lnTo>
                <a:lnTo>
                  <a:pt x="411717" y="2201747"/>
                </a:lnTo>
                <a:lnTo>
                  <a:pt x="356347" y="2183738"/>
                </a:lnTo>
                <a:lnTo>
                  <a:pt x="303009" y="2159975"/>
                </a:lnTo>
                <a:lnTo>
                  <a:pt x="252592" y="2131183"/>
                </a:lnTo>
                <a:lnTo>
                  <a:pt x="205858" y="2096625"/>
                </a:lnTo>
                <a:lnTo>
                  <a:pt x="162680" y="2058460"/>
                </a:lnTo>
                <a:lnTo>
                  <a:pt x="123820" y="2015265"/>
                </a:lnTo>
                <a:lnTo>
                  <a:pt x="89912" y="1967740"/>
                </a:lnTo>
                <a:lnTo>
                  <a:pt x="60449" y="1918056"/>
                </a:lnTo>
                <a:lnTo>
                  <a:pt x="36701" y="1864777"/>
                </a:lnTo>
                <a:lnTo>
                  <a:pt x="18668" y="1809339"/>
                </a:lnTo>
                <a:lnTo>
                  <a:pt x="7111" y="1752466"/>
                </a:lnTo>
                <a:lnTo>
                  <a:pt x="634" y="1694870"/>
                </a:lnTo>
                <a:lnTo>
                  <a:pt x="0" y="1666065"/>
                </a:lnTo>
              </a:path>
              <a:path w="568325" h="3332479" extrusionOk="0">
                <a:moveTo>
                  <a:pt x="0" y="2777016"/>
                </a:moveTo>
                <a:lnTo>
                  <a:pt x="2793" y="2718696"/>
                </a:lnTo>
                <a:lnTo>
                  <a:pt x="12191" y="2661823"/>
                </a:lnTo>
                <a:lnTo>
                  <a:pt x="27303" y="2605661"/>
                </a:lnTo>
                <a:lnTo>
                  <a:pt x="48131" y="2550935"/>
                </a:lnTo>
                <a:lnTo>
                  <a:pt x="74038" y="2499091"/>
                </a:lnTo>
                <a:lnTo>
                  <a:pt x="105786" y="2450855"/>
                </a:lnTo>
                <a:lnTo>
                  <a:pt x="142488" y="2405501"/>
                </a:lnTo>
                <a:lnTo>
                  <a:pt x="183507" y="2364466"/>
                </a:lnTo>
                <a:lnTo>
                  <a:pt x="228844" y="2327736"/>
                </a:lnTo>
                <a:lnTo>
                  <a:pt x="277864" y="2296061"/>
                </a:lnTo>
                <a:lnTo>
                  <a:pt x="328916" y="2270139"/>
                </a:lnTo>
                <a:lnTo>
                  <a:pt x="383651" y="2249259"/>
                </a:lnTo>
                <a:lnTo>
                  <a:pt x="439783" y="2234146"/>
                </a:lnTo>
                <a:lnTo>
                  <a:pt x="496677" y="2224786"/>
                </a:lnTo>
                <a:lnTo>
                  <a:pt x="554967" y="2221903"/>
                </a:lnTo>
                <a:lnTo>
                  <a:pt x="567960" y="2222223"/>
                </a:lnTo>
              </a:path>
              <a:path w="568325" h="3332479" extrusionOk="0">
                <a:moveTo>
                  <a:pt x="567960" y="3331804"/>
                </a:moveTo>
                <a:lnTo>
                  <a:pt x="554967" y="3332130"/>
                </a:lnTo>
                <a:lnTo>
                  <a:pt x="554967" y="3331406"/>
                </a:lnTo>
                <a:lnTo>
                  <a:pt x="526266" y="3330695"/>
                </a:lnTo>
                <a:lnTo>
                  <a:pt x="467849" y="3324929"/>
                </a:lnTo>
                <a:lnTo>
                  <a:pt x="411717" y="3312698"/>
                </a:lnTo>
                <a:lnTo>
                  <a:pt x="356347" y="3294702"/>
                </a:lnTo>
                <a:lnTo>
                  <a:pt x="303009" y="3270939"/>
                </a:lnTo>
                <a:lnTo>
                  <a:pt x="252592" y="3242134"/>
                </a:lnTo>
                <a:lnTo>
                  <a:pt x="205858" y="3207576"/>
                </a:lnTo>
                <a:lnTo>
                  <a:pt x="162680" y="3169411"/>
                </a:lnTo>
                <a:lnTo>
                  <a:pt x="123820" y="3126217"/>
                </a:lnTo>
                <a:lnTo>
                  <a:pt x="89912" y="3078692"/>
                </a:lnTo>
                <a:lnTo>
                  <a:pt x="60449" y="3029007"/>
                </a:lnTo>
                <a:lnTo>
                  <a:pt x="36701" y="2975741"/>
                </a:lnTo>
                <a:lnTo>
                  <a:pt x="18668" y="2920291"/>
                </a:lnTo>
                <a:lnTo>
                  <a:pt x="7111" y="2863418"/>
                </a:lnTo>
                <a:lnTo>
                  <a:pt x="634" y="2805821"/>
                </a:lnTo>
                <a:lnTo>
                  <a:pt x="0" y="2777016"/>
                </a:lnTo>
              </a:path>
            </a:pathLst>
          </a:custGeom>
          <a:noFill/>
          <a:ln w="76300" cap="flat" cmpd="sng">
            <a:solidFill>
              <a:srgbClr val="99D5F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3" name="Google Shape;193;p15"/>
          <p:cNvSpPr/>
          <p:nvPr/>
        </p:nvSpPr>
        <p:spPr>
          <a:xfrm>
            <a:off x="13289060" y="8513998"/>
            <a:ext cx="1280795" cy="1773555"/>
          </a:xfrm>
          <a:custGeom>
            <a:avLst/>
            <a:gdLst/>
            <a:ahLst/>
            <a:cxnLst/>
            <a:rect l="l" t="t" r="r" b="b"/>
            <a:pathLst>
              <a:path w="1280794" h="1773554" extrusionOk="0">
                <a:moveTo>
                  <a:pt x="0" y="640071"/>
                </a:moveTo>
                <a:lnTo>
                  <a:pt x="3555" y="573108"/>
                </a:lnTo>
                <a:lnTo>
                  <a:pt x="13715" y="506874"/>
                </a:lnTo>
                <a:lnTo>
                  <a:pt x="31622" y="442066"/>
                </a:lnTo>
                <a:lnTo>
                  <a:pt x="55371" y="379428"/>
                </a:lnTo>
                <a:lnTo>
                  <a:pt x="85597" y="319674"/>
                </a:lnTo>
                <a:lnTo>
                  <a:pt x="122427" y="263514"/>
                </a:lnTo>
                <a:lnTo>
                  <a:pt x="164082" y="211673"/>
                </a:lnTo>
                <a:lnTo>
                  <a:pt x="211707" y="164149"/>
                </a:lnTo>
                <a:lnTo>
                  <a:pt x="263523" y="122391"/>
                </a:lnTo>
                <a:lnTo>
                  <a:pt x="320418" y="85675"/>
                </a:lnTo>
                <a:lnTo>
                  <a:pt x="379346" y="55436"/>
                </a:lnTo>
                <a:lnTo>
                  <a:pt x="442083" y="31674"/>
                </a:lnTo>
                <a:lnTo>
                  <a:pt x="506853" y="13678"/>
                </a:lnTo>
                <a:lnTo>
                  <a:pt x="573019" y="3594"/>
                </a:lnTo>
                <a:lnTo>
                  <a:pt x="640075" y="0"/>
                </a:lnTo>
                <a:lnTo>
                  <a:pt x="673857" y="711"/>
                </a:lnTo>
                <a:lnTo>
                  <a:pt x="740150" y="7912"/>
                </a:lnTo>
                <a:lnTo>
                  <a:pt x="805682" y="21590"/>
                </a:lnTo>
                <a:lnTo>
                  <a:pt x="869689" y="42469"/>
                </a:lnTo>
                <a:lnTo>
                  <a:pt x="930903" y="69837"/>
                </a:lnTo>
                <a:lnTo>
                  <a:pt x="988561" y="102959"/>
                </a:lnTo>
                <a:lnTo>
                  <a:pt x="1042535" y="142546"/>
                </a:lnTo>
                <a:lnTo>
                  <a:pt x="1092954" y="187187"/>
                </a:lnTo>
                <a:lnTo>
                  <a:pt x="1137531" y="237593"/>
                </a:lnTo>
                <a:lnTo>
                  <a:pt x="1177154" y="291594"/>
                </a:lnTo>
                <a:lnTo>
                  <a:pt x="1210301" y="349189"/>
                </a:lnTo>
                <a:lnTo>
                  <a:pt x="1237606" y="410391"/>
                </a:lnTo>
                <a:lnTo>
                  <a:pt x="1258561" y="474464"/>
                </a:lnTo>
                <a:lnTo>
                  <a:pt x="1272150" y="539989"/>
                </a:lnTo>
                <a:lnTo>
                  <a:pt x="1279389" y="606227"/>
                </a:lnTo>
                <a:lnTo>
                  <a:pt x="1280151" y="640071"/>
                </a:lnTo>
                <a:lnTo>
                  <a:pt x="1280411" y="1772999"/>
                </a:lnTo>
              </a:path>
              <a:path w="1280794" h="1773554" extrusionOk="0">
                <a:moveTo>
                  <a:pt x="0" y="1772999"/>
                </a:moveTo>
                <a:lnTo>
                  <a:pt x="0" y="640071"/>
                </a:lnTo>
              </a:path>
            </a:pathLst>
          </a:custGeom>
          <a:noFill/>
          <a:ln w="18700" cap="flat" cmpd="sng">
            <a:solidFill>
              <a:srgbClr val="1C365F"/>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4" name="Google Shape;194;p15"/>
          <p:cNvSpPr/>
          <p:nvPr/>
        </p:nvSpPr>
        <p:spPr>
          <a:xfrm>
            <a:off x="14045085" y="8513998"/>
            <a:ext cx="1280795" cy="1773555"/>
          </a:xfrm>
          <a:custGeom>
            <a:avLst/>
            <a:gdLst/>
            <a:ahLst/>
            <a:cxnLst/>
            <a:rect l="l" t="t" r="r" b="b"/>
            <a:pathLst>
              <a:path w="1280794" h="1773554" extrusionOk="0">
                <a:moveTo>
                  <a:pt x="0" y="640071"/>
                </a:moveTo>
                <a:lnTo>
                  <a:pt x="3555" y="573108"/>
                </a:lnTo>
                <a:lnTo>
                  <a:pt x="13588" y="506874"/>
                </a:lnTo>
                <a:lnTo>
                  <a:pt x="31622" y="442066"/>
                </a:lnTo>
                <a:lnTo>
                  <a:pt x="55371" y="379428"/>
                </a:lnTo>
                <a:lnTo>
                  <a:pt x="85597" y="319674"/>
                </a:lnTo>
                <a:lnTo>
                  <a:pt x="122300" y="263514"/>
                </a:lnTo>
                <a:lnTo>
                  <a:pt x="164082" y="211673"/>
                </a:lnTo>
                <a:lnTo>
                  <a:pt x="211580" y="164149"/>
                </a:lnTo>
                <a:lnTo>
                  <a:pt x="263523" y="122391"/>
                </a:lnTo>
                <a:lnTo>
                  <a:pt x="320291" y="85675"/>
                </a:lnTo>
                <a:lnTo>
                  <a:pt x="379346" y="55436"/>
                </a:lnTo>
                <a:lnTo>
                  <a:pt x="441956" y="31674"/>
                </a:lnTo>
                <a:lnTo>
                  <a:pt x="506853" y="13678"/>
                </a:lnTo>
                <a:lnTo>
                  <a:pt x="573019" y="3594"/>
                </a:lnTo>
                <a:lnTo>
                  <a:pt x="640075" y="0"/>
                </a:lnTo>
                <a:lnTo>
                  <a:pt x="673857" y="711"/>
                </a:lnTo>
                <a:lnTo>
                  <a:pt x="740150" y="7912"/>
                </a:lnTo>
                <a:lnTo>
                  <a:pt x="805555" y="21590"/>
                </a:lnTo>
                <a:lnTo>
                  <a:pt x="869689" y="42469"/>
                </a:lnTo>
                <a:lnTo>
                  <a:pt x="930903" y="69837"/>
                </a:lnTo>
                <a:lnTo>
                  <a:pt x="988434" y="102959"/>
                </a:lnTo>
                <a:lnTo>
                  <a:pt x="1042535" y="142546"/>
                </a:lnTo>
                <a:lnTo>
                  <a:pt x="1092827" y="187187"/>
                </a:lnTo>
                <a:lnTo>
                  <a:pt x="1137531" y="237593"/>
                </a:lnTo>
                <a:lnTo>
                  <a:pt x="1177154" y="291594"/>
                </a:lnTo>
                <a:lnTo>
                  <a:pt x="1210174" y="349189"/>
                </a:lnTo>
                <a:lnTo>
                  <a:pt x="1237606" y="410391"/>
                </a:lnTo>
                <a:lnTo>
                  <a:pt x="1258434" y="474464"/>
                </a:lnTo>
                <a:lnTo>
                  <a:pt x="1272150" y="539989"/>
                </a:lnTo>
                <a:lnTo>
                  <a:pt x="1279389" y="606227"/>
                </a:lnTo>
                <a:lnTo>
                  <a:pt x="1280024" y="640071"/>
                </a:lnTo>
                <a:lnTo>
                  <a:pt x="1280336" y="1772999"/>
                </a:lnTo>
              </a:path>
              <a:path w="1280794" h="1773554" extrusionOk="0">
                <a:moveTo>
                  <a:pt x="0" y="1772999"/>
                </a:moveTo>
                <a:lnTo>
                  <a:pt x="0" y="640071"/>
                </a:lnTo>
              </a:path>
            </a:pathLst>
          </a:custGeom>
          <a:noFill/>
          <a:ln w="18700" cap="flat" cmpd="sng">
            <a:solidFill>
              <a:srgbClr val="1C365F"/>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5" name="Google Shape;195;p15"/>
          <p:cNvSpPr/>
          <p:nvPr/>
        </p:nvSpPr>
        <p:spPr>
          <a:xfrm>
            <a:off x="2886606" y="0"/>
            <a:ext cx="2539365" cy="1264285"/>
          </a:xfrm>
          <a:custGeom>
            <a:avLst/>
            <a:gdLst/>
            <a:ahLst/>
            <a:cxnLst/>
            <a:rect l="l" t="t" r="r" b="b"/>
            <a:pathLst>
              <a:path w="2539365" h="1264285" extrusionOk="0">
                <a:moveTo>
                  <a:pt x="2539112" y="0"/>
                </a:moveTo>
                <a:lnTo>
                  <a:pt x="2537791" y="60439"/>
                </a:lnTo>
                <a:lnTo>
                  <a:pt x="2532038" y="126669"/>
                </a:lnTo>
                <a:lnTo>
                  <a:pt x="2523389" y="192913"/>
                </a:lnTo>
                <a:lnTo>
                  <a:pt x="2511159" y="258432"/>
                </a:lnTo>
                <a:lnTo>
                  <a:pt x="2496033" y="322516"/>
                </a:lnTo>
                <a:lnTo>
                  <a:pt x="2477314" y="386588"/>
                </a:lnTo>
                <a:lnTo>
                  <a:pt x="2455000" y="449224"/>
                </a:lnTo>
                <a:lnTo>
                  <a:pt x="2429790" y="510425"/>
                </a:lnTo>
                <a:lnTo>
                  <a:pt x="2400999" y="570903"/>
                </a:lnTo>
                <a:lnTo>
                  <a:pt x="2369326" y="629221"/>
                </a:lnTo>
                <a:lnTo>
                  <a:pt x="2334756" y="685380"/>
                </a:lnTo>
                <a:lnTo>
                  <a:pt x="2296605" y="740816"/>
                </a:lnTo>
                <a:lnTo>
                  <a:pt x="2256283" y="793381"/>
                </a:lnTo>
                <a:lnTo>
                  <a:pt x="2213077" y="843775"/>
                </a:lnTo>
                <a:lnTo>
                  <a:pt x="2167726" y="892009"/>
                </a:lnTo>
                <a:lnTo>
                  <a:pt x="2119491" y="938085"/>
                </a:lnTo>
                <a:lnTo>
                  <a:pt x="2069098" y="981290"/>
                </a:lnTo>
                <a:lnTo>
                  <a:pt x="2015808" y="1021613"/>
                </a:lnTo>
                <a:lnTo>
                  <a:pt x="1961097" y="1059053"/>
                </a:lnTo>
                <a:lnTo>
                  <a:pt x="1904937" y="1093609"/>
                </a:lnTo>
                <a:lnTo>
                  <a:pt x="1845895" y="1125283"/>
                </a:lnTo>
                <a:lnTo>
                  <a:pt x="1786142" y="1154087"/>
                </a:lnTo>
                <a:lnTo>
                  <a:pt x="1724940" y="1180007"/>
                </a:lnTo>
                <a:lnTo>
                  <a:pt x="1662304" y="1201610"/>
                </a:lnTo>
                <a:lnTo>
                  <a:pt x="1598220" y="1221041"/>
                </a:lnTo>
                <a:lnTo>
                  <a:pt x="1534148" y="1236167"/>
                </a:lnTo>
                <a:lnTo>
                  <a:pt x="1468629" y="1248397"/>
                </a:lnTo>
                <a:lnTo>
                  <a:pt x="1402386" y="1257046"/>
                </a:lnTo>
                <a:lnTo>
                  <a:pt x="1336155" y="1262799"/>
                </a:lnTo>
                <a:lnTo>
                  <a:pt x="1269912" y="1264246"/>
                </a:lnTo>
                <a:lnTo>
                  <a:pt x="1269912" y="1263523"/>
                </a:lnTo>
                <a:lnTo>
                  <a:pt x="1203682" y="1262075"/>
                </a:lnTo>
                <a:lnTo>
                  <a:pt x="1137438" y="1256322"/>
                </a:lnTo>
                <a:lnTo>
                  <a:pt x="1071195" y="1247686"/>
                </a:lnTo>
                <a:lnTo>
                  <a:pt x="1005676" y="1235443"/>
                </a:lnTo>
                <a:lnTo>
                  <a:pt x="941604" y="1220330"/>
                </a:lnTo>
                <a:lnTo>
                  <a:pt x="877520" y="1201610"/>
                </a:lnTo>
                <a:lnTo>
                  <a:pt x="814884" y="1179283"/>
                </a:lnTo>
                <a:lnTo>
                  <a:pt x="753695" y="1154087"/>
                </a:lnTo>
                <a:lnTo>
                  <a:pt x="693205" y="1125283"/>
                </a:lnTo>
                <a:lnTo>
                  <a:pt x="634899" y="1093609"/>
                </a:lnTo>
                <a:lnTo>
                  <a:pt x="578740" y="1059053"/>
                </a:lnTo>
                <a:lnTo>
                  <a:pt x="523292" y="1020889"/>
                </a:lnTo>
                <a:lnTo>
                  <a:pt x="470739" y="980567"/>
                </a:lnTo>
                <a:lnTo>
                  <a:pt x="420333" y="937374"/>
                </a:lnTo>
                <a:lnTo>
                  <a:pt x="372098" y="892009"/>
                </a:lnTo>
                <a:lnTo>
                  <a:pt x="326023" y="843775"/>
                </a:lnTo>
                <a:lnTo>
                  <a:pt x="282817" y="793381"/>
                </a:lnTo>
                <a:lnTo>
                  <a:pt x="242508" y="740105"/>
                </a:lnTo>
                <a:lnTo>
                  <a:pt x="205068" y="685380"/>
                </a:lnTo>
                <a:lnTo>
                  <a:pt x="170511" y="629221"/>
                </a:lnTo>
                <a:lnTo>
                  <a:pt x="138825" y="570179"/>
                </a:lnTo>
                <a:lnTo>
                  <a:pt x="110021" y="510425"/>
                </a:lnTo>
                <a:lnTo>
                  <a:pt x="84113" y="449224"/>
                </a:lnTo>
                <a:lnTo>
                  <a:pt x="62510" y="386588"/>
                </a:lnTo>
                <a:lnTo>
                  <a:pt x="43067" y="322516"/>
                </a:lnTo>
                <a:lnTo>
                  <a:pt x="27954" y="258432"/>
                </a:lnTo>
                <a:lnTo>
                  <a:pt x="15711" y="192913"/>
                </a:lnTo>
                <a:lnTo>
                  <a:pt x="7075" y="126669"/>
                </a:lnTo>
                <a:lnTo>
                  <a:pt x="1309" y="60439"/>
                </a:lnTo>
                <a:lnTo>
                  <a:pt x="0" y="0"/>
                </a:lnTo>
              </a:path>
              <a:path w="2539365" h="1264285" extrusionOk="0">
                <a:moveTo>
                  <a:pt x="1909129" y="0"/>
                </a:moveTo>
                <a:lnTo>
                  <a:pt x="1905649" y="61163"/>
                </a:lnTo>
                <a:lnTo>
                  <a:pt x="1895577" y="127393"/>
                </a:lnTo>
                <a:lnTo>
                  <a:pt x="1878293" y="192189"/>
                </a:lnTo>
                <a:lnTo>
                  <a:pt x="1853820" y="254114"/>
                </a:lnTo>
                <a:lnTo>
                  <a:pt x="1823568" y="313867"/>
                </a:lnTo>
                <a:lnTo>
                  <a:pt x="1786853" y="370027"/>
                </a:lnTo>
                <a:lnTo>
                  <a:pt x="1745095" y="422592"/>
                </a:lnTo>
                <a:lnTo>
                  <a:pt x="1697585" y="469392"/>
                </a:lnTo>
                <a:lnTo>
                  <a:pt x="1645743" y="511873"/>
                </a:lnTo>
                <a:lnTo>
                  <a:pt x="1589584" y="548589"/>
                </a:lnTo>
                <a:lnTo>
                  <a:pt x="1529830" y="578827"/>
                </a:lnTo>
                <a:lnTo>
                  <a:pt x="1467181" y="602576"/>
                </a:lnTo>
                <a:lnTo>
                  <a:pt x="1403110" y="619861"/>
                </a:lnTo>
                <a:lnTo>
                  <a:pt x="1336866" y="630656"/>
                </a:lnTo>
                <a:lnTo>
                  <a:pt x="1269912" y="634263"/>
                </a:lnTo>
                <a:lnTo>
                  <a:pt x="1269912" y="633539"/>
                </a:lnTo>
                <a:lnTo>
                  <a:pt x="1236790" y="632815"/>
                </a:lnTo>
                <a:lnTo>
                  <a:pt x="1169836" y="625627"/>
                </a:lnTo>
                <a:lnTo>
                  <a:pt x="1104317" y="611949"/>
                </a:lnTo>
                <a:lnTo>
                  <a:pt x="1040956" y="591058"/>
                </a:lnTo>
                <a:lnTo>
                  <a:pt x="979768" y="563702"/>
                </a:lnTo>
                <a:lnTo>
                  <a:pt x="921437" y="530580"/>
                </a:lnTo>
                <a:lnTo>
                  <a:pt x="867449" y="490982"/>
                </a:lnTo>
                <a:lnTo>
                  <a:pt x="817767" y="446354"/>
                </a:lnTo>
                <a:lnTo>
                  <a:pt x="772402" y="396671"/>
                </a:lnTo>
                <a:lnTo>
                  <a:pt x="733528" y="342671"/>
                </a:lnTo>
                <a:lnTo>
                  <a:pt x="699695" y="284353"/>
                </a:lnTo>
                <a:lnTo>
                  <a:pt x="672326" y="223151"/>
                </a:lnTo>
                <a:lnTo>
                  <a:pt x="652171" y="159791"/>
                </a:lnTo>
                <a:lnTo>
                  <a:pt x="637770" y="94284"/>
                </a:lnTo>
                <a:lnTo>
                  <a:pt x="630569" y="27317"/>
                </a:lnTo>
                <a:lnTo>
                  <a:pt x="629982" y="0"/>
                </a:lnTo>
              </a:path>
            </a:pathLst>
          </a:custGeom>
          <a:noFill/>
          <a:ln w="18700" cap="flat" cmpd="sng">
            <a:solidFill>
              <a:srgbClr val="1C365F"/>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6" name="Google Shape;196;p15"/>
          <p:cNvSpPr/>
          <p:nvPr/>
        </p:nvSpPr>
        <p:spPr>
          <a:xfrm>
            <a:off x="17005051" y="0"/>
            <a:ext cx="1283335" cy="1264285"/>
          </a:xfrm>
          <a:custGeom>
            <a:avLst/>
            <a:gdLst/>
            <a:ahLst/>
            <a:cxnLst/>
            <a:rect l="l" t="t" r="r" b="b"/>
            <a:pathLst>
              <a:path w="1283334" h="1264285" extrusionOk="0">
                <a:moveTo>
                  <a:pt x="1282909" y="0"/>
                </a:moveTo>
                <a:lnTo>
                  <a:pt x="0" y="0"/>
                </a:lnTo>
                <a:lnTo>
                  <a:pt x="1390" y="60426"/>
                </a:lnTo>
                <a:lnTo>
                  <a:pt x="7105" y="126657"/>
                </a:lnTo>
                <a:lnTo>
                  <a:pt x="15741" y="192900"/>
                </a:lnTo>
                <a:lnTo>
                  <a:pt x="27933" y="258407"/>
                </a:lnTo>
                <a:lnTo>
                  <a:pt x="43046" y="322491"/>
                </a:lnTo>
                <a:lnTo>
                  <a:pt x="62604" y="386575"/>
                </a:lnTo>
                <a:lnTo>
                  <a:pt x="84194" y="449211"/>
                </a:lnTo>
                <a:lnTo>
                  <a:pt x="110102" y="510400"/>
                </a:lnTo>
                <a:lnTo>
                  <a:pt x="138804" y="570153"/>
                </a:lnTo>
                <a:lnTo>
                  <a:pt x="170554" y="629196"/>
                </a:lnTo>
                <a:lnTo>
                  <a:pt x="205098" y="685355"/>
                </a:lnTo>
                <a:lnTo>
                  <a:pt x="242563" y="740067"/>
                </a:lnTo>
                <a:lnTo>
                  <a:pt x="282822" y="793356"/>
                </a:lnTo>
                <a:lnTo>
                  <a:pt x="326002" y="843749"/>
                </a:lnTo>
                <a:lnTo>
                  <a:pt x="372103" y="891984"/>
                </a:lnTo>
                <a:lnTo>
                  <a:pt x="420363" y="937336"/>
                </a:lnTo>
                <a:lnTo>
                  <a:pt x="470782" y="980541"/>
                </a:lnTo>
                <a:lnTo>
                  <a:pt x="523360" y="1020864"/>
                </a:lnTo>
                <a:lnTo>
                  <a:pt x="578732" y="1059014"/>
                </a:lnTo>
                <a:lnTo>
                  <a:pt x="634866" y="1093571"/>
                </a:lnTo>
                <a:lnTo>
                  <a:pt x="693286" y="1125258"/>
                </a:lnTo>
                <a:lnTo>
                  <a:pt x="753738" y="1154061"/>
                </a:lnTo>
                <a:lnTo>
                  <a:pt x="814952" y="1179258"/>
                </a:lnTo>
                <a:lnTo>
                  <a:pt x="877563" y="1201572"/>
                </a:lnTo>
                <a:lnTo>
                  <a:pt x="941571" y="1220292"/>
                </a:lnTo>
                <a:lnTo>
                  <a:pt x="1005706" y="1235405"/>
                </a:lnTo>
                <a:lnTo>
                  <a:pt x="1071238" y="1247648"/>
                </a:lnTo>
                <a:lnTo>
                  <a:pt x="1137405" y="1256296"/>
                </a:lnTo>
                <a:lnTo>
                  <a:pt x="1203699" y="1262049"/>
                </a:lnTo>
                <a:lnTo>
                  <a:pt x="1269993" y="1263484"/>
                </a:lnTo>
                <a:lnTo>
                  <a:pt x="1269993" y="1264208"/>
                </a:lnTo>
                <a:lnTo>
                  <a:pt x="1282909" y="1263928"/>
                </a:lnTo>
                <a:lnTo>
                  <a:pt x="1282909"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nvGrpSpPr>
          <p:cNvPr id="197" name="Google Shape;197;p15"/>
          <p:cNvGrpSpPr/>
          <p:nvPr/>
        </p:nvGrpSpPr>
        <p:grpSpPr>
          <a:xfrm>
            <a:off x="918001" y="3784321"/>
            <a:ext cx="1266825" cy="2541270"/>
            <a:chOff x="918001" y="3784321"/>
            <a:chExt cx="1266825" cy="2541270"/>
          </a:xfrm>
        </p:grpSpPr>
        <p:sp>
          <p:nvSpPr>
            <p:cNvPr id="198" name="Google Shape;198;p15"/>
            <p:cNvSpPr/>
            <p:nvPr/>
          </p:nvSpPr>
          <p:spPr>
            <a:xfrm>
              <a:off x="918001" y="3784321"/>
              <a:ext cx="1266825" cy="2541270"/>
            </a:xfrm>
            <a:custGeom>
              <a:avLst/>
              <a:gdLst/>
              <a:ahLst/>
              <a:cxnLst/>
              <a:rect l="l" t="t" r="r" b="b"/>
              <a:pathLst>
                <a:path w="1266825" h="2541270" extrusionOk="0">
                  <a:moveTo>
                    <a:pt x="0" y="0"/>
                  </a:moveTo>
                  <a:lnTo>
                    <a:pt x="0" y="2540787"/>
                  </a:lnTo>
                  <a:lnTo>
                    <a:pt x="48752" y="2539868"/>
                  </a:lnTo>
                  <a:lnTo>
                    <a:pt x="97042" y="2537135"/>
                  </a:lnTo>
                  <a:lnTo>
                    <a:pt x="144836" y="2532619"/>
                  </a:lnTo>
                  <a:lnTo>
                    <a:pt x="192101" y="2526355"/>
                  </a:lnTo>
                  <a:lnTo>
                    <a:pt x="238805" y="2518375"/>
                  </a:lnTo>
                  <a:lnTo>
                    <a:pt x="284914" y="2508712"/>
                  </a:lnTo>
                  <a:lnTo>
                    <a:pt x="330395" y="2497399"/>
                  </a:lnTo>
                  <a:lnTo>
                    <a:pt x="375215" y="2484469"/>
                  </a:lnTo>
                  <a:lnTo>
                    <a:pt x="419342" y="2469956"/>
                  </a:lnTo>
                  <a:lnTo>
                    <a:pt x="462742" y="2453892"/>
                  </a:lnTo>
                  <a:lnTo>
                    <a:pt x="505383" y="2436310"/>
                  </a:lnTo>
                  <a:lnTo>
                    <a:pt x="547231" y="2417244"/>
                  </a:lnTo>
                  <a:lnTo>
                    <a:pt x="588253" y="2396726"/>
                  </a:lnTo>
                  <a:lnTo>
                    <a:pt x="628417" y="2374790"/>
                  </a:lnTo>
                  <a:lnTo>
                    <a:pt x="667689" y="2351468"/>
                  </a:lnTo>
                  <a:lnTo>
                    <a:pt x="706037" y="2326793"/>
                  </a:lnTo>
                  <a:lnTo>
                    <a:pt x="743427" y="2300799"/>
                  </a:lnTo>
                  <a:lnTo>
                    <a:pt x="779827" y="2273518"/>
                  </a:lnTo>
                  <a:lnTo>
                    <a:pt x="815203" y="2244985"/>
                  </a:lnTo>
                  <a:lnTo>
                    <a:pt x="849523" y="2215230"/>
                  </a:lnTo>
                  <a:lnTo>
                    <a:pt x="882753" y="2184289"/>
                  </a:lnTo>
                  <a:lnTo>
                    <a:pt x="914861" y="2152193"/>
                  </a:lnTo>
                  <a:lnTo>
                    <a:pt x="945814" y="2118976"/>
                  </a:lnTo>
                  <a:lnTo>
                    <a:pt x="975578" y="2084670"/>
                  </a:lnTo>
                  <a:lnTo>
                    <a:pt x="1004121" y="2049310"/>
                  </a:lnTo>
                  <a:lnTo>
                    <a:pt x="1031409" y="2012927"/>
                  </a:lnTo>
                  <a:lnTo>
                    <a:pt x="1057410" y="1975555"/>
                  </a:lnTo>
                  <a:lnTo>
                    <a:pt x="1082091" y="1937227"/>
                  </a:lnTo>
                  <a:lnTo>
                    <a:pt x="1105419" y="1897976"/>
                  </a:lnTo>
                  <a:lnTo>
                    <a:pt x="1127360" y="1857835"/>
                  </a:lnTo>
                  <a:lnTo>
                    <a:pt x="1147882" y="1816837"/>
                  </a:lnTo>
                  <a:lnTo>
                    <a:pt x="1166952" y="1775015"/>
                  </a:lnTo>
                  <a:lnTo>
                    <a:pt x="1184536" y="1732402"/>
                  </a:lnTo>
                  <a:lnTo>
                    <a:pt x="1200603" y="1689031"/>
                  </a:lnTo>
                  <a:lnTo>
                    <a:pt x="1215118" y="1644935"/>
                  </a:lnTo>
                  <a:lnTo>
                    <a:pt x="1228049" y="1600147"/>
                  </a:lnTo>
                  <a:lnTo>
                    <a:pt x="1239363" y="1554701"/>
                  </a:lnTo>
                  <a:lnTo>
                    <a:pt x="1249027" y="1508629"/>
                  </a:lnTo>
                  <a:lnTo>
                    <a:pt x="1257007" y="1461964"/>
                  </a:lnTo>
                  <a:lnTo>
                    <a:pt x="1263272" y="1414739"/>
                  </a:lnTo>
                  <a:lnTo>
                    <a:pt x="1266824" y="1377173"/>
                  </a:lnTo>
                  <a:lnTo>
                    <a:pt x="1266824" y="1162908"/>
                  </a:lnTo>
                  <a:lnTo>
                    <a:pt x="1257007" y="1078128"/>
                  </a:lnTo>
                  <a:lnTo>
                    <a:pt x="1249027" y="1031473"/>
                  </a:lnTo>
                  <a:lnTo>
                    <a:pt x="1239363" y="985412"/>
                  </a:lnTo>
                  <a:lnTo>
                    <a:pt x="1228049" y="939978"/>
                  </a:lnTo>
                  <a:lnTo>
                    <a:pt x="1215118" y="895205"/>
                  </a:lnTo>
                  <a:lnTo>
                    <a:pt x="1200603" y="851125"/>
                  </a:lnTo>
                  <a:lnTo>
                    <a:pt x="1184536" y="807771"/>
                  </a:lnTo>
                  <a:lnTo>
                    <a:pt x="1166952" y="765176"/>
                  </a:lnTo>
                  <a:lnTo>
                    <a:pt x="1147882" y="723373"/>
                  </a:lnTo>
                  <a:lnTo>
                    <a:pt x="1127360" y="682396"/>
                  </a:lnTo>
                  <a:lnTo>
                    <a:pt x="1105419" y="642276"/>
                  </a:lnTo>
                  <a:lnTo>
                    <a:pt x="1082091" y="603047"/>
                  </a:lnTo>
                  <a:lnTo>
                    <a:pt x="1057410" y="564742"/>
                  </a:lnTo>
                  <a:lnTo>
                    <a:pt x="1031409" y="527394"/>
                  </a:lnTo>
                  <a:lnTo>
                    <a:pt x="1004121" y="491035"/>
                  </a:lnTo>
                  <a:lnTo>
                    <a:pt x="975578" y="455699"/>
                  </a:lnTo>
                  <a:lnTo>
                    <a:pt x="945814" y="421418"/>
                  </a:lnTo>
                  <a:lnTo>
                    <a:pt x="914861" y="388225"/>
                  </a:lnTo>
                  <a:lnTo>
                    <a:pt x="882753" y="356154"/>
                  </a:lnTo>
                  <a:lnTo>
                    <a:pt x="849523" y="325237"/>
                  </a:lnTo>
                  <a:lnTo>
                    <a:pt x="815203" y="295508"/>
                  </a:lnTo>
                  <a:lnTo>
                    <a:pt x="779827" y="266998"/>
                  </a:lnTo>
                  <a:lnTo>
                    <a:pt x="743427" y="239742"/>
                  </a:lnTo>
                  <a:lnTo>
                    <a:pt x="706037" y="213771"/>
                  </a:lnTo>
                  <a:lnTo>
                    <a:pt x="667689" y="189119"/>
                  </a:lnTo>
                  <a:lnTo>
                    <a:pt x="628417" y="165820"/>
                  </a:lnTo>
                  <a:lnTo>
                    <a:pt x="588253" y="143904"/>
                  </a:lnTo>
                  <a:lnTo>
                    <a:pt x="547231" y="123407"/>
                  </a:lnTo>
                  <a:lnTo>
                    <a:pt x="505383" y="104360"/>
                  </a:lnTo>
                  <a:lnTo>
                    <a:pt x="462742" y="86797"/>
                  </a:lnTo>
                  <a:lnTo>
                    <a:pt x="419342" y="70750"/>
                  </a:lnTo>
                  <a:lnTo>
                    <a:pt x="375215" y="56252"/>
                  </a:lnTo>
                  <a:lnTo>
                    <a:pt x="330395" y="43337"/>
                  </a:lnTo>
                  <a:lnTo>
                    <a:pt x="284914" y="32037"/>
                  </a:lnTo>
                  <a:lnTo>
                    <a:pt x="238805" y="22385"/>
                  </a:lnTo>
                  <a:lnTo>
                    <a:pt x="192101" y="14414"/>
                  </a:lnTo>
                  <a:lnTo>
                    <a:pt x="144836" y="8157"/>
                  </a:lnTo>
                  <a:lnTo>
                    <a:pt x="97042" y="3647"/>
                  </a:lnTo>
                  <a:lnTo>
                    <a:pt x="48752" y="917"/>
                  </a:lnTo>
                  <a:lnTo>
                    <a:pt x="0" y="0"/>
                  </a:lnTo>
                  <a:close/>
                </a:path>
              </a:pathLst>
            </a:custGeom>
            <a:solidFill>
              <a:srgbClr val="99D5F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9" name="Google Shape;199;p15"/>
            <p:cNvSpPr/>
            <p:nvPr/>
          </p:nvSpPr>
          <p:spPr>
            <a:xfrm>
              <a:off x="1415516" y="3931145"/>
              <a:ext cx="277495" cy="276860"/>
            </a:xfrm>
            <a:custGeom>
              <a:avLst/>
              <a:gdLst/>
              <a:ahLst/>
              <a:cxnLst/>
              <a:rect l="l" t="t" r="r" b="b"/>
              <a:pathLst>
                <a:path w="277494" h="276860" extrusionOk="0">
                  <a:moveTo>
                    <a:pt x="136766" y="0"/>
                  </a:moveTo>
                  <a:lnTo>
                    <a:pt x="0" y="139674"/>
                  </a:lnTo>
                  <a:lnTo>
                    <a:pt x="139649" y="276466"/>
                  </a:lnTo>
                  <a:lnTo>
                    <a:pt x="208749" y="206629"/>
                  </a:lnTo>
                  <a:lnTo>
                    <a:pt x="277126" y="136791"/>
                  </a:lnTo>
                  <a:lnTo>
                    <a:pt x="136766"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sp>
        <p:nvSpPr>
          <p:cNvPr id="200" name="Google Shape;200;p15"/>
          <p:cNvSpPr/>
          <p:nvPr/>
        </p:nvSpPr>
        <p:spPr>
          <a:xfrm>
            <a:off x="1415516" y="2936875"/>
            <a:ext cx="277495" cy="276860"/>
          </a:xfrm>
          <a:custGeom>
            <a:avLst/>
            <a:gdLst/>
            <a:ahLst/>
            <a:cxnLst/>
            <a:rect l="l" t="t" r="r" b="b"/>
            <a:pathLst>
              <a:path w="277494" h="276860" extrusionOk="0">
                <a:moveTo>
                  <a:pt x="136766" y="0"/>
                </a:moveTo>
                <a:lnTo>
                  <a:pt x="0" y="139674"/>
                </a:lnTo>
                <a:lnTo>
                  <a:pt x="139649" y="276466"/>
                </a:lnTo>
                <a:lnTo>
                  <a:pt x="208749" y="206641"/>
                </a:lnTo>
                <a:lnTo>
                  <a:pt x="277126" y="136791"/>
                </a:lnTo>
                <a:lnTo>
                  <a:pt x="136766"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01" name="Google Shape;201;p15"/>
          <p:cNvSpPr/>
          <p:nvPr/>
        </p:nvSpPr>
        <p:spPr>
          <a:xfrm>
            <a:off x="1415516" y="3434372"/>
            <a:ext cx="277495" cy="276860"/>
          </a:xfrm>
          <a:custGeom>
            <a:avLst/>
            <a:gdLst/>
            <a:ahLst/>
            <a:cxnLst/>
            <a:rect l="l" t="t" r="r" b="b"/>
            <a:pathLst>
              <a:path w="277494" h="276860" extrusionOk="0">
                <a:moveTo>
                  <a:pt x="136766" y="0"/>
                </a:moveTo>
                <a:lnTo>
                  <a:pt x="0" y="139674"/>
                </a:lnTo>
                <a:lnTo>
                  <a:pt x="139649" y="276466"/>
                </a:lnTo>
                <a:lnTo>
                  <a:pt x="208749" y="206629"/>
                </a:lnTo>
                <a:lnTo>
                  <a:pt x="277126" y="136791"/>
                </a:lnTo>
                <a:lnTo>
                  <a:pt x="136766"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02" name="Google Shape;202;p15"/>
          <p:cNvSpPr/>
          <p:nvPr/>
        </p:nvSpPr>
        <p:spPr>
          <a:xfrm>
            <a:off x="1415516" y="4428642"/>
            <a:ext cx="277495" cy="276860"/>
          </a:xfrm>
          <a:custGeom>
            <a:avLst/>
            <a:gdLst/>
            <a:ahLst/>
            <a:cxnLst/>
            <a:rect l="l" t="t" r="r" b="b"/>
            <a:pathLst>
              <a:path w="277494" h="276860" extrusionOk="0">
                <a:moveTo>
                  <a:pt x="136766" y="0"/>
                </a:moveTo>
                <a:lnTo>
                  <a:pt x="0" y="139674"/>
                </a:lnTo>
                <a:lnTo>
                  <a:pt x="139649" y="276466"/>
                </a:lnTo>
                <a:lnTo>
                  <a:pt x="208749" y="206629"/>
                </a:lnTo>
                <a:lnTo>
                  <a:pt x="277126" y="136791"/>
                </a:lnTo>
                <a:lnTo>
                  <a:pt x="136766"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03" name="Google Shape;203;p15"/>
          <p:cNvSpPr/>
          <p:nvPr/>
        </p:nvSpPr>
        <p:spPr>
          <a:xfrm>
            <a:off x="13674942" y="622046"/>
            <a:ext cx="772160" cy="1282065"/>
          </a:xfrm>
          <a:custGeom>
            <a:avLst/>
            <a:gdLst/>
            <a:ahLst/>
            <a:cxnLst/>
            <a:rect l="l" t="t" r="r" b="b"/>
            <a:pathLst>
              <a:path w="772159" h="1282064" extrusionOk="0">
                <a:moveTo>
                  <a:pt x="761" y="1280872"/>
                </a:moveTo>
                <a:lnTo>
                  <a:pt x="2158" y="0"/>
                </a:lnTo>
              </a:path>
              <a:path w="772159" h="1282064" extrusionOk="0">
                <a:moveTo>
                  <a:pt x="0" y="646557"/>
                </a:moveTo>
                <a:lnTo>
                  <a:pt x="771719" y="1435"/>
                </a:lnTo>
              </a:path>
              <a:path w="772159" h="1282064" extrusionOk="0">
                <a:moveTo>
                  <a:pt x="761" y="633602"/>
                </a:moveTo>
                <a:lnTo>
                  <a:pt x="770957" y="1281596"/>
                </a:lnTo>
              </a:path>
              <a:path w="772159" h="1282064" extrusionOk="0">
                <a:moveTo>
                  <a:pt x="7873" y="637908"/>
                </a:moveTo>
                <a:lnTo>
                  <a:pt x="771719" y="636473"/>
                </a:lnTo>
              </a:path>
            </a:pathLst>
          </a:custGeom>
          <a:noFill/>
          <a:ln w="76300" cap="flat" cmpd="sng">
            <a:solidFill>
              <a:srgbClr val="669CD3"/>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04" name="Google Shape;204;p15"/>
          <p:cNvSpPr/>
          <p:nvPr/>
        </p:nvSpPr>
        <p:spPr>
          <a:xfrm>
            <a:off x="5426631" y="8777513"/>
            <a:ext cx="1282700" cy="772160"/>
          </a:xfrm>
          <a:custGeom>
            <a:avLst/>
            <a:gdLst/>
            <a:ahLst/>
            <a:cxnLst/>
            <a:rect l="l" t="t" r="r" b="b"/>
            <a:pathLst>
              <a:path w="1282700" h="772159" extrusionOk="0">
                <a:moveTo>
                  <a:pt x="1280744" y="0"/>
                </a:moveTo>
                <a:lnTo>
                  <a:pt x="0" y="1435"/>
                </a:lnTo>
              </a:path>
              <a:path w="1282700" h="772159" extrusionOk="0">
                <a:moveTo>
                  <a:pt x="645776" y="0"/>
                </a:moveTo>
                <a:lnTo>
                  <a:pt x="723" y="771714"/>
                </a:lnTo>
              </a:path>
              <a:path w="1282700" h="772159" extrusionOk="0">
                <a:moveTo>
                  <a:pt x="634257" y="0"/>
                </a:moveTo>
                <a:lnTo>
                  <a:pt x="1282192" y="770276"/>
                </a:lnTo>
              </a:path>
              <a:path w="1282700" h="772159" extrusionOk="0">
                <a:moveTo>
                  <a:pt x="638575" y="7924"/>
                </a:moveTo>
                <a:lnTo>
                  <a:pt x="637139" y="771714"/>
                </a:lnTo>
              </a:path>
            </a:pathLst>
          </a:custGeom>
          <a:noFill/>
          <a:ln w="76300" cap="flat" cmpd="sng">
            <a:solidFill>
              <a:srgbClr val="2F5FAA"/>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05" name="Google Shape;205;p15"/>
          <p:cNvSpPr txBox="1"/>
          <p:nvPr/>
        </p:nvSpPr>
        <p:spPr>
          <a:xfrm>
            <a:off x="6223820" y="747972"/>
            <a:ext cx="5530645" cy="1015622"/>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6000" b="1">
                <a:solidFill>
                  <a:schemeClr val="bg2"/>
                </a:solidFill>
                <a:latin typeface="Calibri" panose="020F0502020204030204" pitchFamily="34" charset="0"/>
                <a:ea typeface="Calibri" panose="020F0502020204030204" pitchFamily="34" charset="0"/>
                <a:cs typeface="Calibri" panose="020F0502020204030204" pitchFamily="34" charset="0"/>
              </a:rPr>
              <a:t>FUTURE SCOPE</a:t>
            </a:r>
            <a:endParaRPr sz="6000" b="1">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Diagonal Corners Rounded 2">
            <a:extLst>
              <a:ext uri="{FF2B5EF4-FFF2-40B4-BE49-F238E27FC236}">
                <a16:creationId xmlns:a16="http://schemas.microsoft.com/office/drawing/2014/main" id="{2D5BD58D-A331-150C-54F5-83D47AAEE27A}"/>
              </a:ext>
            </a:extLst>
          </p:cNvPr>
          <p:cNvSpPr/>
          <p:nvPr/>
        </p:nvSpPr>
        <p:spPr>
          <a:xfrm>
            <a:off x="6223820" y="2138516"/>
            <a:ext cx="5058697" cy="69512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latin typeface="Calibri" panose="020F0502020204030204" pitchFamily="34" charset="0"/>
                <a:ea typeface="Calibri" panose="020F0502020204030204" pitchFamily="34" charset="0"/>
                <a:cs typeface="Calibri" panose="020F0502020204030204" pitchFamily="34" charset="0"/>
              </a:rPr>
              <a:t>MEETING SPACE</a:t>
            </a:r>
            <a:endParaRPr lang="en-IN" sz="2800" b="1" dirty="0">
              <a:latin typeface="Calibri" panose="020F0502020204030204" pitchFamily="34" charset="0"/>
              <a:ea typeface="Calibri" panose="020F0502020204030204" pitchFamily="34" charset="0"/>
              <a:cs typeface="Calibri" panose="020F0502020204030204" pitchFamily="34" charset="0"/>
            </a:endParaRPr>
          </a:p>
        </p:txBody>
      </p:sp>
      <p:sp>
        <p:nvSpPr>
          <p:cNvPr id="5" name="Rectangle: Diagonal Corners Rounded 4">
            <a:extLst>
              <a:ext uri="{FF2B5EF4-FFF2-40B4-BE49-F238E27FC236}">
                <a16:creationId xmlns:a16="http://schemas.microsoft.com/office/drawing/2014/main" id="{1CC66352-D209-9E63-1CE8-6AC20B5FF2AE}"/>
              </a:ext>
            </a:extLst>
          </p:cNvPr>
          <p:cNvSpPr/>
          <p:nvPr/>
        </p:nvSpPr>
        <p:spPr>
          <a:xfrm>
            <a:off x="6223820" y="5074941"/>
            <a:ext cx="5058697" cy="69512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latin typeface="Calibri" panose="020F0502020204030204" pitchFamily="34" charset="0"/>
                <a:ea typeface="Calibri" panose="020F0502020204030204" pitchFamily="34" charset="0"/>
                <a:cs typeface="Calibri" panose="020F0502020204030204" pitchFamily="34" charset="0"/>
              </a:rPr>
              <a:t>AI POWERED ASSIGNMENTS AND TESTS</a:t>
            </a:r>
            <a:endParaRPr lang="en-IN" sz="2800" b="1" dirty="0">
              <a:latin typeface="Calibri" panose="020F0502020204030204" pitchFamily="34" charset="0"/>
              <a:ea typeface="Calibri" panose="020F0502020204030204" pitchFamily="34" charset="0"/>
              <a:cs typeface="Calibri" panose="020F0502020204030204" pitchFamily="34" charset="0"/>
            </a:endParaRPr>
          </a:p>
        </p:txBody>
      </p:sp>
      <p:sp>
        <p:nvSpPr>
          <p:cNvPr id="6" name="Rectangle: Diagonal Corners Rounded 5">
            <a:extLst>
              <a:ext uri="{FF2B5EF4-FFF2-40B4-BE49-F238E27FC236}">
                <a16:creationId xmlns:a16="http://schemas.microsoft.com/office/drawing/2014/main" id="{4162F747-3592-CB7E-99BD-036EE9174076}"/>
              </a:ext>
            </a:extLst>
          </p:cNvPr>
          <p:cNvSpPr/>
          <p:nvPr/>
        </p:nvSpPr>
        <p:spPr>
          <a:xfrm>
            <a:off x="6223820" y="3733522"/>
            <a:ext cx="5058697" cy="69512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latin typeface="Calibri" panose="020F0502020204030204" pitchFamily="34" charset="0"/>
                <a:ea typeface="Calibri" panose="020F0502020204030204" pitchFamily="34" charset="0"/>
                <a:cs typeface="Calibri" panose="020F0502020204030204" pitchFamily="34" charset="0"/>
              </a:rPr>
              <a:t>COLLABORATION SPACE</a:t>
            </a:r>
            <a:endParaRPr lang="en-IN" sz="28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72995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91"/>
        <p:cNvGrpSpPr/>
        <p:nvPr/>
      </p:nvGrpSpPr>
      <p:grpSpPr>
        <a:xfrm>
          <a:off x="0" y="0"/>
          <a:ext cx="0" cy="0"/>
          <a:chOff x="0" y="0"/>
          <a:chExt cx="0" cy="0"/>
        </a:xfrm>
      </p:grpSpPr>
      <p:sp>
        <p:nvSpPr>
          <p:cNvPr id="192" name="Google Shape;192;p15"/>
          <p:cNvSpPr/>
          <p:nvPr/>
        </p:nvSpPr>
        <p:spPr>
          <a:xfrm>
            <a:off x="17719981" y="3938409"/>
            <a:ext cx="568325" cy="3332479"/>
          </a:xfrm>
          <a:custGeom>
            <a:avLst/>
            <a:gdLst/>
            <a:ahLst/>
            <a:cxnLst/>
            <a:rect l="l" t="t" r="r" b="b"/>
            <a:pathLst>
              <a:path w="568325" h="3332479" extrusionOk="0">
                <a:moveTo>
                  <a:pt x="0" y="555113"/>
                </a:moveTo>
                <a:lnTo>
                  <a:pt x="2793" y="496793"/>
                </a:lnTo>
                <a:lnTo>
                  <a:pt x="12191" y="439907"/>
                </a:lnTo>
                <a:lnTo>
                  <a:pt x="27303" y="383745"/>
                </a:lnTo>
                <a:lnTo>
                  <a:pt x="48131" y="329032"/>
                </a:lnTo>
                <a:lnTo>
                  <a:pt x="74038" y="277188"/>
                </a:lnTo>
                <a:lnTo>
                  <a:pt x="105786" y="228952"/>
                </a:lnTo>
                <a:lnTo>
                  <a:pt x="142488" y="183585"/>
                </a:lnTo>
                <a:lnTo>
                  <a:pt x="183507" y="142550"/>
                </a:lnTo>
                <a:lnTo>
                  <a:pt x="228844" y="105833"/>
                </a:lnTo>
                <a:lnTo>
                  <a:pt x="277864" y="74145"/>
                </a:lnTo>
                <a:lnTo>
                  <a:pt x="328916" y="48236"/>
                </a:lnTo>
                <a:lnTo>
                  <a:pt x="383651" y="27356"/>
                </a:lnTo>
                <a:lnTo>
                  <a:pt x="439783" y="12230"/>
                </a:lnTo>
                <a:lnTo>
                  <a:pt x="496677" y="2870"/>
                </a:lnTo>
                <a:lnTo>
                  <a:pt x="554967" y="0"/>
                </a:lnTo>
                <a:lnTo>
                  <a:pt x="567960" y="320"/>
                </a:lnTo>
              </a:path>
              <a:path w="568325" h="3332479" extrusionOk="0">
                <a:moveTo>
                  <a:pt x="567960" y="1109901"/>
                </a:moveTo>
                <a:lnTo>
                  <a:pt x="554967" y="1110227"/>
                </a:lnTo>
                <a:lnTo>
                  <a:pt x="554967" y="1109503"/>
                </a:lnTo>
                <a:lnTo>
                  <a:pt x="526266" y="1108779"/>
                </a:lnTo>
                <a:lnTo>
                  <a:pt x="467849" y="1103026"/>
                </a:lnTo>
                <a:lnTo>
                  <a:pt x="411717" y="1090783"/>
                </a:lnTo>
                <a:lnTo>
                  <a:pt x="356347" y="1072786"/>
                </a:lnTo>
                <a:lnTo>
                  <a:pt x="303009" y="1049023"/>
                </a:lnTo>
                <a:lnTo>
                  <a:pt x="252592" y="1020231"/>
                </a:lnTo>
                <a:lnTo>
                  <a:pt x="205858" y="985673"/>
                </a:lnTo>
                <a:lnTo>
                  <a:pt x="162680" y="947508"/>
                </a:lnTo>
                <a:lnTo>
                  <a:pt x="123820" y="904314"/>
                </a:lnTo>
                <a:lnTo>
                  <a:pt x="89912" y="856788"/>
                </a:lnTo>
                <a:lnTo>
                  <a:pt x="60449" y="807104"/>
                </a:lnTo>
                <a:lnTo>
                  <a:pt x="36701" y="753825"/>
                </a:lnTo>
                <a:lnTo>
                  <a:pt x="18668" y="698388"/>
                </a:lnTo>
                <a:lnTo>
                  <a:pt x="7111" y="641502"/>
                </a:lnTo>
                <a:lnTo>
                  <a:pt x="634" y="583905"/>
                </a:lnTo>
                <a:lnTo>
                  <a:pt x="0" y="555113"/>
                </a:lnTo>
              </a:path>
              <a:path w="568325" h="3332479" extrusionOk="0">
                <a:moveTo>
                  <a:pt x="0" y="1666065"/>
                </a:moveTo>
                <a:lnTo>
                  <a:pt x="2793" y="1607744"/>
                </a:lnTo>
                <a:lnTo>
                  <a:pt x="12191" y="1550859"/>
                </a:lnTo>
                <a:lnTo>
                  <a:pt x="27303" y="1494710"/>
                </a:lnTo>
                <a:lnTo>
                  <a:pt x="48131" y="1439983"/>
                </a:lnTo>
                <a:lnTo>
                  <a:pt x="74038" y="1388140"/>
                </a:lnTo>
                <a:lnTo>
                  <a:pt x="105786" y="1339903"/>
                </a:lnTo>
                <a:lnTo>
                  <a:pt x="142488" y="1294550"/>
                </a:lnTo>
                <a:lnTo>
                  <a:pt x="183507" y="1253502"/>
                </a:lnTo>
                <a:lnTo>
                  <a:pt x="228844" y="1216784"/>
                </a:lnTo>
                <a:lnTo>
                  <a:pt x="277864" y="1185109"/>
                </a:lnTo>
                <a:lnTo>
                  <a:pt x="328916" y="1159188"/>
                </a:lnTo>
                <a:lnTo>
                  <a:pt x="383651" y="1138308"/>
                </a:lnTo>
                <a:lnTo>
                  <a:pt x="439783" y="1123182"/>
                </a:lnTo>
                <a:lnTo>
                  <a:pt x="496677" y="1113821"/>
                </a:lnTo>
                <a:lnTo>
                  <a:pt x="554967" y="1110951"/>
                </a:lnTo>
                <a:lnTo>
                  <a:pt x="567960" y="1111272"/>
                </a:lnTo>
              </a:path>
              <a:path w="568325" h="3332479" extrusionOk="0">
                <a:moveTo>
                  <a:pt x="567960" y="2220852"/>
                </a:moveTo>
                <a:lnTo>
                  <a:pt x="554967" y="2221179"/>
                </a:lnTo>
                <a:lnTo>
                  <a:pt x="554967" y="2220455"/>
                </a:lnTo>
                <a:lnTo>
                  <a:pt x="526266" y="2219743"/>
                </a:lnTo>
                <a:lnTo>
                  <a:pt x="467849" y="2213977"/>
                </a:lnTo>
                <a:lnTo>
                  <a:pt x="411717" y="2201747"/>
                </a:lnTo>
                <a:lnTo>
                  <a:pt x="356347" y="2183738"/>
                </a:lnTo>
                <a:lnTo>
                  <a:pt x="303009" y="2159975"/>
                </a:lnTo>
                <a:lnTo>
                  <a:pt x="252592" y="2131183"/>
                </a:lnTo>
                <a:lnTo>
                  <a:pt x="205858" y="2096625"/>
                </a:lnTo>
                <a:lnTo>
                  <a:pt x="162680" y="2058460"/>
                </a:lnTo>
                <a:lnTo>
                  <a:pt x="123820" y="2015265"/>
                </a:lnTo>
                <a:lnTo>
                  <a:pt x="89912" y="1967740"/>
                </a:lnTo>
                <a:lnTo>
                  <a:pt x="60449" y="1918056"/>
                </a:lnTo>
                <a:lnTo>
                  <a:pt x="36701" y="1864777"/>
                </a:lnTo>
                <a:lnTo>
                  <a:pt x="18668" y="1809339"/>
                </a:lnTo>
                <a:lnTo>
                  <a:pt x="7111" y="1752466"/>
                </a:lnTo>
                <a:lnTo>
                  <a:pt x="634" y="1694870"/>
                </a:lnTo>
                <a:lnTo>
                  <a:pt x="0" y="1666065"/>
                </a:lnTo>
              </a:path>
              <a:path w="568325" h="3332479" extrusionOk="0">
                <a:moveTo>
                  <a:pt x="0" y="2777016"/>
                </a:moveTo>
                <a:lnTo>
                  <a:pt x="2793" y="2718696"/>
                </a:lnTo>
                <a:lnTo>
                  <a:pt x="12191" y="2661823"/>
                </a:lnTo>
                <a:lnTo>
                  <a:pt x="27303" y="2605661"/>
                </a:lnTo>
                <a:lnTo>
                  <a:pt x="48131" y="2550935"/>
                </a:lnTo>
                <a:lnTo>
                  <a:pt x="74038" y="2499091"/>
                </a:lnTo>
                <a:lnTo>
                  <a:pt x="105786" y="2450855"/>
                </a:lnTo>
                <a:lnTo>
                  <a:pt x="142488" y="2405501"/>
                </a:lnTo>
                <a:lnTo>
                  <a:pt x="183507" y="2364466"/>
                </a:lnTo>
                <a:lnTo>
                  <a:pt x="228844" y="2327736"/>
                </a:lnTo>
                <a:lnTo>
                  <a:pt x="277864" y="2296061"/>
                </a:lnTo>
                <a:lnTo>
                  <a:pt x="328916" y="2270139"/>
                </a:lnTo>
                <a:lnTo>
                  <a:pt x="383651" y="2249259"/>
                </a:lnTo>
                <a:lnTo>
                  <a:pt x="439783" y="2234146"/>
                </a:lnTo>
                <a:lnTo>
                  <a:pt x="496677" y="2224786"/>
                </a:lnTo>
                <a:lnTo>
                  <a:pt x="554967" y="2221903"/>
                </a:lnTo>
                <a:lnTo>
                  <a:pt x="567960" y="2222223"/>
                </a:lnTo>
              </a:path>
              <a:path w="568325" h="3332479" extrusionOk="0">
                <a:moveTo>
                  <a:pt x="567960" y="3331804"/>
                </a:moveTo>
                <a:lnTo>
                  <a:pt x="554967" y="3332130"/>
                </a:lnTo>
                <a:lnTo>
                  <a:pt x="554967" y="3331406"/>
                </a:lnTo>
                <a:lnTo>
                  <a:pt x="526266" y="3330695"/>
                </a:lnTo>
                <a:lnTo>
                  <a:pt x="467849" y="3324929"/>
                </a:lnTo>
                <a:lnTo>
                  <a:pt x="411717" y="3312698"/>
                </a:lnTo>
                <a:lnTo>
                  <a:pt x="356347" y="3294702"/>
                </a:lnTo>
                <a:lnTo>
                  <a:pt x="303009" y="3270939"/>
                </a:lnTo>
                <a:lnTo>
                  <a:pt x="252592" y="3242134"/>
                </a:lnTo>
                <a:lnTo>
                  <a:pt x="205858" y="3207576"/>
                </a:lnTo>
                <a:lnTo>
                  <a:pt x="162680" y="3169411"/>
                </a:lnTo>
                <a:lnTo>
                  <a:pt x="123820" y="3126217"/>
                </a:lnTo>
                <a:lnTo>
                  <a:pt x="89912" y="3078692"/>
                </a:lnTo>
                <a:lnTo>
                  <a:pt x="60449" y="3029007"/>
                </a:lnTo>
                <a:lnTo>
                  <a:pt x="36701" y="2975741"/>
                </a:lnTo>
                <a:lnTo>
                  <a:pt x="18668" y="2920291"/>
                </a:lnTo>
                <a:lnTo>
                  <a:pt x="7111" y="2863418"/>
                </a:lnTo>
                <a:lnTo>
                  <a:pt x="634" y="2805821"/>
                </a:lnTo>
                <a:lnTo>
                  <a:pt x="0" y="2777016"/>
                </a:lnTo>
              </a:path>
            </a:pathLst>
          </a:custGeom>
          <a:noFill/>
          <a:ln w="76300" cap="flat" cmpd="sng">
            <a:solidFill>
              <a:srgbClr val="99D5F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3" name="Google Shape;193;p15"/>
          <p:cNvSpPr/>
          <p:nvPr/>
        </p:nvSpPr>
        <p:spPr>
          <a:xfrm>
            <a:off x="13289060" y="8513998"/>
            <a:ext cx="1280795" cy="1773555"/>
          </a:xfrm>
          <a:custGeom>
            <a:avLst/>
            <a:gdLst/>
            <a:ahLst/>
            <a:cxnLst/>
            <a:rect l="l" t="t" r="r" b="b"/>
            <a:pathLst>
              <a:path w="1280794" h="1773554" extrusionOk="0">
                <a:moveTo>
                  <a:pt x="0" y="640071"/>
                </a:moveTo>
                <a:lnTo>
                  <a:pt x="3555" y="573108"/>
                </a:lnTo>
                <a:lnTo>
                  <a:pt x="13715" y="506874"/>
                </a:lnTo>
                <a:lnTo>
                  <a:pt x="31622" y="442066"/>
                </a:lnTo>
                <a:lnTo>
                  <a:pt x="55371" y="379428"/>
                </a:lnTo>
                <a:lnTo>
                  <a:pt x="85597" y="319674"/>
                </a:lnTo>
                <a:lnTo>
                  <a:pt x="122427" y="263514"/>
                </a:lnTo>
                <a:lnTo>
                  <a:pt x="164082" y="211673"/>
                </a:lnTo>
                <a:lnTo>
                  <a:pt x="211707" y="164149"/>
                </a:lnTo>
                <a:lnTo>
                  <a:pt x="263523" y="122391"/>
                </a:lnTo>
                <a:lnTo>
                  <a:pt x="320418" y="85675"/>
                </a:lnTo>
                <a:lnTo>
                  <a:pt x="379346" y="55436"/>
                </a:lnTo>
                <a:lnTo>
                  <a:pt x="442083" y="31674"/>
                </a:lnTo>
                <a:lnTo>
                  <a:pt x="506853" y="13678"/>
                </a:lnTo>
                <a:lnTo>
                  <a:pt x="573019" y="3594"/>
                </a:lnTo>
                <a:lnTo>
                  <a:pt x="640075" y="0"/>
                </a:lnTo>
                <a:lnTo>
                  <a:pt x="673857" y="711"/>
                </a:lnTo>
                <a:lnTo>
                  <a:pt x="740150" y="7912"/>
                </a:lnTo>
                <a:lnTo>
                  <a:pt x="805682" y="21590"/>
                </a:lnTo>
                <a:lnTo>
                  <a:pt x="869689" y="42469"/>
                </a:lnTo>
                <a:lnTo>
                  <a:pt x="930903" y="69837"/>
                </a:lnTo>
                <a:lnTo>
                  <a:pt x="988561" y="102959"/>
                </a:lnTo>
                <a:lnTo>
                  <a:pt x="1042535" y="142546"/>
                </a:lnTo>
                <a:lnTo>
                  <a:pt x="1092954" y="187187"/>
                </a:lnTo>
                <a:lnTo>
                  <a:pt x="1137531" y="237593"/>
                </a:lnTo>
                <a:lnTo>
                  <a:pt x="1177154" y="291594"/>
                </a:lnTo>
                <a:lnTo>
                  <a:pt x="1210301" y="349189"/>
                </a:lnTo>
                <a:lnTo>
                  <a:pt x="1237606" y="410391"/>
                </a:lnTo>
                <a:lnTo>
                  <a:pt x="1258561" y="474464"/>
                </a:lnTo>
                <a:lnTo>
                  <a:pt x="1272150" y="539989"/>
                </a:lnTo>
                <a:lnTo>
                  <a:pt x="1279389" y="606227"/>
                </a:lnTo>
                <a:lnTo>
                  <a:pt x="1280151" y="640071"/>
                </a:lnTo>
                <a:lnTo>
                  <a:pt x="1280411" y="1772999"/>
                </a:lnTo>
              </a:path>
              <a:path w="1280794" h="1773554" extrusionOk="0">
                <a:moveTo>
                  <a:pt x="0" y="1772999"/>
                </a:moveTo>
                <a:lnTo>
                  <a:pt x="0" y="640071"/>
                </a:lnTo>
              </a:path>
            </a:pathLst>
          </a:custGeom>
          <a:noFill/>
          <a:ln w="18700" cap="flat" cmpd="sng">
            <a:solidFill>
              <a:srgbClr val="1C365F"/>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4" name="Google Shape;194;p15"/>
          <p:cNvSpPr/>
          <p:nvPr/>
        </p:nvSpPr>
        <p:spPr>
          <a:xfrm>
            <a:off x="14045085" y="8513998"/>
            <a:ext cx="1280795" cy="1773555"/>
          </a:xfrm>
          <a:custGeom>
            <a:avLst/>
            <a:gdLst/>
            <a:ahLst/>
            <a:cxnLst/>
            <a:rect l="l" t="t" r="r" b="b"/>
            <a:pathLst>
              <a:path w="1280794" h="1773554" extrusionOk="0">
                <a:moveTo>
                  <a:pt x="0" y="640071"/>
                </a:moveTo>
                <a:lnTo>
                  <a:pt x="3555" y="573108"/>
                </a:lnTo>
                <a:lnTo>
                  <a:pt x="13588" y="506874"/>
                </a:lnTo>
                <a:lnTo>
                  <a:pt x="31622" y="442066"/>
                </a:lnTo>
                <a:lnTo>
                  <a:pt x="55371" y="379428"/>
                </a:lnTo>
                <a:lnTo>
                  <a:pt x="85597" y="319674"/>
                </a:lnTo>
                <a:lnTo>
                  <a:pt x="122300" y="263514"/>
                </a:lnTo>
                <a:lnTo>
                  <a:pt x="164082" y="211673"/>
                </a:lnTo>
                <a:lnTo>
                  <a:pt x="211580" y="164149"/>
                </a:lnTo>
                <a:lnTo>
                  <a:pt x="263523" y="122391"/>
                </a:lnTo>
                <a:lnTo>
                  <a:pt x="320291" y="85675"/>
                </a:lnTo>
                <a:lnTo>
                  <a:pt x="379346" y="55436"/>
                </a:lnTo>
                <a:lnTo>
                  <a:pt x="441956" y="31674"/>
                </a:lnTo>
                <a:lnTo>
                  <a:pt x="506853" y="13678"/>
                </a:lnTo>
                <a:lnTo>
                  <a:pt x="573019" y="3594"/>
                </a:lnTo>
                <a:lnTo>
                  <a:pt x="640075" y="0"/>
                </a:lnTo>
                <a:lnTo>
                  <a:pt x="673857" y="711"/>
                </a:lnTo>
                <a:lnTo>
                  <a:pt x="740150" y="7912"/>
                </a:lnTo>
                <a:lnTo>
                  <a:pt x="805555" y="21590"/>
                </a:lnTo>
                <a:lnTo>
                  <a:pt x="869689" y="42469"/>
                </a:lnTo>
                <a:lnTo>
                  <a:pt x="930903" y="69837"/>
                </a:lnTo>
                <a:lnTo>
                  <a:pt x="988434" y="102959"/>
                </a:lnTo>
                <a:lnTo>
                  <a:pt x="1042535" y="142546"/>
                </a:lnTo>
                <a:lnTo>
                  <a:pt x="1092827" y="187187"/>
                </a:lnTo>
                <a:lnTo>
                  <a:pt x="1137531" y="237593"/>
                </a:lnTo>
                <a:lnTo>
                  <a:pt x="1177154" y="291594"/>
                </a:lnTo>
                <a:lnTo>
                  <a:pt x="1210174" y="349189"/>
                </a:lnTo>
                <a:lnTo>
                  <a:pt x="1237606" y="410391"/>
                </a:lnTo>
                <a:lnTo>
                  <a:pt x="1258434" y="474464"/>
                </a:lnTo>
                <a:lnTo>
                  <a:pt x="1272150" y="539989"/>
                </a:lnTo>
                <a:lnTo>
                  <a:pt x="1279389" y="606227"/>
                </a:lnTo>
                <a:lnTo>
                  <a:pt x="1280024" y="640071"/>
                </a:lnTo>
                <a:lnTo>
                  <a:pt x="1280336" y="1772999"/>
                </a:lnTo>
              </a:path>
              <a:path w="1280794" h="1773554" extrusionOk="0">
                <a:moveTo>
                  <a:pt x="0" y="1772999"/>
                </a:moveTo>
                <a:lnTo>
                  <a:pt x="0" y="640071"/>
                </a:lnTo>
              </a:path>
            </a:pathLst>
          </a:custGeom>
          <a:noFill/>
          <a:ln w="18700" cap="flat" cmpd="sng">
            <a:solidFill>
              <a:srgbClr val="1C365F"/>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5" name="Google Shape;195;p15"/>
          <p:cNvSpPr/>
          <p:nvPr/>
        </p:nvSpPr>
        <p:spPr>
          <a:xfrm>
            <a:off x="2886606" y="0"/>
            <a:ext cx="2539365" cy="1264285"/>
          </a:xfrm>
          <a:custGeom>
            <a:avLst/>
            <a:gdLst/>
            <a:ahLst/>
            <a:cxnLst/>
            <a:rect l="l" t="t" r="r" b="b"/>
            <a:pathLst>
              <a:path w="2539365" h="1264285" extrusionOk="0">
                <a:moveTo>
                  <a:pt x="2539112" y="0"/>
                </a:moveTo>
                <a:lnTo>
                  <a:pt x="2537791" y="60439"/>
                </a:lnTo>
                <a:lnTo>
                  <a:pt x="2532038" y="126669"/>
                </a:lnTo>
                <a:lnTo>
                  <a:pt x="2523389" y="192913"/>
                </a:lnTo>
                <a:lnTo>
                  <a:pt x="2511159" y="258432"/>
                </a:lnTo>
                <a:lnTo>
                  <a:pt x="2496033" y="322516"/>
                </a:lnTo>
                <a:lnTo>
                  <a:pt x="2477314" y="386588"/>
                </a:lnTo>
                <a:lnTo>
                  <a:pt x="2455000" y="449224"/>
                </a:lnTo>
                <a:lnTo>
                  <a:pt x="2429790" y="510425"/>
                </a:lnTo>
                <a:lnTo>
                  <a:pt x="2400999" y="570903"/>
                </a:lnTo>
                <a:lnTo>
                  <a:pt x="2369326" y="629221"/>
                </a:lnTo>
                <a:lnTo>
                  <a:pt x="2334756" y="685380"/>
                </a:lnTo>
                <a:lnTo>
                  <a:pt x="2296605" y="740816"/>
                </a:lnTo>
                <a:lnTo>
                  <a:pt x="2256283" y="793381"/>
                </a:lnTo>
                <a:lnTo>
                  <a:pt x="2213077" y="843775"/>
                </a:lnTo>
                <a:lnTo>
                  <a:pt x="2167726" y="892009"/>
                </a:lnTo>
                <a:lnTo>
                  <a:pt x="2119491" y="938085"/>
                </a:lnTo>
                <a:lnTo>
                  <a:pt x="2069098" y="981290"/>
                </a:lnTo>
                <a:lnTo>
                  <a:pt x="2015808" y="1021613"/>
                </a:lnTo>
                <a:lnTo>
                  <a:pt x="1961097" y="1059053"/>
                </a:lnTo>
                <a:lnTo>
                  <a:pt x="1904937" y="1093609"/>
                </a:lnTo>
                <a:lnTo>
                  <a:pt x="1845895" y="1125283"/>
                </a:lnTo>
                <a:lnTo>
                  <a:pt x="1786142" y="1154087"/>
                </a:lnTo>
                <a:lnTo>
                  <a:pt x="1724940" y="1180007"/>
                </a:lnTo>
                <a:lnTo>
                  <a:pt x="1662304" y="1201610"/>
                </a:lnTo>
                <a:lnTo>
                  <a:pt x="1598220" y="1221041"/>
                </a:lnTo>
                <a:lnTo>
                  <a:pt x="1534148" y="1236167"/>
                </a:lnTo>
                <a:lnTo>
                  <a:pt x="1468629" y="1248397"/>
                </a:lnTo>
                <a:lnTo>
                  <a:pt x="1402386" y="1257046"/>
                </a:lnTo>
                <a:lnTo>
                  <a:pt x="1336155" y="1262799"/>
                </a:lnTo>
                <a:lnTo>
                  <a:pt x="1269912" y="1264246"/>
                </a:lnTo>
                <a:lnTo>
                  <a:pt x="1269912" y="1263523"/>
                </a:lnTo>
                <a:lnTo>
                  <a:pt x="1203682" y="1262075"/>
                </a:lnTo>
                <a:lnTo>
                  <a:pt x="1137438" y="1256322"/>
                </a:lnTo>
                <a:lnTo>
                  <a:pt x="1071195" y="1247686"/>
                </a:lnTo>
                <a:lnTo>
                  <a:pt x="1005676" y="1235443"/>
                </a:lnTo>
                <a:lnTo>
                  <a:pt x="941604" y="1220330"/>
                </a:lnTo>
                <a:lnTo>
                  <a:pt x="877520" y="1201610"/>
                </a:lnTo>
                <a:lnTo>
                  <a:pt x="814884" y="1179283"/>
                </a:lnTo>
                <a:lnTo>
                  <a:pt x="753695" y="1154087"/>
                </a:lnTo>
                <a:lnTo>
                  <a:pt x="693205" y="1125283"/>
                </a:lnTo>
                <a:lnTo>
                  <a:pt x="634899" y="1093609"/>
                </a:lnTo>
                <a:lnTo>
                  <a:pt x="578740" y="1059053"/>
                </a:lnTo>
                <a:lnTo>
                  <a:pt x="523292" y="1020889"/>
                </a:lnTo>
                <a:lnTo>
                  <a:pt x="470739" y="980567"/>
                </a:lnTo>
                <a:lnTo>
                  <a:pt x="420333" y="937374"/>
                </a:lnTo>
                <a:lnTo>
                  <a:pt x="372098" y="892009"/>
                </a:lnTo>
                <a:lnTo>
                  <a:pt x="326023" y="843775"/>
                </a:lnTo>
                <a:lnTo>
                  <a:pt x="282817" y="793381"/>
                </a:lnTo>
                <a:lnTo>
                  <a:pt x="242508" y="740105"/>
                </a:lnTo>
                <a:lnTo>
                  <a:pt x="205068" y="685380"/>
                </a:lnTo>
                <a:lnTo>
                  <a:pt x="170511" y="629221"/>
                </a:lnTo>
                <a:lnTo>
                  <a:pt x="138825" y="570179"/>
                </a:lnTo>
                <a:lnTo>
                  <a:pt x="110021" y="510425"/>
                </a:lnTo>
                <a:lnTo>
                  <a:pt x="84113" y="449224"/>
                </a:lnTo>
                <a:lnTo>
                  <a:pt x="62510" y="386588"/>
                </a:lnTo>
                <a:lnTo>
                  <a:pt x="43067" y="322516"/>
                </a:lnTo>
                <a:lnTo>
                  <a:pt x="27954" y="258432"/>
                </a:lnTo>
                <a:lnTo>
                  <a:pt x="15711" y="192913"/>
                </a:lnTo>
                <a:lnTo>
                  <a:pt x="7075" y="126669"/>
                </a:lnTo>
                <a:lnTo>
                  <a:pt x="1309" y="60439"/>
                </a:lnTo>
                <a:lnTo>
                  <a:pt x="0" y="0"/>
                </a:lnTo>
              </a:path>
              <a:path w="2539365" h="1264285" extrusionOk="0">
                <a:moveTo>
                  <a:pt x="1909129" y="0"/>
                </a:moveTo>
                <a:lnTo>
                  <a:pt x="1905649" y="61163"/>
                </a:lnTo>
                <a:lnTo>
                  <a:pt x="1895577" y="127393"/>
                </a:lnTo>
                <a:lnTo>
                  <a:pt x="1878293" y="192189"/>
                </a:lnTo>
                <a:lnTo>
                  <a:pt x="1853820" y="254114"/>
                </a:lnTo>
                <a:lnTo>
                  <a:pt x="1823568" y="313867"/>
                </a:lnTo>
                <a:lnTo>
                  <a:pt x="1786853" y="370027"/>
                </a:lnTo>
                <a:lnTo>
                  <a:pt x="1745095" y="422592"/>
                </a:lnTo>
                <a:lnTo>
                  <a:pt x="1697585" y="469392"/>
                </a:lnTo>
                <a:lnTo>
                  <a:pt x="1645743" y="511873"/>
                </a:lnTo>
                <a:lnTo>
                  <a:pt x="1589584" y="548589"/>
                </a:lnTo>
                <a:lnTo>
                  <a:pt x="1529830" y="578827"/>
                </a:lnTo>
                <a:lnTo>
                  <a:pt x="1467181" y="602576"/>
                </a:lnTo>
                <a:lnTo>
                  <a:pt x="1403110" y="619861"/>
                </a:lnTo>
                <a:lnTo>
                  <a:pt x="1336866" y="630656"/>
                </a:lnTo>
                <a:lnTo>
                  <a:pt x="1269912" y="634263"/>
                </a:lnTo>
                <a:lnTo>
                  <a:pt x="1269912" y="633539"/>
                </a:lnTo>
                <a:lnTo>
                  <a:pt x="1236790" y="632815"/>
                </a:lnTo>
                <a:lnTo>
                  <a:pt x="1169836" y="625627"/>
                </a:lnTo>
                <a:lnTo>
                  <a:pt x="1104317" y="611949"/>
                </a:lnTo>
                <a:lnTo>
                  <a:pt x="1040956" y="591058"/>
                </a:lnTo>
                <a:lnTo>
                  <a:pt x="979768" y="563702"/>
                </a:lnTo>
                <a:lnTo>
                  <a:pt x="921437" y="530580"/>
                </a:lnTo>
                <a:lnTo>
                  <a:pt x="867449" y="490982"/>
                </a:lnTo>
                <a:lnTo>
                  <a:pt x="817767" y="446354"/>
                </a:lnTo>
                <a:lnTo>
                  <a:pt x="772402" y="396671"/>
                </a:lnTo>
                <a:lnTo>
                  <a:pt x="733528" y="342671"/>
                </a:lnTo>
                <a:lnTo>
                  <a:pt x="699695" y="284353"/>
                </a:lnTo>
                <a:lnTo>
                  <a:pt x="672326" y="223151"/>
                </a:lnTo>
                <a:lnTo>
                  <a:pt x="652171" y="159791"/>
                </a:lnTo>
                <a:lnTo>
                  <a:pt x="637770" y="94284"/>
                </a:lnTo>
                <a:lnTo>
                  <a:pt x="630569" y="27317"/>
                </a:lnTo>
                <a:lnTo>
                  <a:pt x="629982" y="0"/>
                </a:lnTo>
              </a:path>
            </a:pathLst>
          </a:custGeom>
          <a:noFill/>
          <a:ln w="18700" cap="flat" cmpd="sng">
            <a:solidFill>
              <a:srgbClr val="1C365F"/>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6" name="Google Shape;196;p15"/>
          <p:cNvSpPr/>
          <p:nvPr/>
        </p:nvSpPr>
        <p:spPr>
          <a:xfrm>
            <a:off x="17005051" y="0"/>
            <a:ext cx="1283335" cy="1264285"/>
          </a:xfrm>
          <a:custGeom>
            <a:avLst/>
            <a:gdLst/>
            <a:ahLst/>
            <a:cxnLst/>
            <a:rect l="l" t="t" r="r" b="b"/>
            <a:pathLst>
              <a:path w="1283334" h="1264285" extrusionOk="0">
                <a:moveTo>
                  <a:pt x="1282909" y="0"/>
                </a:moveTo>
                <a:lnTo>
                  <a:pt x="0" y="0"/>
                </a:lnTo>
                <a:lnTo>
                  <a:pt x="1390" y="60426"/>
                </a:lnTo>
                <a:lnTo>
                  <a:pt x="7105" y="126657"/>
                </a:lnTo>
                <a:lnTo>
                  <a:pt x="15741" y="192900"/>
                </a:lnTo>
                <a:lnTo>
                  <a:pt x="27933" y="258407"/>
                </a:lnTo>
                <a:lnTo>
                  <a:pt x="43046" y="322491"/>
                </a:lnTo>
                <a:lnTo>
                  <a:pt x="62604" y="386575"/>
                </a:lnTo>
                <a:lnTo>
                  <a:pt x="84194" y="449211"/>
                </a:lnTo>
                <a:lnTo>
                  <a:pt x="110102" y="510400"/>
                </a:lnTo>
                <a:lnTo>
                  <a:pt x="138804" y="570153"/>
                </a:lnTo>
                <a:lnTo>
                  <a:pt x="170554" y="629196"/>
                </a:lnTo>
                <a:lnTo>
                  <a:pt x="205098" y="685355"/>
                </a:lnTo>
                <a:lnTo>
                  <a:pt x="242563" y="740067"/>
                </a:lnTo>
                <a:lnTo>
                  <a:pt x="282822" y="793356"/>
                </a:lnTo>
                <a:lnTo>
                  <a:pt x="326002" y="843749"/>
                </a:lnTo>
                <a:lnTo>
                  <a:pt x="372103" y="891984"/>
                </a:lnTo>
                <a:lnTo>
                  <a:pt x="420363" y="937336"/>
                </a:lnTo>
                <a:lnTo>
                  <a:pt x="470782" y="980541"/>
                </a:lnTo>
                <a:lnTo>
                  <a:pt x="523360" y="1020864"/>
                </a:lnTo>
                <a:lnTo>
                  <a:pt x="578732" y="1059014"/>
                </a:lnTo>
                <a:lnTo>
                  <a:pt x="634866" y="1093571"/>
                </a:lnTo>
                <a:lnTo>
                  <a:pt x="693286" y="1125258"/>
                </a:lnTo>
                <a:lnTo>
                  <a:pt x="753738" y="1154061"/>
                </a:lnTo>
                <a:lnTo>
                  <a:pt x="814952" y="1179258"/>
                </a:lnTo>
                <a:lnTo>
                  <a:pt x="877563" y="1201572"/>
                </a:lnTo>
                <a:lnTo>
                  <a:pt x="941571" y="1220292"/>
                </a:lnTo>
                <a:lnTo>
                  <a:pt x="1005706" y="1235405"/>
                </a:lnTo>
                <a:lnTo>
                  <a:pt x="1071238" y="1247648"/>
                </a:lnTo>
                <a:lnTo>
                  <a:pt x="1137405" y="1256296"/>
                </a:lnTo>
                <a:lnTo>
                  <a:pt x="1203699" y="1262049"/>
                </a:lnTo>
                <a:lnTo>
                  <a:pt x="1269993" y="1263484"/>
                </a:lnTo>
                <a:lnTo>
                  <a:pt x="1269993" y="1264208"/>
                </a:lnTo>
                <a:lnTo>
                  <a:pt x="1282909" y="1263928"/>
                </a:lnTo>
                <a:lnTo>
                  <a:pt x="1282909"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nvGrpSpPr>
          <p:cNvPr id="197" name="Google Shape;197;p15"/>
          <p:cNvGrpSpPr/>
          <p:nvPr/>
        </p:nvGrpSpPr>
        <p:grpSpPr>
          <a:xfrm>
            <a:off x="918001" y="3784321"/>
            <a:ext cx="1266825" cy="2541270"/>
            <a:chOff x="918001" y="3784321"/>
            <a:chExt cx="1266825" cy="2541270"/>
          </a:xfrm>
        </p:grpSpPr>
        <p:sp>
          <p:nvSpPr>
            <p:cNvPr id="198" name="Google Shape;198;p15"/>
            <p:cNvSpPr/>
            <p:nvPr/>
          </p:nvSpPr>
          <p:spPr>
            <a:xfrm>
              <a:off x="918001" y="3784321"/>
              <a:ext cx="1266825" cy="2541270"/>
            </a:xfrm>
            <a:custGeom>
              <a:avLst/>
              <a:gdLst/>
              <a:ahLst/>
              <a:cxnLst/>
              <a:rect l="l" t="t" r="r" b="b"/>
              <a:pathLst>
                <a:path w="1266825" h="2541270" extrusionOk="0">
                  <a:moveTo>
                    <a:pt x="0" y="0"/>
                  </a:moveTo>
                  <a:lnTo>
                    <a:pt x="0" y="2540787"/>
                  </a:lnTo>
                  <a:lnTo>
                    <a:pt x="48752" y="2539868"/>
                  </a:lnTo>
                  <a:lnTo>
                    <a:pt x="97042" y="2537135"/>
                  </a:lnTo>
                  <a:lnTo>
                    <a:pt x="144836" y="2532619"/>
                  </a:lnTo>
                  <a:lnTo>
                    <a:pt x="192101" y="2526355"/>
                  </a:lnTo>
                  <a:lnTo>
                    <a:pt x="238805" y="2518375"/>
                  </a:lnTo>
                  <a:lnTo>
                    <a:pt x="284914" y="2508712"/>
                  </a:lnTo>
                  <a:lnTo>
                    <a:pt x="330395" y="2497399"/>
                  </a:lnTo>
                  <a:lnTo>
                    <a:pt x="375215" y="2484469"/>
                  </a:lnTo>
                  <a:lnTo>
                    <a:pt x="419342" y="2469956"/>
                  </a:lnTo>
                  <a:lnTo>
                    <a:pt x="462742" y="2453892"/>
                  </a:lnTo>
                  <a:lnTo>
                    <a:pt x="505383" y="2436310"/>
                  </a:lnTo>
                  <a:lnTo>
                    <a:pt x="547231" y="2417244"/>
                  </a:lnTo>
                  <a:lnTo>
                    <a:pt x="588253" y="2396726"/>
                  </a:lnTo>
                  <a:lnTo>
                    <a:pt x="628417" y="2374790"/>
                  </a:lnTo>
                  <a:lnTo>
                    <a:pt x="667689" y="2351468"/>
                  </a:lnTo>
                  <a:lnTo>
                    <a:pt x="706037" y="2326793"/>
                  </a:lnTo>
                  <a:lnTo>
                    <a:pt x="743427" y="2300799"/>
                  </a:lnTo>
                  <a:lnTo>
                    <a:pt x="779827" y="2273518"/>
                  </a:lnTo>
                  <a:lnTo>
                    <a:pt x="815203" y="2244985"/>
                  </a:lnTo>
                  <a:lnTo>
                    <a:pt x="849523" y="2215230"/>
                  </a:lnTo>
                  <a:lnTo>
                    <a:pt x="882753" y="2184289"/>
                  </a:lnTo>
                  <a:lnTo>
                    <a:pt x="914861" y="2152193"/>
                  </a:lnTo>
                  <a:lnTo>
                    <a:pt x="945814" y="2118976"/>
                  </a:lnTo>
                  <a:lnTo>
                    <a:pt x="975578" y="2084670"/>
                  </a:lnTo>
                  <a:lnTo>
                    <a:pt x="1004121" y="2049310"/>
                  </a:lnTo>
                  <a:lnTo>
                    <a:pt x="1031409" y="2012927"/>
                  </a:lnTo>
                  <a:lnTo>
                    <a:pt x="1057410" y="1975555"/>
                  </a:lnTo>
                  <a:lnTo>
                    <a:pt x="1082091" y="1937227"/>
                  </a:lnTo>
                  <a:lnTo>
                    <a:pt x="1105419" y="1897976"/>
                  </a:lnTo>
                  <a:lnTo>
                    <a:pt x="1127360" y="1857835"/>
                  </a:lnTo>
                  <a:lnTo>
                    <a:pt x="1147882" y="1816837"/>
                  </a:lnTo>
                  <a:lnTo>
                    <a:pt x="1166952" y="1775015"/>
                  </a:lnTo>
                  <a:lnTo>
                    <a:pt x="1184536" y="1732402"/>
                  </a:lnTo>
                  <a:lnTo>
                    <a:pt x="1200603" y="1689031"/>
                  </a:lnTo>
                  <a:lnTo>
                    <a:pt x="1215118" y="1644935"/>
                  </a:lnTo>
                  <a:lnTo>
                    <a:pt x="1228049" y="1600147"/>
                  </a:lnTo>
                  <a:lnTo>
                    <a:pt x="1239363" y="1554701"/>
                  </a:lnTo>
                  <a:lnTo>
                    <a:pt x="1249027" y="1508629"/>
                  </a:lnTo>
                  <a:lnTo>
                    <a:pt x="1257007" y="1461964"/>
                  </a:lnTo>
                  <a:lnTo>
                    <a:pt x="1263272" y="1414739"/>
                  </a:lnTo>
                  <a:lnTo>
                    <a:pt x="1266824" y="1377173"/>
                  </a:lnTo>
                  <a:lnTo>
                    <a:pt x="1266824" y="1162908"/>
                  </a:lnTo>
                  <a:lnTo>
                    <a:pt x="1257007" y="1078128"/>
                  </a:lnTo>
                  <a:lnTo>
                    <a:pt x="1249027" y="1031473"/>
                  </a:lnTo>
                  <a:lnTo>
                    <a:pt x="1239363" y="985412"/>
                  </a:lnTo>
                  <a:lnTo>
                    <a:pt x="1228049" y="939978"/>
                  </a:lnTo>
                  <a:lnTo>
                    <a:pt x="1215118" y="895205"/>
                  </a:lnTo>
                  <a:lnTo>
                    <a:pt x="1200603" y="851125"/>
                  </a:lnTo>
                  <a:lnTo>
                    <a:pt x="1184536" y="807771"/>
                  </a:lnTo>
                  <a:lnTo>
                    <a:pt x="1166952" y="765176"/>
                  </a:lnTo>
                  <a:lnTo>
                    <a:pt x="1147882" y="723373"/>
                  </a:lnTo>
                  <a:lnTo>
                    <a:pt x="1127360" y="682396"/>
                  </a:lnTo>
                  <a:lnTo>
                    <a:pt x="1105419" y="642276"/>
                  </a:lnTo>
                  <a:lnTo>
                    <a:pt x="1082091" y="603047"/>
                  </a:lnTo>
                  <a:lnTo>
                    <a:pt x="1057410" y="564742"/>
                  </a:lnTo>
                  <a:lnTo>
                    <a:pt x="1031409" y="527394"/>
                  </a:lnTo>
                  <a:lnTo>
                    <a:pt x="1004121" y="491035"/>
                  </a:lnTo>
                  <a:lnTo>
                    <a:pt x="975578" y="455699"/>
                  </a:lnTo>
                  <a:lnTo>
                    <a:pt x="945814" y="421418"/>
                  </a:lnTo>
                  <a:lnTo>
                    <a:pt x="914861" y="388225"/>
                  </a:lnTo>
                  <a:lnTo>
                    <a:pt x="882753" y="356154"/>
                  </a:lnTo>
                  <a:lnTo>
                    <a:pt x="849523" y="325237"/>
                  </a:lnTo>
                  <a:lnTo>
                    <a:pt x="815203" y="295508"/>
                  </a:lnTo>
                  <a:lnTo>
                    <a:pt x="779827" y="266998"/>
                  </a:lnTo>
                  <a:lnTo>
                    <a:pt x="743427" y="239742"/>
                  </a:lnTo>
                  <a:lnTo>
                    <a:pt x="706037" y="213771"/>
                  </a:lnTo>
                  <a:lnTo>
                    <a:pt x="667689" y="189119"/>
                  </a:lnTo>
                  <a:lnTo>
                    <a:pt x="628417" y="165820"/>
                  </a:lnTo>
                  <a:lnTo>
                    <a:pt x="588253" y="143904"/>
                  </a:lnTo>
                  <a:lnTo>
                    <a:pt x="547231" y="123407"/>
                  </a:lnTo>
                  <a:lnTo>
                    <a:pt x="505383" y="104360"/>
                  </a:lnTo>
                  <a:lnTo>
                    <a:pt x="462742" y="86797"/>
                  </a:lnTo>
                  <a:lnTo>
                    <a:pt x="419342" y="70750"/>
                  </a:lnTo>
                  <a:lnTo>
                    <a:pt x="375215" y="56252"/>
                  </a:lnTo>
                  <a:lnTo>
                    <a:pt x="330395" y="43337"/>
                  </a:lnTo>
                  <a:lnTo>
                    <a:pt x="284914" y="32037"/>
                  </a:lnTo>
                  <a:lnTo>
                    <a:pt x="238805" y="22385"/>
                  </a:lnTo>
                  <a:lnTo>
                    <a:pt x="192101" y="14414"/>
                  </a:lnTo>
                  <a:lnTo>
                    <a:pt x="144836" y="8157"/>
                  </a:lnTo>
                  <a:lnTo>
                    <a:pt x="97042" y="3647"/>
                  </a:lnTo>
                  <a:lnTo>
                    <a:pt x="48752" y="917"/>
                  </a:lnTo>
                  <a:lnTo>
                    <a:pt x="0" y="0"/>
                  </a:lnTo>
                  <a:close/>
                </a:path>
              </a:pathLst>
            </a:custGeom>
            <a:solidFill>
              <a:srgbClr val="99D5F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9" name="Google Shape;199;p15"/>
            <p:cNvSpPr/>
            <p:nvPr/>
          </p:nvSpPr>
          <p:spPr>
            <a:xfrm>
              <a:off x="1415516" y="3931145"/>
              <a:ext cx="277495" cy="276860"/>
            </a:xfrm>
            <a:custGeom>
              <a:avLst/>
              <a:gdLst/>
              <a:ahLst/>
              <a:cxnLst/>
              <a:rect l="l" t="t" r="r" b="b"/>
              <a:pathLst>
                <a:path w="277494" h="276860" extrusionOk="0">
                  <a:moveTo>
                    <a:pt x="136766" y="0"/>
                  </a:moveTo>
                  <a:lnTo>
                    <a:pt x="0" y="139674"/>
                  </a:lnTo>
                  <a:lnTo>
                    <a:pt x="139649" y="276466"/>
                  </a:lnTo>
                  <a:lnTo>
                    <a:pt x="208749" y="206629"/>
                  </a:lnTo>
                  <a:lnTo>
                    <a:pt x="277126" y="136791"/>
                  </a:lnTo>
                  <a:lnTo>
                    <a:pt x="136766"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sp>
        <p:nvSpPr>
          <p:cNvPr id="200" name="Google Shape;200;p15"/>
          <p:cNvSpPr/>
          <p:nvPr/>
        </p:nvSpPr>
        <p:spPr>
          <a:xfrm>
            <a:off x="1415516" y="2936875"/>
            <a:ext cx="277495" cy="276860"/>
          </a:xfrm>
          <a:custGeom>
            <a:avLst/>
            <a:gdLst/>
            <a:ahLst/>
            <a:cxnLst/>
            <a:rect l="l" t="t" r="r" b="b"/>
            <a:pathLst>
              <a:path w="277494" h="276860" extrusionOk="0">
                <a:moveTo>
                  <a:pt x="136766" y="0"/>
                </a:moveTo>
                <a:lnTo>
                  <a:pt x="0" y="139674"/>
                </a:lnTo>
                <a:lnTo>
                  <a:pt x="139649" y="276466"/>
                </a:lnTo>
                <a:lnTo>
                  <a:pt x="208749" y="206641"/>
                </a:lnTo>
                <a:lnTo>
                  <a:pt x="277126" y="136791"/>
                </a:lnTo>
                <a:lnTo>
                  <a:pt x="136766"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01" name="Google Shape;201;p15"/>
          <p:cNvSpPr/>
          <p:nvPr/>
        </p:nvSpPr>
        <p:spPr>
          <a:xfrm>
            <a:off x="1415516" y="3434372"/>
            <a:ext cx="277495" cy="276860"/>
          </a:xfrm>
          <a:custGeom>
            <a:avLst/>
            <a:gdLst/>
            <a:ahLst/>
            <a:cxnLst/>
            <a:rect l="l" t="t" r="r" b="b"/>
            <a:pathLst>
              <a:path w="277494" h="276860" extrusionOk="0">
                <a:moveTo>
                  <a:pt x="136766" y="0"/>
                </a:moveTo>
                <a:lnTo>
                  <a:pt x="0" y="139674"/>
                </a:lnTo>
                <a:lnTo>
                  <a:pt x="139649" y="276466"/>
                </a:lnTo>
                <a:lnTo>
                  <a:pt x="208749" y="206629"/>
                </a:lnTo>
                <a:lnTo>
                  <a:pt x="277126" y="136791"/>
                </a:lnTo>
                <a:lnTo>
                  <a:pt x="136766"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02" name="Google Shape;202;p15"/>
          <p:cNvSpPr/>
          <p:nvPr/>
        </p:nvSpPr>
        <p:spPr>
          <a:xfrm>
            <a:off x="1415516" y="4428642"/>
            <a:ext cx="277495" cy="276860"/>
          </a:xfrm>
          <a:custGeom>
            <a:avLst/>
            <a:gdLst/>
            <a:ahLst/>
            <a:cxnLst/>
            <a:rect l="l" t="t" r="r" b="b"/>
            <a:pathLst>
              <a:path w="277494" h="276860" extrusionOk="0">
                <a:moveTo>
                  <a:pt x="136766" y="0"/>
                </a:moveTo>
                <a:lnTo>
                  <a:pt x="0" y="139674"/>
                </a:lnTo>
                <a:lnTo>
                  <a:pt x="139649" y="276466"/>
                </a:lnTo>
                <a:lnTo>
                  <a:pt x="208749" y="206629"/>
                </a:lnTo>
                <a:lnTo>
                  <a:pt x="277126" y="136791"/>
                </a:lnTo>
                <a:lnTo>
                  <a:pt x="136766"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03" name="Google Shape;203;p15"/>
          <p:cNvSpPr/>
          <p:nvPr/>
        </p:nvSpPr>
        <p:spPr>
          <a:xfrm>
            <a:off x="13674942" y="622046"/>
            <a:ext cx="772160" cy="1282065"/>
          </a:xfrm>
          <a:custGeom>
            <a:avLst/>
            <a:gdLst/>
            <a:ahLst/>
            <a:cxnLst/>
            <a:rect l="l" t="t" r="r" b="b"/>
            <a:pathLst>
              <a:path w="772159" h="1282064" extrusionOk="0">
                <a:moveTo>
                  <a:pt x="761" y="1280872"/>
                </a:moveTo>
                <a:lnTo>
                  <a:pt x="2158" y="0"/>
                </a:lnTo>
              </a:path>
              <a:path w="772159" h="1282064" extrusionOk="0">
                <a:moveTo>
                  <a:pt x="0" y="646557"/>
                </a:moveTo>
                <a:lnTo>
                  <a:pt x="771719" y="1435"/>
                </a:lnTo>
              </a:path>
              <a:path w="772159" h="1282064" extrusionOk="0">
                <a:moveTo>
                  <a:pt x="761" y="633602"/>
                </a:moveTo>
                <a:lnTo>
                  <a:pt x="770957" y="1281596"/>
                </a:lnTo>
              </a:path>
              <a:path w="772159" h="1282064" extrusionOk="0">
                <a:moveTo>
                  <a:pt x="7873" y="637908"/>
                </a:moveTo>
                <a:lnTo>
                  <a:pt x="771719" y="636473"/>
                </a:lnTo>
              </a:path>
            </a:pathLst>
          </a:custGeom>
          <a:noFill/>
          <a:ln w="76300" cap="flat" cmpd="sng">
            <a:solidFill>
              <a:srgbClr val="669CD3"/>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04" name="Google Shape;204;p15"/>
          <p:cNvSpPr/>
          <p:nvPr/>
        </p:nvSpPr>
        <p:spPr>
          <a:xfrm>
            <a:off x="5426631" y="8777513"/>
            <a:ext cx="1282700" cy="772160"/>
          </a:xfrm>
          <a:custGeom>
            <a:avLst/>
            <a:gdLst/>
            <a:ahLst/>
            <a:cxnLst/>
            <a:rect l="l" t="t" r="r" b="b"/>
            <a:pathLst>
              <a:path w="1282700" h="772159" extrusionOk="0">
                <a:moveTo>
                  <a:pt x="1280744" y="0"/>
                </a:moveTo>
                <a:lnTo>
                  <a:pt x="0" y="1435"/>
                </a:lnTo>
              </a:path>
              <a:path w="1282700" h="772159" extrusionOk="0">
                <a:moveTo>
                  <a:pt x="645776" y="0"/>
                </a:moveTo>
                <a:lnTo>
                  <a:pt x="723" y="771714"/>
                </a:lnTo>
              </a:path>
              <a:path w="1282700" h="772159" extrusionOk="0">
                <a:moveTo>
                  <a:pt x="634257" y="0"/>
                </a:moveTo>
                <a:lnTo>
                  <a:pt x="1282192" y="770276"/>
                </a:lnTo>
              </a:path>
              <a:path w="1282700" h="772159" extrusionOk="0">
                <a:moveTo>
                  <a:pt x="638575" y="7924"/>
                </a:moveTo>
                <a:lnTo>
                  <a:pt x="637139" y="771714"/>
                </a:lnTo>
              </a:path>
            </a:pathLst>
          </a:custGeom>
          <a:noFill/>
          <a:ln w="76300" cap="flat" cmpd="sng">
            <a:solidFill>
              <a:srgbClr val="2F5FAA"/>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3" name="TextBox 2">
            <a:extLst>
              <a:ext uri="{FF2B5EF4-FFF2-40B4-BE49-F238E27FC236}">
                <a16:creationId xmlns:a16="http://schemas.microsoft.com/office/drawing/2014/main" id="{3F63911A-257E-ED89-C29E-A9AC78AB1DE9}"/>
              </a:ext>
            </a:extLst>
          </p:cNvPr>
          <p:cNvSpPr txBox="1"/>
          <p:nvPr/>
        </p:nvSpPr>
        <p:spPr>
          <a:xfrm>
            <a:off x="6067981" y="1372269"/>
            <a:ext cx="5855110" cy="4124206"/>
          </a:xfrm>
          <a:prstGeom prst="rect">
            <a:avLst/>
          </a:prstGeom>
          <a:noFill/>
        </p:spPr>
        <p:txBody>
          <a:bodyPr wrap="square" rtlCol="0">
            <a:spAutoFit/>
          </a:bodyPr>
          <a:lstStyle/>
          <a:p>
            <a:endParaRPr lang="en-IN" b="1">
              <a:solidFill>
                <a:schemeClr val="bg2"/>
              </a:solidFill>
              <a:latin typeface="Calibri" panose="020F0502020204030204" pitchFamily="34" charset="0"/>
              <a:ea typeface="Calibri" panose="020F0502020204030204" pitchFamily="34" charset="0"/>
              <a:cs typeface="Calibri" panose="020F0502020204030204" pitchFamily="34" charset="0"/>
            </a:endParaRPr>
          </a:p>
          <a:p>
            <a:endParaRPr lang="en-IN" b="1">
              <a:solidFill>
                <a:schemeClr val="bg2"/>
              </a:solidFill>
              <a:latin typeface="Calibri" panose="020F0502020204030204" pitchFamily="34" charset="0"/>
              <a:ea typeface="Calibri" panose="020F0502020204030204" pitchFamily="34" charset="0"/>
              <a:cs typeface="Calibri" panose="020F0502020204030204" pitchFamily="34" charset="0"/>
            </a:endParaRPr>
          </a:p>
          <a:p>
            <a:endParaRPr lang="en-IN" b="1">
              <a:solidFill>
                <a:schemeClr val="bg2"/>
              </a:solidFill>
              <a:latin typeface="Calibri" panose="020F0502020204030204" pitchFamily="34" charset="0"/>
              <a:ea typeface="Calibri" panose="020F0502020204030204" pitchFamily="34" charset="0"/>
              <a:cs typeface="Calibri" panose="020F0502020204030204" pitchFamily="34" charset="0"/>
            </a:endParaRPr>
          </a:p>
          <a:p>
            <a:endParaRPr lang="en-IN" b="1">
              <a:solidFill>
                <a:schemeClr val="bg2"/>
              </a:solidFill>
              <a:latin typeface="Calibri" panose="020F0502020204030204" pitchFamily="34" charset="0"/>
              <a:ea typeface="Calibri" panose="020F0502020204030204" pitchFamily="34" charset="0"/>
              <a:cs typeface="Calibri" panose="020F0502020204030204" pitchFamily="34" charset="0"/>
            </a:endParaRPr>
          </a:p>
          <a:p>
            <a:endParaRPr lang="en-IN" b="1">
              <a:solidFill>
                <a:schemeClr val="bg2"/>
              </a:solidFill>
              <a:latin typeface="Calibri" panose="020F0502020204030204" pitchFamily="34" charset="0"/>
              <a:ea typeface="Calibri" panose="020F0502020204030204" pitchFamily="34" charset="0"/>
              <a:cs typeface="Calibri" panose="020F0502020204030204" pitchFamily="34" charset="0"/>
            </a:endParaRPr>
          </a:p>
          <a:p>
            <a:endParaRPr lang="en-IN" sz="9600" b="1">
              <a:solidFill>
                <a:schemeClr val="bg2"/>
              </a:solidFill>
              <a:latin typeface="Calibri" panose="020F0502020204030204" pitchFamily="34" charset="0"/>
              <a:ea typeface="Calibri" panose="020F0502020204030204" pitchFamily="34" charset="0"/>
              <a:cs typeface="Calibri" panose="020F0502020204030204" pitchFamily="34" charset="0"/>
            </a:endParaRPr>
          </a:p>
          <a:p>
            <a:r>
              <a:rPr lang="en-IN" sz="9600" b="1">
                <a:solidFill>
                  <a:schemeClr val="bg2"/>
                </a:solidFill>
                <a:latin typeface="Calibri Light" panose="020F0302020204030204" pitchFamily="34" charset="0"/>
                <a:ea typeface="Calibri Light" panose="020F0302020204030204" pitchFamily="34" charset="0"/>
                <a:cs typeface="Calibri Light" panose="020F0302020204030204" pitchFamily="34" charset="0"/>
              </a:rPr>
              <a:t>Thank You!</a:t>
            </a:r>
          </a:p>
        </p:txBody>
      </p:sp>
    </p:spTree>
    <p:extLst>
      <p:ext uri="{BB962C8B-B14F-4D97-AF65-F5344CB8AC3E}">
        <p14:creationId xmlns:p14="http://schemas.microsoft.com/office/powerpoint/2010/main" val="3795241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48"/>
        <p:cNvGrpSpPr/>
        <p:nvPr/>
      </p:nvGrpSpPr>
      <p:grpSpPr>
        <a:xfrm>
          <a:off x="0" y="0"/>
          <a:ext cx="0" cy="0"/>
          <a:chOff x="0" y="0"/>
          <a:chExt cx="0" cy="0"/>
        </a:xfrm>
      </p:grpSpPr>
      <p:sp>
        <p:nvSpPr>
          <p:cNvPr id="49" name="Google Shape;49;p7"/>
          <p:cNvSpPr/>
          <p:nvPr/>
        </p:nvSpPr>
        <p:spPr>
          <a:xfrm>
            <a:off x="0" y="4257357"/>
            <a:ext cx="566420" cy="3332479"/>
          </a:xfrm>
          <a:custGeom>
            <a:avLst/>
            <a:gdLst/>
            <a:ahLst/>
            <a:cxnLst/>
            <a:rect l="l" t="t" r="r" b="b"/>
            <a:pathLst>
              <a:path w="566420" h="3332479" extrusionOk="0">
                <a:moveTo>
                  <a:pt x="0" y="270"/>
                </a:moveTo>
                <a:lnTo>
                  <a:pt x="39548" y="723"/>
                </a:lnTo>
                <a:lnTo>
                  <a:pt x="97859" y="6489"/>
                </a:lnTo>
                <a:lnTo>
                  <a:pt x="154736" y="18720"/>
                </a:lnTo>
                <a:lnTo>
                  <a:pt x="209451" y="36729"/>
                </a:lnTo>
                <a:lnTo>
                  <a:pt x="262725" y="60479"/>
                </a:lnTo>
                <a:lnTo>
                  <a:pt x="313125" y="89284"/>
                </a:lnTo>
                <a:lnTo>
                  <a:pt x="359921" y="123842"/>
                </a:lnTo>
                <a:lnTo>
                  <a:pt x="403116" y="162718"/>
                </a:lnTo>
                <a:lnTo>
                  <a:pt x="441989" y="205926"/>
                </a:lnTo>
                <a:lnTo>
                  <a:pt x="476548" y="252727"/>
                </a:lnTo>
                <a:lnTo>
                  <a:pt x="505345" y="303123"/>
                </a:lnTo>
                <a:lnTo>
                  <a:pt x="529103" y="356401"/>
                </a:lnTo>
                <a:lnTo>
                  <a:pt x="547101" y="411128"/>
                </a:lnTo>
                <a:lnTo>
                  <a:pt x="559341" y="468001"/>
                </a:lnTo>
                <a:lnTo>
                  <a:pt x="565100" y="526321"/>
                </a:lnTo>
                <a:lnTo>
                  <a:pt x="565819" y="555113"/>
                </a:lnTo>
                <a:lnTo>
                  <a:pt x="565100" y="555113"/>
                </a:lnTo>
                <a:lnTo>
                  <a:pt x="564380" y="583918"/>
                </a:lnTo>
                <a:lnTo>
                  <a:pt x="558621" y="642239"/>
                </a:lnTo>
                <a:lnTo>
                  <a:pt x="546382" y="698400"/>
                </a:lnTo>
                <a:lnTo>
                  <a:pt x="528385" y="753838"/>
                </a:lnTo>
                <a:lnTo>
                  <a:pt x="504626" y="807117"/>
                </a:lnTo>
                <a:lnTo>
                  <a:pt x="475828" y="857512"/>
                </a:lnTo>
                <a:lnTo>
                  <a:pt x="441270" y="904314"/>
                </a:lnTo>
                <a:lnTo>
                  <a:pt x="403116" y="947521"/>
                </a:lnTo>
                <a:lnTo>
                  <a:pt x="359921" y="986397"/>
                </a:lnTo>
                <a:lnTo>
                  <a:pt x="312404" y="1020231"/>
                </a:lnTo>
                <a:lnTo>
                  <a:pt x="262725" y="1049760"/>
                </a:lnTo>
                <a:lnTo>
                  <a:pt x="209451" y="1073523"/>
                </a:lnTo>
                <a:lnTo>
                  <a:pt x="154016" y="1091519"/>
                </a:lnTo>
                <a:lnTo>
                  <a:pt x="97140" y="1103039"/>
                </a:lnTo>
                <a:lnTo>
                  <a:pt x="39548" y="1109516"/>
                </a:lnTo>
                <a:lnTo>
                  <a:pt x="10750" y="1110240"/>
                </a:lnTo>
                <a:lnTo>
                  <a:pt x="10750" y="1109516"/>
                </a:lnTo>
                <a:lnTo>
                  <a:pt x="0" y="1109250"/>
                </a:lnTo>
              </a:path>
              <a:path w="566420" h="3332479" extrusionOk="0">
                <a:moveTo>
                  <a:pt x="0" y="1111221"/>
                </a:moveTo>
                <a:lnTo>
                  <a:pt x="39548" y="1111675"/>
                </a:lnTo>
                <a:lnTo>
                  <a:pt x="97859" y="1117441"/>
                </a:lnTo>
                <a:lnTo>
                  <a:pt x="154736" y="1129684"/>
                </a:lnTo>
                <a:lnTo>
                  <a:pt x="209451" y="1147681"/>
                </a:lnTo>
                <a:lnTo>
                  <a:pt x="262725" y="1171431"/>
                </a:lnTo>
                <a:lnTo>
                  <a:pt x="313125" y="1200236"/>
                </a:lnTo>
                <a:lnTo>
                  <a:pt x="359921" y="1234794"/>
                </a:lnTo>
                <a:lnTo>
                  <a:pt x="403116" y="1273670"/>
                </a:lnTo>
                <a:lnTo>
                  <a:pt x="441989" y="1316877"/>
                </a:lnTo>
                <a:lnTo>
                  <a:pt x="476548" y="1363678"/>
                </a:lnTo>
                <a:lnTo>
                  <a:pt x="505345" y="1414074"/>
                </a:lnTo>
                <a:lnTo>
                  <a:pt x="529103" y="1467353"/>
                </a:lnTo>
                <a:lnTo>
                  <a:pt x="547101" y="1522079"/>
                </a:lnTo>
                <a:lnTo>
                  <a:pt x="559341" y="1578952"/>
                </a:lnTo>
                <a:lnTo>
                  <a:pt x="565100" y="1637273"/>
                </a:lnTo>
                <a:lnTo>
                  <a:pt x="565819" y="1666078"/>
                </a:lnTo>
                <a:lnTo>
                  <a:pt x="565100" y="1666078"/>
                </a:lnTo>
                <a:lnTo>
                  <a:pt x="564380" y="1694870"/>
                </a:lnTo>
                <a:lnTo>
                  <a:pt x="558621" y="1753190"/>
                </a:lnTo>
                <a:lnTo>
                  <a:pt x="546382" y="1809352"/>
                </a:lnTo>
                <a:lnTo>
                  <a:pt x="528385" y="1864802"/>
                </a:lnTo>
                <a:lnTo>
                  <a:pt x="504626" y="1918068"/>
                </a:lnTo>
                <a:lnTo>
                  <a:pt x="475828" y="1968477"/>
                </a:lnTo>
                <a:lnTo>
                  <a:pt x="441270" y="2015265"/>
                </a:lnTo>
                <a:lnTo>
                  <a:pt x="403116" y="2058472"/>
                </a:lnTo>
                <a:lnTo>
                  <a:pt x="359921" y="2097349"/>
                </a:lnTo>
                <a:lnTo>
                  <a:pt x="312404" y="2131196"/>
                </a:lnTo>
                <a:lnTo>
                  <a:pt x="262725" y="2160712"/>
                </a:lnTo>
                <a:lnTo>
                  <a:pt x="209451" y="2184474"/>
                </a:lnTo>
                <a:lnTo>
                  <a:pt x="154016" y="2202471"/>
                </a:lnTo>
                <a:lnTo>
                  <a:pt x="97140" y="2213990"/>
                </a:lnTo>
                <a:lnTo>
                  <a:pt x="39548" y="2220467"/>
                </a:lnTo>
                <a:lnTo>
                  <a:pt x="10750" y="2221191"/>
                </a:lnTo>
                <a:lnTo>
                  <a:pt x="10750" y="2220467"/>
                </a:lnTo>
                <a:lnTo>
                  <a:pt x="0" y="2220202"/>
                </a:lnTo>
              </a:path>
              <a:path w="566420" h="3332479" extrusionOk="0">
                <a:moveTo>
                  <a:pt x="0" y="2222185"/>
                </a:moveTo>
                <a:lnTo>
                  <a:pt x="39548" y="2222639"/>
                </a:lnTo>
                <a:lnTo>
                  <a:pt x="97859" y="2228393"/>
                </a:lnTo>
                <a:lnTo>
                  <a:pt x="154736" y="2240636"/>
                </a:lnTo>
                <a:lnTo>
                  <a:pt x="209451" y="2258632"/>
                </a:lnTo>
                <a:lnTo>
                  <a:pt x="262725" y="2282395"/>
                </a:lnTo>
                <a:lnTo>
                  <a:pt x="313125" y="2311187"/>
                </a:lnTo>
                <a:lnTo>
                  <a:pt x="359921" y="2345745"/>
                </a:lnTo>
                <a:lnTo>
                  <a:pt x="403116" y="2384634"/>
                </a:lnTo>
                <a:lnTo>
                  <a:pt x="441989" y="2427829"/>
                </a:lnTo>
                <a:lnTo>
                  <a:pt x="476548" y="2474630"/>
                </a:lnTo>
                <a:lnTo>
                  <a:pt x="505345" y="2525038"/>
                </a:lnTo>
                <a:lnTo>
                  <a:pt x="529103" y="2578304"/>
                </a:lnTo>
                <a:lnTo>
                  <a:pt x="547101" y="2633031"/>
                </a:lnTo>
                <a:lnTo>
                  <a:pt x="559341" y="2689904"/>
                </a:lnTo>
                <a:lnTo>
                  <a:pt x="565100" y="2748224"/>
                </a:lnTo>
                <a:lnTo>
                  <a:pt x="565819" y="2777029"/>
                </a:lnTo>
                <a:lnTo>
                  <a:pt x="565100" y="2777029"/>
                </a:lnTo>
                <a:lnTo>
                  <a:pt x="564380" y="2805821"/>
                </a:lnTo>
                <a:lnTo>
                  <a:pt x="558621" y="2864142"/>
                </a:lnTo>
                <a:lnTo>
                  <a:pt x="546382" y="2920303"/>
                </a:lnTo>
                <a:lnTo>
                  <a:pt x="528385" y="2975754"/>
                </a:lnTo>
                <a:lnTo>
                  <a:pt x="504626" y="3029033"/>
                </a:lnTo>
                <a:lnTo>
                  <a:pt x="475828" y="3079428"/>
                </a:lnTo>
                <a:lnTo>
                  <a:pt x="441270" y="3126230"/>
                </a:lnTo>
                <a:lnTo>
                  <a:pt x="403116" y="3169424"/>
                </a:lnTo>
                <a:lnTo>
                  <a:pt x="359921" y="3208313"/>
                </a:lnTo>
                <a:lnTo>
                  <a:pt x="312404" y="3242147"/>
                </a:lnTo>
                <a:lnTo>
                  <a:pt x="262725" y="3271663"/>
                </a:lnTo>
                <a:lnTo>
                  <a:pt x="209451" y="3295426"/>
                </a:lnTo>
                <a:lnTo>
                  <a:pt x="154016" y="3313422"/>
                </a:lnTo>
                <a:lnTo>
                  <a:pt x="97140" y="3324942"/>
                </a:lnTo>
                <a:lnTo>
                  <a:pt x="39548" y="3331432"/>
                </a:lnTo>
                <a:lnTo>
                  <a:pt x="10750" y="3332143"/>
                </a:lnTo>
                <a:lnTo>
                  <a:pt x="10750" y="3331432"/>
                </a:lnTo>
                <a:lnTo>
                  <a:pt x="0" y="3331161"/>
                </a:lnTo>
              </a:path>
            </a:pathLst>
          </a:custGeom>
          <a:noFill/>
          <a:ln w="76300" cap="flat" cmpd="sng">
            <a:solidFill>
              <a:srgbClr val="99D5F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50" name="Google Shape;50;p7"/>
          <p:cNvSpPr/>
          <p:nvPr/>
        </p:nvSpPr>
        <p:spPr>
          <a:xfrm>
            <a:off x="4428931" y="9259200"/>
            <a:ext cx="2492375" cy="1028065"/>
          </a:xfrm>
          <a:custGeom>
            <a:avLst/>
            <a:gdLst/>
            <a:ahLst/>
            <a:cxnLst/>
            <a:rect l="l" t="t" r="r" b="b"/>
            <a:pathLst>
              <a:path w="2492375" h="1028065" extrusionOk="0">
                <a:moveTo>
                  <a:pt x="0" y="1027797"/>
                </a:moveTo>
                <a:lnTo>
                  <a:pt x="19230" y="941010"/>
                </a:lnTo>
                <a:lnTo>
                  <a:pt x="37949" y="877649"/>
                </a:lnTo>
                <a:lnTo>
                  <a:pt x="60263" y="815013"/>
                </a:lnTo>
                <a:lnTo>
                  <a:pt x="86184" y="753814"/>
                </a:lnTo>
                <a:lnTo>
                  <a:pt x="114264" y="693336"/>
                </a:lnTo>
                <a:lnTo>
                  <a:pt x="145938" y="635020"/>
                </a:lnTo>
                <a:lnTo>
                  <a:pt x="181218" y="578143"/>
                </a:lnTo>
                <a:lnTo>
                  <a:pt x="218658" y="523424"/>
                </a:lnTo>
                <a:lnTo>
                  <a:pt x="258980" y="470862"/>
                </a:lnTo>
                <a:lnTo>
                  <a:pt x="302173" y="420465"/>
                </a:lnTo>
                <a:lnTo>
                  <a:pt x="348261" y="372229"/>
                </a:lnTo>
                <a:lnTo>
                  <a:pt x="396496" y="326147"/>
                </a:lnTo>
                <a:lnTo>
                  <a:pt x="446889" y="282952"/>
                </a:lnTo>
                <a:lnTo>
                  <a:pt x="499455" y="242629"/>
                </a:lnTo>
                <a:lnTo>
                  <a:pt x="554166" y="205195"/>
                </a:lnTo>
                <a:lnTo>
                  <a:pt x="611050" y="169912"/>
                </a:lnTo>
                <a:lnTo>
                  <a:pt x="669368" y="138236"/>
                </a:lnTo>
                <a:lnTo>
                  <a:pt x="729845" y="110158"/>
                </a:lnTo>
                <a:lnTo>
                  <a:pt x="791034" y="84236"/>
                </a:lnTo>
                <a:lnTo>
                  <a:pt x="853683" y="61917"/>
                </a:lnTo>
                <a:lnTo>
                  <a:pt x="917043" y="43195"/>
                </a:lnTo>
                <a:lnTo>
                  <a:pt x="981839" y="28079"/>
                </a:lnTo>
                <a:lnTo>
                  <a:pt x="1047358" y="15840"/>
                </a:lnTo>
                <a:lnTo>
                  <a:pt x="1113589" y="7198"/>
                </a:lnTo>
                <a:lnTo>
                  <a:pt x="1179832" y="1438"/>
                </a:lnTo>
                <a:lnTo>
                  <a:pt x="1246062" y="0"/>
                </a:lnTo>
                <a:lnTo>
                  <a:pt x="1312306" y="1438"/>
                </a:lnTo>
                <a:lnTo>
                  <a:pt x="1378549" y="7198"/>
                </a:lnTo>
                <a:lnTo>
                  <a:pt x="1444779" y="15840"/>
                </a:lnTo>
                <a:lnTo>
                  <a:pt x="1510298" y="28079"/>
                </a:lnTo>
                <a:lnTo>
                  <a:pt x="1575094" y="43195"/>
                </a:lnTo>
                <a:lnTo>
                  <a:pt x="1638454" y="61917"/>
                </a:lnTo>
                <a:lnTo>
                  <a:pt x="1701091" y="84236"/>
                </a:lnTo>
                <a:lnTo>
                  <a:pt x="1762292" y="110158"/>
                </a:lnTo>
                <a:lnTo>
                  <a:pt x="1822769" y="138236"/>
                </a:lnTo>
                <a:lnTo>
                  <a:pt x="1881088" y="169912"/>
                </a:lnTo>
                <a:lnTo>
                  <a:pt x="1937971" y="205195"/>
                </a:lnTo>
                <a:lnTo>
                  <a:pt x="1992683" y="242629"/>
                </a:lnTo>
                <a:lnTo>
                  <a:pt x="2045248" y="282952"/>
                </a:lnTo>
                <a:lnTo>
                  <a:pt x="2095641" y="326147"/>
                </a:lnTo>
                <a:lnTo>
                  <a:pt x="2143889" y="372229"/>
                </a:lnTo>
                <a:lnTo>
                  <a:pt x="2189964" y="420465"/>
                </a:lnTo>
                <a:lnTo>
                  <a:pt x="2233157" y="470862"/>
                </a:lnTo>
                <a:lnTo>
                  <a:pt x="2273480" y="523424"/>
                </a:lnTo>
                <a:lnTo>
                  <a:pt x="2310919" y="578143"/>
                </a:lnTo>
                <a:lnTo>
                  <a:pt x="2346200" y="635020"/>
                </a:lnTo>
                <a:lnTo>
                  <a:pt x="2377874" y="693336"/>
                </a:lnTo>
                <a:lnTo>
                  <a:pt x="2405953" y="753814"/>
                </a:lnTo>
                <a:lnTo>
                  <a:pt x="2431874" y="815013"/>
                </a:lnTo>
                <a:lnTo>
                  <a:pt x="2454188" y="877649"/>
                </a:lnTo>
                <a:lnTo>
                  <a:pt x="2472908" y="941010"/>
                </a:lnTo>
                <a:lnTo>
                  <a:pt x="2488033" y="1005810"/>
                </a:lnTo>
                <a:lnTo>
                  <a:pt x="2492142" y="1027797"/>
                </a:lnTo>
              </a:path>
              <a:path w="2492375" h="1028065" extrusionOk="0">
                <a:moveTo>
                  <a:pt x="653749" y="1027797"/>
                </a:moveTo>
                <a:lnTo>
                  <a:pt x="675845" y="979170"/>
                </a:lnTo>
                <a:lnTo>
                  <a:pt x="708967" y="921568"/>
                </a:lnTo>
                <a:lnTo>
                  <a:pt x="748565" y="867573"/>
                </a:lnTo>
                <a:lnTo>
                  <a:pt x="793206" y="817176"/>
                </a:lnTo>
                <a:lnTo>
                  <a:pt x="843599" y="772537"/>
                </a:lnTo>
                <a:lnTo>
                  <a:pt x="897600" y="732934"/>
                </a:lnTo>
                <a:lnTo>
                  <a:pt x="955194" y="699819"/>
                </a:lnTo>
                <a:lnTo>
                  <a:pt x="1016396" y="672459"/>
                </a:lnTo>
                <a:lnTo>
                  <a:pt x="1080467" y="651579"/>
                </a:lnTo>
                <a:lnTo>
                  <a:pt x="1145986" y="637898"/>
                </a:lnTo>
                <a:lnTo>
                  <a:pt x="1212230" y="630699"/>
                </a:lnTo>
                <a:lnTo>
                  <a:pt x="1246062" y="629979"/>
                </a:lnTo>
                <a:lnTo>
                  <a:pt x="1279908" y="630699"/>
                </a:lnTo>
                <a:lnTo>
                  <a:pt x="1346138" y="637898"/>
                </a:lnTo>
                <a:lnTo>
                  <a:pt x="1411658" y="651579"/>
                </a:lnTo>
                <a:lnTo>
                  <a:pt x="1475742" y="672459"/>
                </a:lnTo>
                <a:lnTo>
                  <a:pt x="1536943" y="699819"/>
                </a:lnTo>
                <a:lnTo>
                  <a:pt x="1594538" y="732934"/>
                </a:lnTo>
                <a:lnTo>
                  <a:pt x="1648538" y="772537"/>
                </a:lnTo>
                <a:lnTo>
                  <a:pt x="1698932" y="817176"/>
                </a:lnTo>
                <a:lnTo>
                  <a:pt x="1743572" y="867573"/>
                </a:lnTo>
                <a:lnTo>
                  <a:pt x="1783171" y="921568"/>
                </a:lnTo>
                <a:lnTo>
                  <a:pt x="1816292" y="979170"/>
                </a:lnTo>
                <a:lnTo>
                  <a:pt x="1830694" y="1009407"/>
                </a:lnTo>
                <a:lnTo>
                  <a:pt x="1838388" y="1027797"/>
                </a:lnTo>
              </a:path>
            </a:pathLst>
          </a:custGeom>
          <a:noFill/>
          <a:ln w="18700" cap="flat" cmpd="sng">
            <a:solidFill>
              <a:srgbClr val="1C365F"/>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55" name="Google Shape;55;p7"/>
          <p:cNvSpPr/>
          <p:nvPr/>
        </p:nvSpPr>
        <p:spPr>
          <a:xfrm>
            <a:off x="17336896" y="6031196"/>
            <a:ext cx="951230" cy="2458085"/>
          </a:xfrm>
          <a:custGeom>
            <a:avLst/>
            <a:gdLst/>
            <a:ahLst/>
            <a:cxnLst/>
            <a:rect l="l" t="t" r="r" b="b"/>
            <a:pathLst>
              <a:path w="951230" h="2458084" extrusionOk="0">
                <a:moveTo>
                  <a:pt x="951102" y="0"/>
                </a:moveTo>
                <a:lnTo>
                  <a:pt x="877569" y="21090"/>
                </a:lnTo>
                <a:lnTo>
                  <a:pt x="814958" y="43404"/>
                </a:lnTo>
                <a:lnTo>
                  <a:pt x="753744" y="69325"/>
                </a:lnTo>
                <a:lnTo>
                  <a:pt x="693292" y="97404"/>
                </a:lnTo>
                <a:lnTo>
                  <a:pt x="634999" y="129091"/>
                </a:lnTo>
                <a:lnTo>
                  <a:pt x="578103" y="164371"/>
                </a:lnTo>
                <a:lnTo>
                  <a:pt x="523366" y="201811"/>
                </a:lnTo>
                <a:lnTo>
                  <a:pt x="470788" y="242133"/>
                </a:lnTo>
                <a:lnTo>
                  <a:pt x="420369" y="285326"/>
                </a:lnTo>
                <a:lnTo>
                  <a:pt x="372236" y="331402"/>
                </a:lnTo>
                <a:lnTo>
                  <a:pt x="326135" y="379649"/>
                </a:lnTo>
                <a:lnTo>
                  <a:pt x="282955" y="430055"/>
                </a:lnTo>
                <a:lnTo>
                  <a:pt x="242569" y="482608"/>
                </a:lnTo>
                <a:lnTo>
                  <a:pt x="205104" y="537332"/>
                </a:lnTo>
                <a:lnTo>
                  <a:pt x="169798" y="594203"/>
                </a:lnTo>
                <a:lnTo>
                  <a:pt x="138175" y="652534"/>
                </a:lnTo>
                <a:lnTo>
                  <a:pt x="110108" y="713011"/>
                </a:lnTo>
                <a:lnTo>
                  <a:pt x="84200" y="774200"/>
                </a:lnTo>
                <a:lnTo>
                  <a:pt x="61848" y="836849"/>
                </a:lnTo>
                <a:lnTo>
                  <a:pt x="43179" y="900209"/>
                </a:lnTo>
                <a:lnTo>
                  <a:pt x="28066" y="965005"/>
                </a:lnTo>
                <a:lnTo>
                  <a:pt x="15747" y="1030524"/>
                </a:lnTo>
                <a:lnTo>
                  <a:pt x="7111" y="1096767"/>
                </a:lnTo>
                <a:lnTo>
                  <a:pt x="1396" y="1162998"/>
                </a:lnTo>
                <a:lnTo>
                  <a:pt x="0" y="1229254"/>
                </a:lnTo>
                <a:lnTo>
                  <a:pt x="1396" y="1295484"/>
                </a:lnTo>
                <a:lnTo>
                  <a:pt x="7111" y="1361727"/>
                </a:lnTo>
                <a:lnTo>
                  <a:pt x="15747" y="1427958"/>
                </a:lnTo>
                <a:lnTo>
                  <a:pt x="28066" y="1493477"/>
                </a:lnTo>
                <a:lnTo>
                  <a:pt x="43179" y="1557561"/>
                </a:lnTo>
                <a:lnTo>
                  <a:pt x="62610" y="1621645"/>
                </a:lnTo>
                <a:lnTo>
                  <a:pt x="84200" y="1684282"/>
                </a:lnTo>
                <a:lnTo>
                  <a:pt x="110108" y="1745483"/>
                </a:lnTo>
                <a:lnTo>
                  <a:pt x="138937" y="1805237"/>
                </a:lnTo>
                <a:lnTo>
                  <a:pt x="170560" y="1864279"/>
                </a:lnTo>
                <a:lnTo>
                  <a:pt x="205104" y="1920438"/>
                </a:lnTo>
                <a:lnTo>
                  <a:pt x="242569" y="1975163"/>
                </a:lnTo>
                <a:lnTo>
                  <a:pt x="282955" y="2028439"/>
                </a:lnTo>
                <a:lnTo>
                  <a:pt x="326135" y="2078845"/>
                </a:lnTo>
                <a:lnTo>
                  <a:pt x="372236" y="2127080"/>
                </a:lnTo>
                <a:lnTo>
                  <a:pt x="420369" y="2172444"/>
                </a:lnTo>
                <a:lnTo>
                  <a:pt x="470788" y="2215637"/>
                </a:lnTo>
                <a:lnTo>
                  <a:pt x="523366" y="2255960"/>
                </a:lnTo>
                <a:lnTo>
                  <a:pt x="578865" y="2294123"/>
                </a:lnTo>
                <a:lnTo>
                  <a:pt x="634999" y="2328680"/>
                </a:lnTo>
                <a:lnTo>
                  <a:pt x="693292" y="2360366"/>
                </a:lnTo>
                <a:lnTo>
                  <a:pt x="753744" y="2389157"/>
                </a:lnTo>
                <a:lnTo>
                  <a:pt x="814958" y="2414367"/>
                </a:lnTo>
                <a:lnTo>
                  <a:pt x="877569" y="2436681"/>
                </a:lnTo>
                <a:lnTo>
                  <a:pt x="941704" y="2455400"/>
                </a:lnTo>
                <a:lnTo>
                  <a:pt x="951102" y="2457619"/>
                </a:lnTo>
                <a:lnTo>
                  <a:pt x="951102" y="0"/>
                </a:lnTo>
                <a:close/>
              </a:path>
            </a:pathLst>
          </a:custGeom>
          <a:solidFill>
            <a:srgbClr val="2F5FAA"/>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56" name="Google Shape;56;p7"/>
          <p:cNvSpPr/>
          <p:nvPr/>
        </p:nvSpPr>
        <p:spPr>
          <a:xfrm>
            <a:off x="0" y="0"/>
            <a:ext cx="1139190" cy="1254760"/>
          </a:xfrm>
          <a:custGeom>
            <a:avLst/>
            <a:gdLst/>
            <a:ahLst/>
            <a:cxnLst/>
            <a:rect l="l" t="t" r="r" b="b"/>
            <a:pathLst>
              <a:path w="1139190" h="1254760" extrusionOk="0">
                <a:moveTo>
                  <a:pt x="1138859" y="0"/>
                </a:moveTo>
                <a:lnTo>
                  <a:pt x="0" y="0"/>
                </a:lnTo>
                <a:lnTo>
                  <a:pt x="0" y="1254351"/>
                </a:lnTo>
                <a:lnTo>
                  <a:pt x="67677" y="1245590"/>
                </a:lnTo>
                <a:lnTo>
                  <a:pt x="133196" y="1233347"/>
                </a:lnTo>
                <a:lnTo>
                  <a:pt x="197276" y="1218234"/>
                </a:lnTo>
                <a:lnTo>
                  <a:pt x="261357" y="1199502"/>
                </a:lnTo>
                <a:lnTo>
                  <a:pt x="323993" y="1177188"/>
                </a:lnTo>
                <a:lnTo>
                  <a:pt x="385197" y="1151991"/>
                </a:lnTo>
                <a:lnTo>
                  <a:pt x="445675" y="1123187"/>
                </a:lnTo>
                <a:lnTo>
                  <a:pt x="503996" y="1091514"/>
                </a:lnTo>
                <a:lnTo>
                  <a:pt x="560153" y="1056944"/>
                </a:lnTo>
                <a:lnTo>
                  <a:pt x="615593" y="1018793"/>
                </a:lnTo>
                <a:lnTo>
                  <a:pt x="668153" y="978471"/>
                </a:lnTo>
                <a:lnTo>
                  <a:pt x="718551" y="935266"/>
                </a:lnTo>
                <a:lnTo>
                  <a:pt x="766791" y="889914"/>
                </a:lnTo>
                <a:lnTo>
                  <a:pt x="812874" y="841667"/>
                </a:lnTo>
                <a:lnTo>
                  <a:pt x="856073" y="791273"/>
                </a:lnTo>
                <a:lnTo>
                  <a:pt x="896391" y="737996"/>
                </a:lnTo>
                <a:lnTo>
                  <a:pt x="933832" y="683272"/>
                </a:lnTo>
                <a:lnTo>
                  <a:pt x="968395" y="627113"/>
                </a:lnTo>
                <a:lnTo>
                  <a:pt x="1000075" y="568070"/>
                </a:lnTo>
                <a:lnTo>
                  <a:pt x="1028873" y="508304"/>
                </a:lnTo>
                <a:lnTo>
                  <a:pt x="1054794" y="447116"/>
                </a:lnTo>
                <a:lnTo>
                  <a:pt x="1076394" y="384467"/>
                </a:lnTo>
                <a:lnTo>
                  <a:pt x="1095830" y="320395"/>
                </a:lnTo>
                <a:lnTo>
                  <a:pt x="1110952" y="256311"/>
                </a:lnTo>
                <a:lnTo>
                  <a:pt x="1123195" y="190792"/>
                </a:lnTo>
                <a:lnTo>
                  <a:pt x="1131832" y="124548"/>
                </a:lnTo>
                <a:lnTo>
                  <a:pt x="1137592" y="58318"/>
                </a:lnTo>
                <a:lnTo>
                  <a:pt x="1138859"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57" name="Google Shape;57;p7"/>
          <p:cNvSpPr/>
          <p:nvPr/>
        </p:nvSpPr>
        <p:spPr>
          <a:xfrm>
            <a:off x="12959207" y="0"/>
            <a:ext cx="2036445" cy="1536700"/>
          </a:xfrm>
          <a:custGeom>
            <a:avLst/>
            <a:gdLst/>
            <a:ahLst/>
            <a:cxnLst/>
            <a:rect l="l" t="t" r="r" b="b"/>
            <a:pathLst>
              <a:path w="2036444" h="1536700" extrusionOk="0">
                <a:moveTo>
                  <a:pt x="1280674" y="0"/>
                </a:moveTo>
                <a:lnTo>
                  <a:pt x="1280922" y="895641"/>
                </a:lnTo>
                <a:lnTo>
                  <a:pt x="1280160" y="895641"/>
                </a:lnTo>
                <a:lnTo>
                  <a:pt x="1279398" y="928763"/>
                </a:lnTo>
                <a:lnTo>
                  <a:pt x="1272286" y="995717"/>
                </a:lnTo>
                <a:lnTo>
                  <a:pt x="1258570" y="1061236"/>
                </a:lnTo>
                <a:lnTo>
                  <a:pt x="1237742" y="1124596"/>
                </a:lnTo>
                <a:lnTo>
                  <a:pt x="1210310" y="1185797"/>
                </a:lnTo>
                <a:lnTo>
                  <a:pt x="1177163" y="1244115"/>
                </a:lnTo>
                <a:lnTo>
                  <a:pt x="1137666" y="1298116"/>
                </a:lnTo>
                <a:lnTo>
                  <a:pt x="1092962" y="1347798"/>
                </a:lnTo>
                <a:lnTo>
                  <a:pt x="1043305" y="1393162"/>
                </a:lnTo>
                <a:lnTo>
                  <a:pt x="989330" y="1432037"/>
                </a:lnTo>
                <a:lnTo>
                  <a:pt x="931037" y="1465869"/>
                </a:lnTo>
                <a:lnTo>
                  <a:pt x="869823" y="1493238"/>
                </a:lnTo>
                <a:lnTo>
                  <a:pt x="806450" y="1513392"/>
                </a:lnTo>
                <a:lnTo>
                  <a:pt x="740918" y="1527794"/>
                </a:lnTo>
                <a:lnTo>
                  <a:pt x="673989" y="1534995"/>
                </a:lnTo>
                <a:lnTo>
                  <a:pt x="640842" y="1535719"/>
                </a:lnTo>
                <a:lnTo>
                  <a:pt x="640080" y="1536430"/>
                </a:lnTo>
                <a:lnTo>
                  <a:pt x="640080" y="1535719"/>
                </a:lnTo>
                <a:lnTo>
                  <a:pt x="606933" y="1534995"/>
                </a:lnTo>
                <a:lnTo>
                  <a:pt x="573151" y="1532112"/>
                </a:lnTo>
                <a:lnTo>
                  <a:pt x="506857" y="1522041"/>
                </a:lnTo>
                <a:lnTo>
                  <a:pt x="442087" y="1504756"/>
                </a:lnTo>
                <a:lnTo>
                  <a:pt x="380238" y="1480271"/>
                </a:lnTo>
                <a:lnTo>
                  <a:pt x="320421" y="1450032"/>
                </a:lnTo>
                <a:lnTo>
                  <a:pt x="264287" y="1413317"/>
                </a:lnTo>
                <a:lnTo>
                  <a:pt x="211709" y="1371559"/>
                </a:lnTo>
                <a:lnTo>
                  <a:pt x="164846" y="1324036"/>
                </a:lnTo>
                <a:lnTo>
                  <a:pt x="122428" y="1272195"/>
                </a:lnTo>
                <a:lnTo>
                  <a:pt x="85725" y="1216048"/>
                </a:lnTo>
                <a:lnTo>
                  <a:pt x="55499" y="1156283"/>
                </a:lnTo>
                <a:lnTo>
                  <a:pt x="31750" y="1093646"/>
                </a:lnTo>
                <a:lnTo>
                  <a:pt x="14478" y="1029562"/>
                </a:lnTo>
                <a:lnTo>
                  <a:pt x="3683" y="963319"/>
                </a:lnTo>
                <a:lnTo>
                  <a:pt x="0" y="896365"/>
                </a:lnTo>
                <a:lnTo>
                  <a:pt x="0" y="0"/>
                </a:lnTo>
              </a:path>
              <a:path w="2036444" h="1536700" extrusionOk="0">
                <a:moveTo>
                  <a:pt x="2035943" y="0"/>
                </a:moveTo>
                <a:lnTo>
                  <a:pt x="2036191" y="895641"/>
                </a:lnTo>
                <a:lnTo>
                  <a:pt x="2035429" y="895641"/>
                </a:lnTo>
                <a:lnTo>
                  <a:pt x="2034794" y="928763"/>
                </a:lnTo>
                <a:lnTo>
                  <a:pt x="2027555" y="995717"/>
                </a:lnTo>
                <a:lnTo>
                  <a:pt x="2013839" y="1061236"/>
                </a:lnTo>
                <a:lnTo>
                  <a:pt x="1993011" y="1124596"/>
                </a:lnTo>
                <a:lnTo>
                  <a:pt x="1965579" y="1185797"/>
                </a:lnTo>
                <a:lnTo>
                  <a:pt x="1932432" y="1244115"/>
                </a:lnTo>
                <a:lnTo>
                  <a:pt x="1892935" y="1298116"/>
                </a:lnTo>
                <a:lnTo>
                  <a:pt x="1848231" y="1347798"/>
                </a:lnTo>
                <a:lnTo>
                  <a:pt x="1798574" y="1393162"/>
                </a:lnTo>
                <a:lnTo>
                  <a:pt x="1744599" y="1432037"/>
                </a:lnTo>
                <a:lnTo>
                  <a:pt x="1686306" y="1465869"/>
                </a:lnTo>
                <a:lnTo>
                  <a:pt x="1625092" y="1493238"/>
                </a:lnTo>
                <a:lnTo>
                  <a:pt x="1561719" y="1513392"/>
                </a:lnTo>
                <a:lnTo>
                  <a:pt x="1496187" y="1527794"/>
                </a:lnTo>
                <a:lnTo>
                  <a:pt x="1429258" y="1534995"/>
                </a:lnTo>
                <a:lnTo>
                  <a:pt x="1396111" y="1535719"/>
                </a:lnTo>
                <a:lnTo>
                  <a:pt x="1395349" y="1536430"/>
                </a:lnTo>
                <a:lnTo>
                  <a:pt x="1395349" y="1535719"/>
                </a:lnTo>
                <a:lnTo>
                  <a:pt x="1362202" y="1534995"/>
                </a:lnTo>
                <a:lnTo>
                  <a:pt x="1328420" y="1532112"/>
                </a:lnTo>
                <a:lnTo>
                  <a:pt x="1262126" y="1522041"/>
                </a:lnTo>
                <a:lnTo>
                  <a:pt x="1197356" y="1504756"/>
                </a:lnTo>
                <a:lnTo>
                  <a:pt x="1135507" y="1480271"/>
                </a:lnTo>
                <a:lnTo>
                  <a:pt x="1075690" y="1450032"/>
                </a:lnTo>
                <a:lnTo>
                  <a:pt x="1019556" y="1413317"/>
                </a:lnTo>
                <a:lnTo>
                  <a:pt x="966978" y="1371559"/>
                </a:lnTo>
                <a:lnTo>
                  <a:pt x="920242" y="1324036"/>
                </a:lnTo>
                <a:lnTo>
                  <a:pt x="877697" y="1272195"/>
                </a:lnTo>
                <a:lnTo>
                  <a:pt x="840994" y="1216048"/>
                </a:lnTo>
                <a:lnTo>
                  <a:pt x="810768" y="1156283"/>
                </a:lnTo>
                <a:lnTo>
                  <a:pt x="787019" y="1093646"/>
                </a:lnTo>
                <a:lnTo>
                  <a:pt x="769747" y="1029562"/>
                </a:lnTo>
                <a:lnTo>
                  <a:pt x="758952" y="963319"/>
                </a:lnTo>
                <a:lnTo>
                  <a:pt x="755269" y="896365"/>
                </a:lnTo>
                <a:lnTo>
                  <a:pt x="755269" y="0"/>
                </a:lnTo>
              </a:path>
            </a:pathLst>
          </a:custGeom>
          <a:noFill/>
          <a:ln w="18700" cap="flat" cmpd="sng">
            <a:solidFill>
              <a:srgbClr val="1C365F"/>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3" name="Picture 2" descr="A person with a mustache&#10;&#10;Description automatically generated">
            <a:extLst>
              <a:ext uri="{FF2B5EF4-FFF2-40B4-BE49-F238E27FC236}">
                <a16:creationId xmlns:a16="http://schemas.microsoft.com/office/drawing/2014/main" id="{B6EE6AB4-028B-8F67-AE2D-CE654F1412DE}"/>
              </a:ext>
            </a:extLst>
          </p:cNvPr>
          <p:cNvPicPr>
            <a:picLocks noChangeAspect="1"/>
          </p:cNvPicPr>
          <p:nvPr/>
        </p:nvPicPr>
        <p:blipFill>
          <a:blip r:embed="rId3"/>
          <a:stretch>
            <a:fillRect/>
          </a:stretch>
        </p:blipFill>
        <p:spPr>
          <a:xfrm>
            <a:off x="1941597" y="5549835"/>
            <a:ext cx="3144368" cy="2606153"/>
          </a:xfrm>
          <a:prstGeom prst="rect">
            <a:avLst/>
          </a:prstGeom>
        </p:spPr>
      </p:pic>
      <p:pic>
        <p:nvPicPr>
          <p:cNvPr id="4" name="Picture 3" descr="A cartoon of a person&#10;&#10;Description automatically generated">
            <a:extLst>
              <a:ext uri="{FF2B5EF4-FFF2-40B4-BE49-F238E27FC236}">
                <a16:creationId xmlns:a16="http://schemas.microsoft.com/office/drawing/2014/main" id="{444ED1C1-FE9A-C7D0-86B0-C3BB9418DC4E}"/>
              </a:ext>
            </a:extLst>
          </p:cNvPr>
          <p:cNvPicPr>
            <a:picLocks noChangeAspect="1"/>
          </p:cNvPicPr>
          <p:nvPr/>
        </p:nvPicPr>
        <p:blipFill>
          <a:blip r:embed="rId4"/>
          <a:stretch>
            <a:fillRect/>
          </a:stretch>
        </p:blipFill>
        <p:spPr>
          <a:xfrm>
            <a:off x="12777950" y="5180241"/>
            <a:ext cx="3161172" cy="3345446"/>
          </a:xfrm>
          <a:prstGeom prst="rect">
            <a:avLst/>
          </a:prstGeom>
        </p:spPr>
      </p:pic>
      <p:pic>
        <p:nvPicPr>
          <p:cNvPr id="5" name="Picture 4" descr="A cartoon of a child&#10;&#10;Description automatically generated">
            <a:extLst>
              <a:ext uri="{FF2B5EF4-FFF2-40B4-BE49-F238E27FC236}">
                <a16:creationId xmlns:a16="http://schemas.microsoft.com/office/drawing/2014/main" id="{29196D00-24A9-77CE-1722-46A9A366736F}"/>
              </a:ext>
            </a:extLst>
          </p:cNvPr>
          <p:cNvPicPr>
            <a:picLocks noChangeAspect="1"/>
          </p:cNvPicPr>
          <p:nvPr/>
        </p:nvPicPr>
        <p:blipFill>
          <a:blip r:embed="rId5"/>
          <a:stretch>
            <a:fillRect/>
          </a:stretch>
        </p:blipFill>
        <p:spPr>
          <a:xfrm>
            <a:off x="7114869" y="2861035"/>
            <a:ext cx="3382001" cy="2793338"/>
          </a:xfrm>
          <a:prstGeom prst="rect">
            <a:avLst/>
          </a:prstGeom>
        </p:spPr>
      </p:pic>
      <p:sp>
        <p:nvSpPr>
          <p:cNvPr id="6" name="Speech Bubble: Rectangle with Corners Rounded 5">
            <a:extLst>
              <a:ext uri="{FF2B5EF4-FFF2-40B4-BE49-F238E27FC236}">
                <a16:creationId xmlns:a16="http://schemas.microsoft.com/office/drawing/2014/main" id="{B49DF88C-CF57-704A-B970-86EDC679F8E3}"/>
              </a:ext>
            </a:extLst>
          </p:cNvPr>
          <p:cNvSpPr/>
          <p:nvPr/>
        </p:nvSpPr>
        <p:spPr>
          <a:xfrm>
            <a:off x="9224159" y="1656578"/>
            <a:ext cx="2569932" cy="1209379"/>
          </a:xfrm>
          <a:prstGeom prst="wedgeRoundRectCallou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peech Bubble: Rectangle with Corners Rounded 6">
            <a:extLst>
              <a:ext uri="{FF2B5EF4-FFF2-40B4-BE49-F238E27FC236}">
                <a16:creationId xmlns:a16="http://schemas.microsoft.com/office/drawing/2014/main" id="{8F77329B-7E90-DA2A-58DD-3A98DEAA72A6}"/>
              </a:ext>
            </a:extLst>
          </p:cNvPr>
          <p:cNvSpPr/>
          <p:nvPr/>
        </p:nvSpPr>
        <p:spPr>
          <a:xfrm>
            <a:off x="3023607" y="3677411"/>
            <a:ext cx="2805372" cy="1226176"/>
          </a:xfrm>
          <a:prstGeom prst="wedgeRoundRectCallou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peech Bubble: Rectangle with Corners Rounded 7">
            <a:extLst>
              <a:ext uri="{FF2B5EF4-FFF2-40B4-BE49-F238E27FC236}">
                <a16:creationId xmlns:a16="http://schemas.microsoft.com/office/drawing/2014/main" id="{8749B760-80B6-CF5C-A8F8-78C907DF9B52}"/>
              </a:ext>
            </a:extLst>
          </p:cNvPr>
          <p:cNvSpPr/>
          <p:nvPr/>
        </p:nvSpPr>
        <p:spPr>
          <a:xfrm>
            <a:off x="14833271" y="3643847"/>
            <a:ext cx="2217196" cy="1226176"/>
          </a:xfrm>
          <a:prstGeom prst="wedgeRoundRectCallou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F9A7A15-4659-79D5-3DA2-30B148187B95}"/>
              </a:ext>
            </a:extLst>
          </p:cNvPr>
          <p:cNvSpPr txBox="1"/>
          <p:nvPr/>
        </p:nvSpPr>
        <p:spPr>
          <a:xfrm>
            <a:off x="9358728" y="1729483"/>
            <a:ext cx="2446251"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latin typeface="Calibri"/>
              </a:rPr>
              <a:t>Hey this is</a:t>
            </a:r>
            <a:r>
              <a:rPr lang="en-US" sz="2800" b="1">
                <a:latin typeface="Calibri"/>
              </a:rPr>
              <a:t> Raghav</a:t>
            </a:r>
            <a:r>
              <a:rPr lang="en-US" sz="2000"/>
              <a:t> </a:t>
            </a:r>
            <a:r>
              <a:rPr lang="en-US" sz="2800" b="1"/>
              <a:t>!</a:t>
            </a:r>
          </a:p>
        </p:txBody>
      </p:sp>
      <p:sp>
        <p:nvSpPr>
          <p:cNvPr id="10" name="TextBox 9">
            <a:extLst>
              <a:ext uri="{FF2B5EF4-FFF2-40B4-BE49-F238E27FC236}">
                <a16:creationId xmlns:a16="http://schemas.microsoft.com/office/drawing/2014/main" id="{F8E8B11E-195C-B9B7-A083-EC19CB6CF414}"/>
              </a:ext>
            </a:extLst>
          </p:cNvPr>
          <p:cNvSpPr txBox="1"/>
          <p:nvPr/>
        </p:nvSpPr>
        <p:spPr>
          <a:xfrm>
            <a:off x="3023518" y="3929882"/>
            <a:ext cx="281596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latin typeface="Calibri"/>
              </a:rPr>
              <a:t>Subbu </a:t>
            </a:r>
          </a:p>
        </p:txBody>
      </p:sp>
      <p:sp>
        <p:nvSpPr>
          <p:cNvPr id="11" name="TextBox 10">
            <a:extLst>
              <a:ext uri="{FF2B5EF4-FFF2-40B4-BE49-F238E27FC236}">
                <a16:creationId xmlns:a16="http://schemas.microsoft.com/office/drawing/2014/main" id="{141259F3-42C0-043A-9DDD-F04846301C5A}"/>
              </a:ext>
            </a:extLst>
          </p:cNvPr>
          <p:cNvSpPr txBox="1"/>
          <p:nvPr/>
        </p:nvSpPr>
        <p:spPr>
          <a:xfrm>
            <a:off x="14901001" y="3711521"/>
            <a:ext cx="244625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latin typeface="Calibri"/>
              </a:rPr>
              <a:t>Asha</a:t>
            </a:r>
          </a:p>
        </p:txBody>
      </p:sp>
    </p:spTree>
    <p:extLst>
      <p:ext uri="{BB962C8B-B14F-4D97-AF65-F5344CB8AC3E}">
        <p14:creationId xmlns:p14="http://schemas.microsoft.com/office/powerpoint/2010/main" val="2626314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65"/>
        <p:cNvGrpSpPr/>
        <p:nvPr/>
      </p:nvGrpSpPr>
      <p:grpSpPr>
        <a:xfrm>
          <a:off x="0" y="0"/>
          <a:ext cx="0" cy="0"/>
          <a:chOff x="0" y="0"/>
          <a:chExt cx="0" cy="0"/>
        </a:xfrm>
      </p:grpSpPr>
      <p:sp>
        <p:nvSpPr>
          <p:cNvPr id="67" name="Google Shape;67;p8"/>
          <p:cNvSpPr/>
          <p:nvPr/>
        </p:nvSpPr>
        <p:spPr>
          <a:xfrm>
            <a:off x="17004918" y="8907094"/>
            <a:ext cx="1283335" cy="1380490"/>
          </a:xfrm>
          <a:custGeom>
            <a:avLst/>
            <a:gdLst/>
            <a:ahLst/>
            <a:cxnLst/>
            <a:rect l="l" t="t" r="r" b="b"/>
            <a:pathLst>
              <a:path w="1283334" h="1380490" extrusionOk="0">
                <a:moveTo>
                  <a:pt x="1270126" y="0"/>
                </a:moveTo>
                <a:lnTo>
                  <a:pt x="1203832" y="1447"/>
                </a:lnTo>
                <a:lnTo>
                  <a:pt x="1137665" y="7200"/>
                </a:lnTo>
                <a:lnTo>
                  <a:pt x="1071371" y="15849"/>
                </a:lnTo>
                <a:lnTo>
                  <a:pt x="1005839" y="28079"/>
                </a:lnTo>
                <a:lnTo>
                  <a:pt x="941069" y="43205"/>
                </a:lnTo>
                <a:lnTo>
                  <a:pt x="877696" y="61925"/>
                </a:lnTo>
                <a:lnTo>
                  <a:pt x="815085" y="84239"/>
                </a:lnTo>
                <a:lnTo>
                  <a:pt x="753871" y="110159"/>
                </a:lnTo>
                <a:lnTo>
                  <a:pt x="693419" y="138240"/>
                </a:lnTo>
                <a:lnTo>
                  <a:pt x="635126" y="169920"/>
                </a:lnTo>
                <a:lnTo>
                  <a:pt x="578230" y="205202"/>
                </a:lnTo>
                <a:lnTo>
                  <a:pt x="523493" y="242643"/>
                </a:lnTo>
                <a:lnTo>
                  <a:pt x="470915" y="282961"/>
                </a:lnTo>
                <a:lnTo>
                  <a:pt x="420496" y="326161"/>
                </a:lnTo>
                <a:lnTo>
                  <a:pt x="372236" y="372243"/>
                </a:lnTo>
                <a:lnTo>
                  <a:pt x="326135" y="420483"/>
                </a:lnTo>
                <a:lnTo>
                  <a:pt x="282955" y="470881"/>
                </a:lnTo>
                <a:lnTo>
                  <a:pt x="242696" y="523443"/>
                </a:lnTo>
                <a:lnTo>
                  <a:pt x="205231" y="578161"/>
                </a:lnTo>
                <a:lnTo>
                  <a:pt x="169925" y="635039"/>
                </a:lnTo>
                <a:lnTo>
                  <a:pt x="138302" y="693359"/>
                </a:lnTo>
                <a:lnTo>
                  <a:pt x="110235" y="753842"/>
                </a:lnTo>
                <a:lnTo>
                  <a:pt x="84327" y="815041"/>
                </a:lnTo>
                <a:lnTo>
                  <a:pt x="61975" y="877677"/>
                </a:lnTo>
                <a:lnTo>
                  <a:pt x="43179" y="941039"/>
                </a:lnTo>
                <a:lnTo>
                  <a:pt x="28066" y="1005838"/>
                </a:lnTo>
                <a:lnTo>
                  <a:pt x="15874" y="1071357"/>
                </a:lnTo>
                <a:lnTo>
                  <a:pt x="7238" y="1137601"/>
                </a:lnTo>
                <a:lnTo>
                  <a:pt x="1523" y="1203840"/>
                </a:lnTo>
                <a:lnTo>
                  <a:pt x="0" y="1270078"/>
                </a:lnTo>
                <a:lnTo>
                  <a:pt x="1523" y="1336321"/>
                </a:lnTo>
                <a:lnTo>
                  <a:pt x="5284" y="1379903"/>
                </a:lnTo>
                <a:lnTo>
                  <a:pt x="1283080" y="1379903"/>
                </a:lnTo>
                <a:lnTo>
                  <a:pt x="1283080" y="283"/>
                </a:lnTo>
                <a:lnTo>
                  <a:pt x="1270126" y="0"/>
                </a:lnTo>
                <a:close/>
              </a:path>
            </a:pathLst>
          </a:custGeom>
          <a:solidFill>
            <a:srgbClr val="2F5FAA"/>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68" name="Google Shape;68;p8"/>
          <p:cNvSpPr/>
          <p:nvPr/>
        </p:nvSpPr>
        <p:spPr>
          <a:xfrm>
            <a:off x="0" y="0"/>
            <a:ext cx="1139190" cy="1254760"/>
          </a:xfrm>
          <a:custGeom>
            <a:avLst/>
            <a:gdLst/>
            <a:ahLst/>
            <a:cxnLst/>
            <a:rect l="l" t="t" r="r" b="b"/>
            <a:pathLst>
              <a:path w="1139190" h="1254760" extrusionOk="0">
                <a:moveTo>
                  <a:pt x="1138864" y="0"/>
                </a:moveTo>
                <a:lnTo>
                  <a:pt x="0" y="0"/>
                </a:lnTo>
                <a:lnTo>
                  <a:pt x="0" y="1254351"/>
                </a:lnTo>
                <a:lnTo>
                  <a:pt x="67677" y="1245590"/>
                </a:lnTo>
                <a:lnTo>
                  <a:pt x="133196" y="1233360"/>
                </a:lnTo>
                <a:lnTo>
                  <a:pt x="197276" y="1218234"/>
                </a:lnTo>
                <a:lnTo>
                  <a:pt x="261357" y="1199515"/>
                </a:lnTo>
                <a:lnTo>
                  <a:pt x="323998" y="1177188"/>
                </a:lnTo>
                <a:lnTo>
                  <a:pt x="385197" y="1151991"/>
                </a:lnTo>
                <a:lnTo>
                  <a:pt x="445675" y="1123188"/>
                </a:lnTo>
                <a:lnTo>
                  <a:pt x="503996" y="1091514"/>
                </a:lnTo>
                <a:lnTo>
                  <a:pt x="560158" y="1056957"/>
                </a:lnTo>
                <a:lnTo>
                  <a:pt x="615598" y="1018794"/>
                </a:lnTo>
                <a:lnTo>
                  <a:pt x="668158" y="978471"/>
                </a:lnTo>
                <a:lnTo>
                  <a:pt x="718557" y="935278"/>
                </a:lnTo>
                <a:lnTo>
                  <a:pt x="766796" y="889914"/>
                </a:lnTo>
                <a:lnTo>
                  <a:pt x="812879" y="841679"/>
                </a:lnTo>
                <a:lnTo>
                  <a:pt x="856079" y="791273"/>
                </a:lnTo>
                <a:lnTo>
                  <a:pt x="896396" y="737997"/>
                </a:lnTo>
                <a:lnTo>
                  <a:pt x="933837" y="683272"/>
                </a:lnTo>
                <a:lnTo>
                  <a:pt x="968400" y="627113"/>
                </a:lnTo>
                <a:lnTo>
                  <a:pt x="1000075" y="568071"/>
                </a:lnTo>
                <a:lnTo>
                  <a:pt x="1028879" y="508317"/>
                </a:lnTo>
                <a:lnTo>
                  <a:pt x="1054799" y="447116"/>
                </a:lnTo>
                <a:lnTo>
                  <a:pt x="1076399" y="384479"/>
                </a:lnTo>
                <a:lnTo>
                  <a:pt x="1095835" y="320395"/>
                </a:lnTo>
                <a:lnTo>
                  <a:pt x="1110957" y="256311"/>
                </a:lnTo>
                <a:lnTo>
                  <a:pt x="1123195" y="190792"/>
                </a:lnTo>
                <a:lnTo>
                  <a:pt x="1131837" y="124561"/>
                </a:lnTo>
                <a:lnTo>
                  <a:pt x="1137597" y="58318"/>
                </a:lnTo>
                <a:lnTo>
                  <a:pt x="1138864"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69" name="Google Shape;69;p8"/>
          <p:cNvSpPr/>
          <p:nvPr/>
        </p:nvSpPr>
        <p:spPr>
          <a:xfrm>
            <a:off x="0" y="3480047"/>
            <a:ext cx="502920" cy="3326765"/>
          </a:xfrm>
          <a:custGeom>
            <a:avLst/>
            <a:gdLst/>
            <a:ahLst/>
            <a:cxnLst/>
            <a:rect l="l" t="t" r="r" b="b"/>
            <a:pathLst>
              <a:path w="502920" h="3326765" extrusionOk="0">
                <a:moveTo>
                  <a:pt x="0" y="0"/>
                </a:moveTo>
                <a:lnTo>
                  <a:pt x="62577" y="9767"/>
                </a:lnTo>
                <a:lnTo>
                  <a:pt x="118735" y="24893"/>
                </a:lnTo>
                <a:lnTo>
                  <a:pt x="173448" y="45773"/>
                </a:lnTo>
                <a:lnTo>
                  <a:pt x="225285" y="71695"/>
                </a:lnTo>
                <a:lnTo>
                  <a:pt x="273521" y="103370"/>
                </a:lnTo>
                <a:lnTo>
                  <a:pt x="318878" y="140087"/>
                </a:lnTo>
                <a:lnTo>
                  <a:pt x="359911" y="181135"/>
                </a:lnTo>
                <a:lnTo>
                  <a:pt x="396631" y="226488"/>
                </a:lnTo>
                <a:lnTo>
                  <a:pt x="428306" y="275449"/>
                </a:lnTo>
                <a:lnTo>
                  <a:pt x="454222" y="326568"/>
                </a:lnTo>
                <a:lnTo>
                  <a:pt x="475103" y="381282"/>
                </a:lnTo>
                <a:lnTo>
                  <a:pt x="490219" y="437444"/>
                </a:lnTo>
                <a:lnTo>
                  <a:pt x="499581" y="494329"/>
                </a:lnTo>
                <a:lnTo>
                  <a:pt x="502458" y="552650"/>
                </a:lnTo>
                <a:lnTo>
                  <a:pt x="501739" y="552650"/>
                </a:lnTo>
                <a:lnTo>
                  <a:pt x="501019" y="581442"/>
                </a:lnTo>
                <a:lnTo>
                  <a:pt x="495260" y="639763"/>
                </a:lnTo>
                <a:lnTo>
                  <a:pt x="483021" y="695924"/>
                </a:lnTo>
                <a:lnTo>
                  <a:pt x="465023" y="751362"/>
                </a:lnTo>
                <a:lnTo>
                  <a:pt x="441265" y="804641"/>
                </a:lnTo>
                <a:lnTo>
                  <a:pt x="412466" y="855036"/>
                </a:lnTo>
                <a:lnTo>
                  <a:pt x="377908" y="901838"/>
                </a:lnTo>
                <a:lnTo>
                  <a:pt x="339754" y="945045"/>
                </a:lnTo>
                <a:lnTo>
                  <a:pt x="296559" y="983921"/>
                </a:lnTo>
                <a:lnTo>
                  <a:pt x="249044" y="1017755"/>
                </a:lnTo>
                <a:lnTo>
                  <a:pt x="199364" y="1047284"/>
                </a:lnTo>
                <a:lnTo>
                  <a:pt x="146089" y="1071047"/>
                </a:lnTo>
                <a:lnTo>
                  <a:pt x="90656" y="1089043"/>
                </a:lnTo>
                <a:lnTo>
                  <a:pt x="33778" y="1100563"/>
                </a:lnTo>
                <a:lnTo>
                  <a:pt x="5705" y="1104881"/>
                </a:lnTo>
                <a:lnTo>
                  <a:pt x="0" y="1105298"/>
                </a:lnTo>
              </a:path>
              <a:path w="502920" h="3326765" extrusionOk="0">
                <a:moveTo>
                  <a:pt x="0" y="1110219"/>
                </a:moveTo>
                <a:lnTo>
                  <a:pt x="62577" y="1120007"/>
                </a:lnTo>
                <a:lnTo>
                  <a:pt x="118735" y="1135121"/>
                </a:lnTo>
                <a:lnTo>
                  <a:pt x="173448" y="1156000"/>
                </a:lnTo>
                <a:lnTo>
                  <a:pt x="225285" y="1181922"/>
                </a:lnTo>
                <a:lnTo>
                  <a:pt x="273521" y="1213597"/>
                </a:lnTo>
                <a:lnTo>
                  <a:pt x="318878" y="1250314"/>
                </a:lnTo>
                <a:lnTo>
                  <a:pt x="359911" y="1291362"/>
                </a:lnTo>
                <a:lnTo>
                  <a:pt x="396631" y="1336716"/>
                </a:lnTo>
                <a:lnTo>
                  <a:pt x="428306" y="1385676"/>
                </a:lnTo>
                <a:lnTo>
                  <a:pt x="454222" y="1436796"/>
                </a:lnTo>
                <a:lnTo>
                  <a:pt x="475103" y="1491522"/>
                </a:lnTo>
                <a:lnTo>
                  <a:pt x="490219" y="1547671"/>
                </a:lnTo>
                <a:lnTo>
                  <a:pt x="499581" y="1604557"/>
                </a:lnTo>
                <a:lnTo>
                  <a:pt x="502458" y="1662878"/>
                </a:lnTo>
                <a:lnTo>
                  <a:pt x="501739" y="1662878"/>
                </a:lnTo>
                <a:lnTo>
                  <a:pt x="501019" y="1691682"/>
                </a:lnTo>
                <a:lnTo>
                  <a:pt x="495260" y="1750003"/>
                </a:lnTo>
                <a:lnTo>
                  <a:pt x="483021" y="1806152"/>
                </a:lnTo>
                <a:lnTo>
                  <a:pt x="465023" y="1861590"/>
                </a:lnTo>
                <a:lnTo>
                  <a:pt x="441265" y="1914881"/>
                </a:lnTo>
                <a:lnTo>
                  <a:pt x="412466" y="1965277"/>
                </a:lnTo>
                <a:lnTo>
                  <a:pt x="377908" y="2012078"/>
                </a:lnTo>
                <a:lnTo>
                  <a:pt x="339754" y="2055273"/>
                </a:lnTo>
                <a:lnTo>
                  <a:pt x="296559" y="2094149"/>
                </a:lnTo>
                <a:lnTo>
                  <a:pt x="249044" y="2127996"/>
                </a:lnTo>
                <a:lnTo>
                  <a:pt x="199364" y="2157512"/>
                </a:lnTo>
                <a:lnTo>
                  <a:pt x="146089" y="2181274"/>
                </a:lnTo>
                <a:lnTo>
                  <a:pt x="90656" y="2199271"/>
                </a:lnTo>
                <a:lnTo>
                  <a:pt x="33778" y="2210790"/>
                </a:lnTo>
                <a:lnTo>
                  <a:pt x="5705" y="2215108"/>
                </a:lnTo>
                <a:lnTo>
                  <a:pt x="0" y="2215526"/>
                </a:lnTo>
              </a:path>
              <a:path w="502920" h="3326765" extrusionOk="0">
                <a:moveTo>
                  <a:pt x="0" y="2221168"/>
                </a:moveTo>
                <a:lnTo>
                  <a:pt x="62577" y="2230946"/>
                </a:lnTo>
                <a:lnTo>
                  <a:pt x="118735" y="2246072"/>
                </a:lnTo>
                <a:lnTo>
                  <a:pt x="173448" y="2266952"/>
                </a:lnTo>
                <a:lnTo>
                  <a:pt x="225285" y="2292874"/>
                </a:lnTo>
                <a:lnTo>
                  <a:pt x="273521" y="2324549"/>
                </a:lnTo>
                <a:lnTo>
                  <a:pt x="318878" y="2361266"/>
                </a:lnTo>
                <a:lnTo>
                  <a:pt x="359911" y="2402314"/>
                </a:lnTo>
                <a:lnTo>
                  <a:pt x="396631" y="2447667"/>
                </a:lnTo>
                <a:lnTo>
                  <a:pt x="428306" y="2496628"/>
                </a:lnTo>
                <a:lnTo>
                  <a:pt x="454222" y="2547747"/>
                </a:lnTo>
                <a:lnTo>
                  <a:pt x="475103" y="2602474"/>
                </a:lnTo>
                <a:lnTo>
                  <a:pt x="490219" y="2658623"/>
                </a:lnTo>
                <a:lnTo>
                  <a:pt x="499581" y="2715508"/>
                </a:lnTo>
                <a:lnTo>
                  <a:pt x="502458" y="2773829"/>
                </a:lnTo>
                <a:lnTo>
                  <a:pt x="501739" y="2773829"/>
                </a:lnTo>
                <a:lnTo>
                  <a:pt x="501019" y="2802621"/>
                </a:lnTo>
                <a:lnTo>
                  <a:pt x="495260" y="2860942"/>
                </a:lnTo>
                <a:lnTo>
                  <a:pt x="483021" y="2917104"/>
                </a:lnTo>
                <a:lnTo>
                  <a:pt x="465023" y="2972541"/>
                </a:lnTo>
                <a:lnTo>
                  <a:pt x="441265" y="3025820"/>
                </a:lnTo>
                <a:lnTo>
                  <a:pt x="412466" y="3076228"/>
                </a:lnTo>
                <a:lnTo>
                  <a:pt x="377908" y="3123017"/>
                </a:lnTo>
                <a:lnTo>
                  <a:pt x="339754" y="3166224"/>
                </a:lnTo>
                <a:lnTo>
                  <a:pt x="296559" y="3205100"/>
                </a:lnTo>
                <a:lnTo>
                  <a:pt x="249044" y="3238947"/>
                </a:lnTo>
                <a:lnTo>
                  <a:pt x="199364" y="3268463"/>
                </a:lnTo>
                <a:lnTo>
                  <a:pt x="146089" y="3292213"/>
                </a:lnTo>
                <a:lnTo>
                  <a:pt x="90656" y="3310222"/>
                </a:lnTo>
                <a:lnTo>
                  <a:pt x="33778" y="3321742"/>
                </a:lnTo>
                <a:lnTo>
                  <a:pt x="5705" y="3326060"/>
                </a:lnTo>
                <a:lnTo>
                  <a:pt x="0" y="3326477"/>
                </a:lnTo>
              </a:path>
            </a:pathLst>
          </a:custGeom>
          <a:noFill/>
          <a:ln w="76300" cap="flat" cmpd="sng">
            <a:solidFill>
              <a:srgbClr val="99D5F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0" name="Google Shape;70;p8"/>
          <p:cNvSpPr/>
          <p:nvPr/>
        </p:nvSpPr>
        <p:spPr>
          <a:xfrm>
            <a:off x="16335412" y="9514793"/>
            <a:ext cx="1282065" cy="772160"/>
          </a:xfrm>
          <a:custGeom>
            <a:avLst/>
            <a:gdLst/>
            <a:ahLst/>
            <a:cxnLst/>
            <a:rect l="l" t="t" r="r" b="b"/>
            <a:pathLst>
              <a:path w="1282065" h="772159" extrusionOk="0">
                <a:moveTo>
                  <a:pt x="1280897" y="0"/>
                </a:moveTo>
                <a:lnTo>
                  <a:pt x="0" y="1438"/>
                </a:lnTo>
              </a:path>
              <a:path w="1282065" h="772159" extrusionOk="0">
                <a:moveTo>
                  <a:pt x="645084" y="0"/>
                </a:moveTo>
                <a:lnTo>
                  <a:pt x="0" y="771713"/>
                </a:lnTo>
              </a:path>
              <a:path w="1282065" h="772159" extrusionOk="0">
                <a:moveTo>
                  <a:pt x="633653" y="0"/>
                </a:moveTo>
                <a:lnTo>
                  <a:pt x="1281659" y="770274"/>
                </a:lnTo>
              </a:path>
            </a:pathLst>
          </a:custGeom>
          <a:noFill/>
          <a:ln w="76300" cap="flat" cmpd="sng">
            <a:solidFill>
              <a:srgbClr val="99D5F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1" name="Google Shape;71;p8"/>
          <p:cNvSpPr/>
          <p:nvPr/>
        </p:nvSpPr>
        <p:spPr>
          <a:xfrm>
            <a:off x="16972622" y="9522711"/>
            <a:ext cx="1905" cy="763905"/>
          </a:xfrm>
          <a:custGeom>
            <a:avLst/>
            <a:gdLst/>
            <a:ahLst/>
            <a:cxnLst/>
            <a:rect l="l" t="t" r="r" b="b"/>
            <a:pathLst>
              <a:path w="1905" h="763904" extrusionOk="0">
                <a:moveTo>
                  <a:pt x="1397" y="0"/>
                </a:moveTo>
                <a:lnTo>
                  <a:pt x="0" y="763795"/>
                </a:lnTo>
              </a:path>
            </a:pathLst>
          </a:custGeom>
          <a:noFill/>
          <a:ln w="76300" cap="flat" cmpd="sng">
            <a:solidFill>
              <a:srgbClr val="99D5F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grpSp>
        <p:nvGrpSpPr>
          <p:cNvPr id="72" name="Google Shape;72;p8"/>
          <p:cNvGrpSpPr/>
          <p:nvPr/>
        </p:nvGrpSpPr>
        <p:grpSpPr>
          <a:xfrm>
            <a:off x="17079130" y="1"/>
            <a:ext cx="1209040" cy="1987032"/>
            <a:chOff x="17079130" y="1"/>
            <a:chExt cx="1209040" cy="1987032"/>
          </a:xfrm>
        </p:grpSpPr>
        <p:sp>
          <p:nvSpPr>
            <p:cNvPr id="73" name="Google Shape;73;p8"/>
            <p:cNvSpPr/>
            <p:nvPr/>
          </p:nvSpPr>
          <p:spPr>
            <a:xfrm>
              <a:off x="17079130" y="1"/>
              <a:ext cx="1209040" cy="1230630"/>
            </a:xfrm>
            <a:custGeom>
              <a:avLst/>
              <a:gdLst/>
              <a:ahLst/>
              <a:cxnLst/>
              <a:rect l="l" t="t" r="r" b="b"/>
              <a:pathLst>
                <a:path w="1209040" h="1230630" extrusionOk="0">
                  <a:moveTo>
                    <a:pt x="1208927" y="1230301"/>
                  </a:moveTo>
                  <a:lnTo>
                    <a:pt x="640848" y="1230450"/>
                  </a:lnTo>
                  <a:lnTo>
                    <a:pt x="640848" y="1229727"/>
                  </a:lnTo>
                  <a:lnTo>
                    <a:pt x="607701" y="1229015"/>
                  </a:lnTo>
                  <a:lnTo>
                    <a:pt x="540771" y="1221814"/>
                  </a:lnTo>
                  <a:lnTo>
                    <a:pt x="475238" y="1208137"/>
                  </a:lnTo>
                  <a:lnTo>
                    <a:pt x="411865" y="1187245"/>
                  </a:lnTo>
                  <a:lnTo>
                    <a:pt x="350650" y="1159890"/>
                  </a:lnTo>
                  <a:lnTo>
                    <a:pt x="292356" y="1126768"/>
                  </a:lnTo>
                  <a:lnTo>
                    <a:pt x="238381" y="1087170"/>
                  </a:lnTo>
                  <a:lnTo>
                    <a:pt x="188723" y="1042530"/>
                  </a:lnTo>
                  <a:lnTo>
                    <a:pt x="143384" y="992860"/>
                  </a:lnTo>
                  <a:lnTo>
                    <a:pt x="104395" y="938860"/>
                  </a:lnTo>
                  <a:lnTo>
                    <a:pt x="70612" y="880542"/>
                  </a:lnTo>
                  <a:lnTo>
                    <a:pt x="43307" y="819342"/>
                  </a:lnTo>
                  <a:lnTo>
                    <a:pt x="23114" y="755982"/>
                  </a:lnTo>
                  <a:lnTo>
                    <a:pt x="8636" y="690463"/>
                  </a:lnTo>
                  <a:lnTo>
                    <a:pt x="1524" y="623509"/>
                  </a:lnTo>
                  <a:lnTo>
                    <a:pt x="762" y="590388"/>
                  </a:lnTo>
                  <a:lnTo>
                    <a:pt x="0" y="589664"/>
                  </a:lnTo>
                  <a:lnTo>
                    <a:pt x="762" y="589664"/>
                  </a:lnTo>
                  <a:lnTo>
                    <a:pt x="1524" y="556542"/>
                  </a:lnTo>
                  <a:lnTo>
                    <a:pt x="4318" y="522710"/>
                  </a:lnTo>
                  <a:lnTo>
                    <a:pt x="14478" y="456467"/>
                  </a:lnTo>
                  <a:lnTo>
                    <a:pt x="31750" y="391672"/>
                  </a:lnTo>
                  <a:lnTo>
                    <a:pt x="56261" y="329747"/>
                  </a:lnTo>
                  <a:lnTo>
                    <a:pt x="86487" y="269994"/>
                  </a:lnTo>
                  <a:lnTo>
                    <a:pt x="123191" y="213835"/>
                  </a:lnTo>
                  <a:lnTo>
                    <a:pt x="164974" y="161270"/>
                  </a:lnTo>
                  <a:lnTo>
                    <a:pt x="212473" y="114484"/>
                  </a:lnTo>
                  <a:lnTo>
                    <a:pt x="264289" y="72003"/>
                  </a:lnTo>
                  <a:lnTo>
                    <a:pt x="320424" y="35287"/>
                  </a:lnTo>
                  <a:lnTo>
                    <a:pt x="380241" y="5036"/>
                  </a:lnTo>
                  <a:lnTo>
                    <a:pt x="392240" y="0"/>
                  </a:lnTo>
                </a:path>
              </a:pathLst>
            </a:custGeom>
            <a:noFill/>
            <a:ln w="18700" cap="flat" cmpd="sng">
              <a:solidFill>
                <a:srgbClr val="1C365F"/>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4" name="Google Shape;74;p8"/>
            <p:cNvSpPr/>
            <p:nvPr/>
          </p:nvSpPr>
          <p:spPr>
            <a:xfrm>
              <a:off x="17079130" y="705603"/>
              <a:ext cx="1209040" cy="1281430"/>
            </a:xfrm>
            <a:custGeom>
              <a:avLst/>
              <a:gdLst/>
              <a:ahLst/>
              <a:cxnLst/>
              <a:rect l="l" t="t" r="r" b="b"/>
              <a:pathLst>
                <a:path w="1209040" h="1281430" extrusionOk="0">
                  <a:moveTo>
                    <a:pt x="1208927" y="1280700"/>
                  </a:moveTo>
                  <a:lnTo>
                    <a:pt x="640848" y="1280849"/>
                  </a:lnTo>
                  <a:lnTo>
                    <a:pt x="640848" y="1280125"/>
                  </a:lnTo>
                  <a:lnTo>
                    <a:pt x="607701" y="1279414"/>
                  </a:lnTo>
                  <a:lnTo>
                    <a:pt x="540771" y="1272200"/>
                  </a:lnTo>
                  <a:lnTo>
                    <a:pt x="475238" y="1258523"/>
                  </a:lnTo>
                  <a:lnTo>
                    <a:pt x="411865" y="1237644"/>
                  </a:lnTo>
                  <a:lnTo>
                    <a:pt x="350650" y="1210288"/>
                  </a:lnTo>
                  <a:lnTo>
                    <a:pt x="292356" y="1177167"/>
                  </a:lnTo>
                  <a:lnTo>
                    <a:pt x="238381" y="1137569"/>
                  </a:lnTo>
                  <a:lnTo>
                    <a:pt x="188723" y="1092928"/>
                  </a:lnTo>
                  <a:lnTo>
                    <a:pt x="143384" y="1043246"/>
                  </a:lnTo>
                  <a:lnTo>
                    <a:pt x="104395" y="989246"/>
                  </a:lnTo>
                  <a:lnTo>
                    <a:pt x="70612" y="930941"/>
                  </a:lnTo>
                  <a:lnTo>
                    <a:pt x="43307" y="869740"/>
                  </a:lnTo>
                  <a:lnTo>
                    <a:pt x="23114" y="806380"/>
                  </a:lnTo>
                  <a:lnTo>
                    <a:pt x="8636" y="740862"/>
                  </a:lnTo>
                  <a:lnTo>
                    <a:pt x="1524" y="673895"/>
                  </a:lnTo>
                  <a:lnTo>
                    <a:pt x="762" y="640786"/>
                  </a:lnTo>
                  <a:lnTo>
                    <a:pt x="0" y="640062"/>
                  </a:lnTo>
                  <a:lnTo>
                    <a:pt x="762" y="640062"/>
                  </a:lnTo>
                  <a:lnTo>
                    <a:pt x="1524" y="606941"/>
                  </a:lnTo>
                  <a:lnTo>
                    <a:pt x="4318" y="573108"/>
                  </a:lnTo>
                  <a:lnTo>
                    <a:pt x="14478" y="506866"/>
                  </a:lnTo>
                  <a:lnTo>
                    <a:pt x="31750" y="442071"/>
                  </a:lnTo>
                  <a:lnTo>
                    <a:pt x="56261" y="380146"/>
                  </a:lnTo>
                  <a:lnTo>
                    <a:pt x="86487" y="320393"/>
                  </a:lnTo>
                  <a:lnTo>
                    <a:pt x="123191" y="264234"/>
                  </a:lnTo>
                  <a:lnTo>
                    <a:pt x="164974" y="211682"/>
                  </a:lnTo>
                  <a:lnTo>
                    <a:pt x="212473" y="164870"/>
                  </a:lnTo>
                  <a:lnTo>
                    <a:pt x="264289" y="122401"/>
                  </a:lnTo>
                  <a:lnTo>
                    <a:pt x="320424" y="85673"/>
                  </a:lnTo>
                  <a:lnTo>
                    <a:pt x="380241" y="55435"/>
                  </a:lnTo>
                  <a:lnTo>
                    <a:pt x="442853" y="31673"/>
                  </a:lnTo>
                  <a:lnTo>
                    <a:pt x="506862" y="14401"/>
                  </a:lnTo>
                  <a:lnTo>
                    <a:pt x="573156" y="3594"/>
                  </a:lnTo>
                  <a:lnTo>
                    <a:pt x="640086" y="0"/>
                  </a:lnTo>
                  <a:lnTo>
                    <a:pt x="1208927" y="0"/>
                  </a:lnTo>
                </a:path>
              </a:pathLst>
            </a:custGeom>
            <a:noFill/>
            <a:ln w="18700" cap="flat" cmpd="sng">
              <a:solidFill>
                <a:srgbClr val="1C365F"/>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grpSp>
      <p:sp>
        <p:nvSpPr>
          <p:cNvPr id="75" name="Google Shape;75;p8"/>
          <p:cNvSpPr/>
          <p:nvPr/>
        </p:nvSpPr>
        <p:spPr>
          <a:xfrm>
            <a:off x="8183000" y="9572400"/>
            <a:ext cx="2283460" cy="715010"/>
          </a:xfrm>
          <a:custGeom>
            <a:avLst/>
            <a:gdLst/>
            <a:ahLst/>
            <a:cxnLst/>
            <a:rect l="l" t="t" r="r" b="b"/>
            <a:pathLst>
              <a:path w="2283459" h="715009" extrusionOk="0">
                <a:moveTo>
                  <a:pt x="0" y="714597"/>
                </a:moveTo>
                <a:lnTo>
                  <a:pt x="41557" y="635019"/>
                </a:lnTo>
                <a:lnTo>
                  <a:pt x="76824" y="578142"/>
                </a:lnTo>
                <a:lnTo>
                  <a:pt x="114277" y="523422"/>
                </a:lnTo>
                <a:lnTo>
                  <a:pt x="154586" y="470866"/>
                </a:lnTo>
                <a:lnTo>
                  <a:pt x="197792" y="420463"/>
                </a:lnTo>
                <a:lnTo>
                  <a:pt x="243867" y="372228"/>
                </a:lnTo>
                <a:lnTo>
                  <a:pt x="292102" y="326151"/>
                </a:lnTo>
                <a:lnTo>
                  <a:pt x="342508" y="282952"/>
                </a:lnTo>
                <a:lnTo>
                  <a:pt x="395061" y="242633"/>
                </a:lnTo>
                <a:lnTo>
                  <a:pt x="449773" y="205193"/>
                </a:lnTo>
                <a:lnTo>
                  <a:pt x="506656" y="169912"/>
                </a:lnTo>
                <a:lnTo>
                  <a:pt x="564974" y="138235"/>
                </a:lnTo>
                <a:lnTo>
                  <a:pt x="625452" y="110157"/>
                </a:lnTo>
                <a:lnTo>
                  <a:pt x="686653" y="84236"/>
                </a:lnTo>
                <a:lnTo>
                  <a:pt x="749289" y="61917"/>
                </a:lnTo>
                <a:lnTo>
                  <a:pt x="812650" y="43199"/>
                </a:lnTo>
                <a:lnTo>
                  <a:pt x="877445" y="28078"/>
                </a:lnTo>
                <a:lnTo>
                  <a:pt x="942964" y="15839"/>
                </a:lnTo>
                <a:lnTo>
                  <a:pt x="1009208" y="7198"/>
                </a:lnTo>
                <a:lnTo>
                  <a:pt x="1075438" y="1437"/>
                </a:lnTo>
                <a:lnTo>
                  <a:pt x="1141681" y="0"/>
                </a:lnTo>
                <a:lnTo>
                  <a:pt x="1207924" y="1437"/>
                </a:lnTo>
                <a:lnTo>
                  <a:pt x="1274155" y="7198"/>
                </a:lnTo>
                <a:lnTo>
                  <a:pt x="1340385" y="15839"/>
                </a:lnTo>
                <a:lnTo>
                  <a:pt x="1405905" y="28078"/>
                </a:lnTo>
                <a:lnTo>
                  <a:pt x="1470713" y="43199"/>
                </a:lnTo>
                <a:lnTo>
                  <a:pt x="1534060" y="61917"/>
                </a:lnTo>
                <a:lnTo>
                  <a:pt x="1596709" y="84236"/>
                </a:lnTo>
                <a:lnTo>
                  <a:pt x="1657911" y="110157"/>
                </a:lnTo>
                <a:lnTo>
                  <a:pt x="1718375" y="138235"/>
                </a:lnTo>
                <a:lnTo>
                  <a:pt x="1776707" y="169912"/>
                </a:lnTo>
                <a:lnTo>
                  <a:pt x="1833577" y="205193"/>
                </a:lnTo>
                <a:lnTo>
                  <a:pt x="1888301" y="242633"/>
                </a:lnTo>
                <a:lnTo>
                  <a:pt x="1940854" y="282952"/>
                </a:lnTo>
                <a:lnTo>
                  <a:pt x="1991248" y="326151"/>
                </a:lnTo>
                <a:lnTo>
                  <a:pt x="2039495" y="372228"/>
                </a:lnTo>
                <a:lnTo>
                  <a:pt x="2085571" y="420463"/>
                </a:lnTo>
                <a:lnTo>
                  <a:pt x="2128763" y="470866"/>
                </a:lnTo>
                <a:lnTo>
                  <a:pt x="2169086" y="523422"/>
                </a:lnTo>
                <a:lnTo>
                  <a:pt x="2206525" y="578142"/>
                </a:lnTo>
                <a:lnTo>
                  <a:pt x="2241806" y="635019"/>
                </a:lnTo>
                <a:lnTo>
                  <a:pt x="2273480" y="693340"/>
                </a:lnTo>
                <a:lnTo>
                  <a:pt x="2283350" y="714597"/>
                </a:lnTo>
              </a:path>
              <a:path w="2283459" h="715009" extrusionOk="0">
                <a:moveTo>
                  <a:pt x="823939" y="714597"/>
                </a:moveTo>
                <a:lnTo>
                  <a:pt x="881052" y="685417"/>
                </a:lnTo>
                <a:lnTo>
                  <a:pt x="943688" y="661659"/>
                </a:lnTo>
                <a:lnTo>
                  <a:pt x="1008484" y="643661"/>
                </a:lnTo>
                <a:lnTo>
                  <a:pt x="1074727" y="633580"/>
                </a:lnTo>
                <a:lnTo>
                  <a:pt x="1141681" y="629979"/>
                </a:lnTo>
                <a:lnTo>
                  <a:pt x="1175514" y="630698"/>
                </a:lnTo>
                <a:lnTo>
                  <a:pt x="1241757" y="637901"/>
                </a:lnTo>
                <a:lnTo>
                  <a:pt x="1307277" y="651578"/>
                </a:lnTo>
                <a:lnTo>
                  <a:pt x="1371348" y="672459"/>
                </a:lnTo>
                <a:lnTo>
                  <a:pt x="1432549" y="699819"/>
                </a:lnTo>
                <a:lnTo>
                  <a:pt x="1460086" y="714597"/>
                </a:lnTo>
              </a:path>
            </a:pathLst>
          </a:custGeom>
          <a:noFill/>
          <a:ln w="18700" cap="flat" cmpd="sng">
            <a:solidFill>
              <a:srgbClr val="1C365F"/>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grpSp>
        <p:nvGrpSpPr>
          <p:cNvPr id="76" name="Google Shape;76;p8"/>
          <p:cNvGrpSpPr/>
          <p:nvPr/>
        </p:nvGrpSpPr>
        <p:grpSpPr>
          <a:xfrm>
            <a:off x="16161321" y="5045384"/>
            <a:ext cx="1266825" cy="2552283"/>
            <a:chOff x="16161321" y="5074386"/>
            <a:chExt cx="1266825" cy="2552283"/>
          </a:xfrm>
        </p:grpSpPr>
        <p:sp>
          <p:nvSpPr>
            <p:cNvPr id="77" name="Google Shape;77;p8"/>
            <p:cNvSpPr/>
            <p:nvPr/>
          </p:nvSpPr>
          <p:spPr>
            <a:xfrm>
              <a:off x="16161321" y="5085399"/>
              <a:ext cx="1266825" cy="2541270"/>
            </a:xfrm>
            <a:custGeom>
              <a:avLst/>
              <a:gdLst/>
              <a:ahLst/>
              <a:cxnLst/>
              <a:rect l="l" t="t" r="r" b="b"/>
              <a:pathLst>
                <a:path w="1266825" h="2541270" extrusionOk="0">
                  <a:moveTo>
                    <a:pt x="0" y="0"/>
                  </a:moveTo>
                  <a:lnTo>
                    <a:pt x="0" y="2540787"/>
                  </a:lnTo>
                  <a:lnTo>
                    <a:pt x="48751" y="2539868"/>
                  </a:lnTo>
                  <a:lnTo>
                    <a:pt x="97039" y="2537135"/>
                  </a:lnTo>
                  <a:lnTo>
                    <a:pt x="144832" y="2532619"/>
                  </a:lnTo>
                  <a:lnTo>
                    <a:pt x="192096" y="2526355"/>
                  </a:lnTo>
                  <a:lnTo>
                    <a:pt x="238798" y="2518375"/>
                  </a:lnTo>
                  <a:lnTo>
                    <a:pt x="284906" y="2508712"/>
                  </a:lnTo>
                  <a:lnTo>
                    <a:pt x="330386" y="2497399"/>
                  </a:lnTo>
                  <a:lnTo>
                    <a:pt x="375205" y="2484469"/>
                  </a:lnTo>
                  <a:lnTo>
                    <a:pt x="419330" y="2469956"/>
                  </a:lnTo>
                  <a:lnTo>
                    <a:pt x="462729" y="2453892"/>
                  </a:lnTo>
                  <a:lnTo>
                    <a:pt x="505368" y="2436310"/>
                  </a:lnTo>
                  <a:lnTo>
                    <a:pt x="547215" y="2417244"/>
                  </a:lnTo>
                  <a:lnTo>
                    <a:pt x="588236" y="2396726"/>
                  </a:lnTo>
                  <a:lnTo>
                    <a:pt x="628398" y="2374790"/>
                  </a:lnTo>
                  <a:lnTo>
                    <a:pt x="667669" y="2351468"/>
                  </a:lnTo>
                  <a:lnTo>
                    <a:pt x="706016" y="2326793"/>
                  </a:lnTo>
                  <a:lnTo>
                    <a:pt x="743405" y="2300799"/>
                  </a:lnTo>
                  <a:lnTo>
                    <a:pt x="779803" y="2273518"/>
                  </a:lnTo>
                  <a:lnTo>
                    <a:pt x="815178" y="2244985"/>
                  </a:lnTo>
                  <a:lnTo>
                    <a:pt x="849496" y="2215230"/>
                  </a:lnTo>
                  <a:lnTo>
                    <a:pt x="882726" y="2184289"/>
                  </a:lnTo>
                  <a:lnTo>
                    <a:pt x="914832" y="2152193"/>
                  </a:lnTo>
                  <a:lnTo>
                    <a:pt x="945784" y="2118976"/>
                  </a:lnTo>
                  <a:lnTo>
                    <a:pt x="975547" y="2084670"/>
                  </a:lnTo>
                  <a:lnTo>
                    <a:pt x="1004088" y="2049310"/>
                  </a:lnTo>
                  <a:lnTo>
                    <a:pt x="1031376" y="2012927"/>
                  </a:lnTo>
                  <a:lnTo>
                    <a:pt x="1057376" y="1975555"/>
                  </a:lnTo>
                  <a:lnTo>
                    <a:pt x="1082056" y="1937227"/>
                  </a:lnTo>
                  <a:lnTo>
                    <a:pt x="1105382" y="1897976"/>
                  </a:lnTo>
                  <a:lnTo>
                    <a:pt x="1127323" y="1857835"/>
                  </a:lnTo>
                  <a:lnTo>
                    <a:pt x="1147844" y="1816837"/>
                  </a:lnTo>
                  <a:lnTo>
                    <a:pt x="1166913" y="1775015"/>
                  </a:lnTo>
                  <a:lnTo>
                    <a:pt x="1184497" y="1732402"/>
                  </a:lnTo>
                  <a:lnTo>
                    <a:pt x="1200563" y="1689031"/>
                  </a:lnTo>
                  <a:lnTo>
                    <a:pt x="1215077" y="1644935"/>
                  </a:lnTo>
                  <a:lnTo>
                    <a:pt x="1228008" y="1600147"/>
                  </a:lnTo>
                  <a:lnTo>
                    <a:pt x="1239321" y="1554701"/>
                  </a:lnTo>
                  <a:lnTo>
                    <a:pt x="1248984" y="1508629"/>
                  </a:lnTo>
                  <a:lnTo>
                    <a:pt x="1256965" y="1461964"/>
                  </a:lnTo>
                  <a:lnTo>
                    <a:pt x="1263229" y="1414739"/>
                  </a:lnTo>
                  <a:lnTo>
                    <a:pt x="1266824" y="1376719"/>
                  </a:lnTo>
                  <a:lnTo>
                    <a:pt x="1266824" y="1163362"/>
                  </a:lnTo>
                  <a:lnTo>
                    <a:pt x="1263229" y="1125346"/>
                  </a:lnTo>
                  <a:lnTo>
                    <a:pt x="1256965" y="1078128"/>
                  </a:lnTo>
                  <a:lnTo>
                    <a:pt x="1248984" y="1031473"/>
                  </a:lnTo>
                  <a:lnTo>
                    <a:pt x="1239321" y="985412"/>
                  </a:lnTo>
                  <a:lnTo>
                    <a:pt x="1228008" y="939978"/>
                  </a:lnTo>
                  <a:lnTo>
                    <a:pt x="1215077" y="895205"/>
                  </a:lnTo>
                  <a:lnTo>
                    <a:pt x="1200563" y="851125"/>
                  </a:lnTo>
                  <a:lnTo>
                    <a:pt x="1184497" y="807771"/>
                  </a:lnTo>
                  <a:lnTo>
                    <a:pt x="1166913" y="765176"/>
                  </a:lnTo>
                  <a:lnTo>
                    <a:pt x="1147844" y="723373"/>
                  </a:lnTo>
                  <a:lnTo>
                    <a:pt x="1127323" y="682396"/>
                  </a:lnTo>
                  <a:lnTo>
                    <a:pt x="1105382" y="642276"/>
                  </a:lnTo>
                  <a:lnTo>
                    <a:pt x="1082056" y="603047"/>
                  </a:lnTo>
                  <a:lnTo>
                    <a:pt x="1057376" y="564742"/>
                  </a:lnTo>
                  <a:lnTo>
                    <a:pt x="1031376" y="527394"/>
                  </a:lnTo>
                  <a:lnTo>
                    <a:pt x="1004088" y="491035"/>
                  </a:lnTo>
                  <a:lnTo>
                    <a:pt x="975547" y="455699"/>
                  </a:lnTo>
                  <a:lnTo>
                    <a:pt x="945784" y="421418"/>
                  </a:lnTo>
                  <a:lnTo>
                    <a:pt x="914832" y="388225"/>
                  </a:lnTo>
                  <a:lnTo>
                    <a:pt x="882726" y="356154"/>
                  </a:lnTo>
                  <a:lnTo>
                    <a:pt x="849496" y="325237"/>
                  </a:lnTo>
                  <a:lnTo>
                    <a:pt x="815178" y="295508"/>
                  </a:lnTo>
                  <a:lnTo>
                    <a:pt x="779803" y="266998"/>
                  </a:lnTo>
                  <a:lnTo>
                    <a:pt x="743405" y="239742"/>
                  </a:lnTo>
                  <a:lnTo>
                    <a:pt x="706016" y="213771"/>
                  </a:lnTo>
                  <a:lnTo>
                    <a:pt x="667669" y="189119"/>
                  </a:lnTo>
                  <a:lnTo>
                    <a:pt x="628398" y="165820"/>
                  </a:lnTo>
                  <a:lnTo>
                    <a:pt x="588236" y="143904"/>
                  </a:lnTo>
                  <a:lnTo>
                    <a:pt x="547215" y="123407"/>
                  </a:lnTo>
                  <a:lnTo>
                    <a:pt x="505368" y="104360"/>
                  </a:lnTo>
                  <a:lnTo>
                    <a:pt x="462729" y="86797"/>
                  </a:lnTo>
                  <a:lnTo>
                    <a:pt x="419330" y="70750"/>
                  </a:lnTo>
                  <a:lnTo>
                    <a:pt x="375205" y="56252"/>
                  </a:lnTo>
                  <a:lnTo>
                    <a:pt x="330386" y="43337"/>
                  </a:lnTo>
                  <a:lnTo>
                    <a:pt x="284906" y="32037"/>
                  </a:lnTo>
                  <a:lnTo>
                    <a:pt x="238798" y="22385"/>
                  </a:lnTo>
                  <a:lnTo>
                    <a:pt x="192096" y="14414"/>
                  </a:lnTo>
                  <a:lnTo>
                    <a:pt x="144832" y="8157"/>
                  </a:lnTo>
                  <a:lnTo>
                    <a:pt x="97039" y="3647"/>
                  </a:lnTo>
                  <a:lnTo>
                    <a:pt x="48751" y="917"/>
                  </a:lnTo>
                  <a:lnTo>
                    <a:pt x="0"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8" name="Google Shape;78;p8"/>
            <p:cNvSpPr/>
            <p:nvPr/>
          </p:nvSpPr>
          <p:spPr>
            <a:xfrm>
              <a:off x="16794734" y="5074386"/>
              <a:ext cx="277495" cy="276860"/>
            </a:xfrm>
            <a:custGeom>
              <a:avLst/>
              <a:gdLst/>
              <a:ahLst/>
              <a:cxnLst/>
              <a:rect l="l" t="t" r="r" b="b"/>
              <a:pathLst>
                <a:path w="277494" h="276860" extrusionOk="0">
                  <a:moveTo>
                    <a:pt x="136779" y="0"/>
                  </a:moveTo>
                  <a:lnTo>
                    <a:pt x="0" y="139674"/>
                  </a:lnTo>
                  <a:lnTo>
                    <a:pt x="139700" y="276466"/>
                  </a:lnTo>
                  <a:lnTo>
                    <a:pt x="208788" y="206629"/>
                  </a:lnTo>
                  <a:lnTo>
                    <a:pt x="277114" y="136804"/>
                  </a:lnTo>
                  <a:lnTo>
                    <a:pt x="136779" y="0"/>
                  </a:lnTo>
                  <a:close/>
                </a:path>
              </a:pathLst>
            </a:custGeom>
            <a:solidFill>
              <a:srgbClr val="99D5F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sp>
        <p:nvSpPr>
          <p:cNvPr id="79" name="Google Shape;79;p8"/>
          <p:cNvSpPr/>
          <p:nvPr/>
        </p:nvSpPr>
        <p:spPr>
          <a:xfrm>
            <a:off x="16794734" y="4577613"/>
            <a:ext cx="277495" cy="276860"/>
          </a:xfrm>
          <a:custGeom>
            <a:avLst/>
            <a:gdLst/>
            <a:ahLst/>
            <a:cxnLst/>
            <a:rect l="l" t="t" r="r" b="b"/>
            <a:pathLst>
              <a:path w="277494" h="276860" extrusionOk="0">
                <a:moveTo>
                  <a:pt x="136779" y="0"/>
                </a:moveTo>
                <a:lnTo>
                  <a:pt x="0" y="139674"/>
                </a:lnTo>
                <a:lnTo>
                  <a:pt x="139700" y="276466"/>
                </a:lnTo>
                <a:lnTo>
                  <a:pt x="208788" y="206629"/>
                </a:lnTo>
                <a:lnTo>
                  <a:pt x="277114" y="136791"/>
                </a:lnTo>
                <a:lnTo>
                  <a:pt x="136779" y="0"/>
                </a:lnTo>
                <a:close/>
              </a:path>
            </a:pathLst>
          </a:custGeom>
          <a:solidFill>
            <a:srgbClr val="99D5F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0" name="Google Shape;80;p8"/>
          <p:cNvSpPr/>
          <p:nvPr/>
        </p:nvSpPr>
        <p:spPr>
          <a:xfrm>
            <a:off x="16794734" y="5571883"/>
            <a:ext cx="277495" cy="276860"/>
          </a:xfrm>
          <a:custGeom>
            <a:avLst/>
            <a:gdLst/>
            <a:ahLst/>
            <a:cxnLst/>
            <a:rect l="l" t="t" r="r" b="b"/>
            <a:pathLst>
              <a:path w="277494" h="276860" extrusionOk="0">
                <a:moveTo>
                  <a:pt x="136779" y="0"/>
                </a:moveTo>
                <a:lnTo>
                  <a:pt x="0" y="139674"/>
                </a:lnTo>
                <a:lnTo>
                  <a:pt x="139700" y="276466"/>
                </a:lnTo>
                <a:lnTo>
                  <a:pt x="208788" y="206629"/>
                </a:lnTo>
                <a:lnTo>
                  <a:pt x="277114" y="136791"/>
                </a:lnTo>
                <a:lnTo>
                  <a:pt x="136779" y="0"/>
                </a:lnTo>
                <a:close/>
              </a:path>
            </a:pathLst>
          </a:custGeom>
          <a:solidFill>
            <a:srgbClr val="99D5F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1" name="Google Shape;81;p8"/>
          <p:cNvSpPr/>
          <p:nvPr/>
        </p:nvSpPr>
        <p:spPr>
          <a:xfrm>
            <a:off x="16794734" y="6069381"/>
            <a:ext cx="277495" cy="276860"/>
          </a:xfrm>
          <a:custGeom>
            <a:avLst/>
            <a:gdLst/>
            <a:ahLst/>
            <a:cxnLst/>
            <a:rect l="l" t="t" r="r" b="b"/>
            <a:pathLst>
              <a:path w="277494" h="276860" extrusionOk="0">
                <a:moveTo>
                  <a:pt x="136779" y="0"/>
                </a:moveTo>
                <a:lnTo>
                  <a:pt x="0" y="139661"/>
                </a:lnTo>
                <a:lnTo>
                  <a:pt x="139700" y="276453"/>
                </a:lnTo>
                <a:lnTo>
                  <a:pt x="208788" y="206629"/>
                </a:lnTo>
                <a:lnTo>
                  <a:pt x="277114" y="136791"/>
                </a:lnTo>
                <a:lnTo>
                  <a:pt x="136779" y="0"/>
                </a:lnTo>
                <a:close/>
              </a:path>
            </a:pathLst>
          </a:custGeom>
          <a:solidFill>
            <a:srgbClr val="99D5F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2" name="Google Shape;82;p8"/>
          <p:cNvSpPr/>
          <p:nvPr/>
        </p:nvSpPr>
        <p:spPr>
          <a:xfrm>
            <a:off x="579824" y="7768922"/>
            <a:ext cx="1282700" cy="772160"/>
          </a:xfrm>
          <a:custGeom>
            <a:avLst/>
            <a:gdLst/>
            <a:ahLst/>
            <a:cxnLst/>
            <a:rect l="l" t="t" r="r" b="b"/>
            <a:pathLst>
              <a:path w="1282700" h="772159" extrusionOk="0">
                <a:moveTo>
                  <a:pt x="1280743" y="0"/>
                </a:moveTo>
                <a:lnTo>
                  <a:pt x="0" y="1435"/>
                </a:lnTo>
              </a:path>
              <a:path w="1282700" h="772159" extrusionOk="0">
                <a:moveTo>
                  <a:pt x="645054" y="0"/>
                </a:moveTo>
                <a:lnTo>
                  <a:pt x="0" y="771704"/>
                </a:lnTo>
              </a:path>
              <a:path w="1282700" h="772159" extrusionOk="0">
                <a:moveTo>
                  <a:pt x="634254" y="711"/>
                </a:moveTo>
                <a:lnTo>
                  <a:pt x="1282191" y="770993"/>
                </a:lnTo>
              </a:path>
              <a:path w="1282700" h="772159" extrusionOk="0">
                <a:moveTo>
                  <a:pt x="638576" y="7911"/>
                </a:moveTo>
                <a:lnTo>
                  <a:pt x="637137" y="771704"/>
                </a:lnTo>
              </a:path>
            </a:pathLst>
          </a:custGeom>
          <a:noFill/>
          <a:ln w="76300" cap="flat" cmpd="sng">
            <a:solidFill>
              <a:srgbClr val="2F5FAA"/>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3" name="Google Shape;83;p8"/>
          <p:cNvSpPr txBox="1"/>
          <p:nvPr/>
        </p:nvSpPr>
        <p:spPr>
          <a:xfrm>
            <a:off x="2617620" y="971370"/>
            <a:ext cx="5867400" cy="1015663"/>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6000" b="1">
                <a:solidFill>
                  <a:srgbClr val="17365D"/>
                </a:solidFill>
                <a:latin typeface="Calibri"/>
                <a:ea typeface="Calibri"/>
                <a:cs typeface="Calibri"/>
                <a:sym typeface="Calibri"/>
              </a:rPr>
              <a:t>THE CHALLENGE</a:t>
            </a:r>
            <a:endParaRPr sz="6000" b="1">
              <a:solidFill>
                <a:srgbClr val="17365D"/>
              </a:solidFill>
              <a:latin typeface="Calibri"/>
              <a:ea typeface="Calibri"/>
              <a:cs typeface="Calibri"/>
              <a:sym typeface="Calibri"/>
            </a:endParaRPr>
          </a:p>
        </p:txBody>
      </p:sp>
      <p:sp>
        <p:nvSpPr>
          <p:cNvPr id="84" name="Google Shape;84;p8"/>
          <p:cNvSpPr txBox="1"/>
          <p:nvPr/>
        </p:nvSpPr>
        <p:spPr>
          <a:xfrm>
            <a:off x="1889222" y="2617178"/>
            <a:ext cx="13519210" cy="7017265"/>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5400" dirty="0">
                <a:solidFill>
                  <a:schemeClr val="dk2"/>
                </a:solidFill>
                <a:latin typeface="Calibri"/>
                <a:ea typeface="Calibri"/>
                <a:cs typeface="Calibri"/>
                <a:sym typeface="Calibri"/>
              </a:rPr>
              <a:t>Traditional one-size-fits-all education often leaves some students behind while not sufficiently challenging others. </a:t>
            </a:r>
          </a:p>
          <a:p>
            <a:pPr marL="0" lvl="0" indent="0" algn="l" rtl="0">
              <a:spcBef>
                <a:spcPts val="0"/>
              </a:spcBef>
              <a:spcAft>
                <a:spcPts val="0"/>
              </a:spcAft>
              <a:buNone/>
            </a:pPr>
            <a:r>
              <a:rPr lang="en-US" sz="5400" dirty="0">
                <a:solidFill>
                  <a:schemeClr val="dk2"/>
                </a:solidFill>
                <a:latin typeface="Calibri"/>
                <a:ea typeface="Calibri"/>
                <a:cs typeface="Calibri"/>
                <a:sym typeface="Calibri"/>
              </a:rPr>
              <a:t>At the same time the faculty find it challenging to curate the content for students that is equally accessible and understandable to everyone.</a:t>
            </a:r>
          </a:p>
          <a:p>
            <a:pPr marL="0" lvl="0" indent="0" algn="l" rtl="0">
              <a:spcBef>
                <a:spcPts val="0"/>
              </a:spcBef>
              <a:spcAft>
                <a:spcPts val="0"/>
              </a:spcAft>
              <a:buNone/>
            </a:pPr>
            <a:endParaRPr lang="en-US" sz="5400" dirty="0">
              <a:solidFill>
                <a:schemeClr val="dk2"/>
              </a:solidFill>
              <a:latin typeface="Calibri"/>
            </a:endParaRPr>
          </a:p>
          <a:p>
            <a:pPr marL="0" lvl="0" indent="0" algn="l" rtl="0">
              <a:spcBef>
                <a:spcPts val="0"/>
              </a:spcBef>
              <a:spcAft>
                <a:spcPts val="0"/>
              </a:spcAft>
              <a:buNone/>
            </a:pPr>
            <a:endParaRPr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4"/>
                                        </p:tgtEl>
                                        <p:attrNameLst>
                                          <p:attrName>style.visibility</p:attrName>
                                        </p:attrNameLst>
                                      </p:cBhvr>
                                      <p:to>
                                        <p:strVal val="visible"/>
                                      </p:to>
                                    </p:set>
                                    <p:animEffect transition="in" filter="fade">
                                      <p:cBhvr>
                                        <p:cTn id="11"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65"/>
        <p:cNvGrpSpPr/>
        <p:nvPr/>
      </p:nvGrpSpPr>
      <p:grpSpPr>
        <a:xfrm>
          <a:off x="0" y="0"/>
          <a:ext cx="0" cy="0"/>
          <a:chOff x="0" y="0"/>
          <a:chExt cx="0" cy="0"/>
        </a:xfrm>
      </p:grpSpPr>
      <p:sp>
        <p:nvSpPr>
          <p:cNvPr id="66" name="Google Shape;66;p8"/>
          <p:cNvSpPr/>
          <p:nvPr/>
        </p:nvSpPr>
        <p:spPr>
          <a:xfrm>
            <a:off x="2352984" y="2859502"/>
            <a:ext cx="6115371" cy="2541270"/>
          </a:xfrm>
          <a:prstGeom prst="roundRect">
            <a:avLst>
              <a:gd name="adj" fmla="val 16667"/>
            </a:avLst>
          </a:prstGeom>
          <a:solidFill>
            <a:srgbClr val="F2DADA"/>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800">
              <a:solidFill>
                <a:schemeClr val="lt1"/>
              </a:solidFill>
            </a:endParaRPr>
          </a:p>
        </p:txBody>
      </p:sp>
      <p:sp>
        <p:nvSpPr>
          <p:cNvPr id="67" name="Google Shape;67;p8"/>
          <p:cNvSpPr/>
          <p:nvPr/>
        </p:nvSpPr>
        <p:spPr>
          <a:xfrm>
            <a:off x="17004918" y="8907094"/>
            <a:ext cx="1283335" cy="1380490"/>
          </a:xfrm>
          <a:custGeom>
            <a:avLst/>
            <a:gdLst/>
            <a:ahLst/>
            <a:cxnLst/>
            <a:rect l="l" t="t" r="r" b="b"/>
            <a:pathLst>
              <a:path w="1283334" h="1380490" extrusionOk="0">
                <a:moveTo>
                  <a:pt x="1270126" y="0"/>
                </a:moveTo>
                <a:lnTo>
                  <a:pt x="1203832" y="1447"/>
                </a:lnTo>
                <a:lnTo>
                  <a:pt x="1137665" y="7200"/>
                </a:lnTo>
                <a:lnTo>
                  <a:pt x="1071371" y="15849"/>
                </a:lnTo>
                <a:lnTo>
                  <a:pt x="1005839" y="28079"/>
                </a:lnTo>
                <a:lnTo>
                  <a:pt x="941069" y="43205"/>
                </a:lnTo>
                <a:lnTo>
                  <a:pt x="877696" y="61925"/>
                </a:lnTo>
                <a:lnTo>
                  <a:pt x="815085" y="84239"/>
                </a:lnTo>
                <a:lnTo>
                  <a:pt x="753871" y="110159"/>
                </a:lnTo>
                <a:lnTo>
                  <a:pt x="693419" y="138240"/>
                </a:lnTo>
                <a:lnTo>
                  <a:pt x="635126" y="169920"/>
                </a:lnTo>
                <a:lnTo>
                  <a:pt x="578230" y="205202"/>
                </a:lnTo>
                <a:lnTo>
                  <a:pt x="523493" y="242643"/>
                </a:lnTo>
                <a:lnTo>
                  <a:pt x="470915" y="282961"/>
                </a:lnTo>
                <a:lnTo>
                  <a:pt x="420496" y="326161"/>
                </a:lnTo>
                <a:lnTo>
                  <a:pt x="372236" y="372243"/>
                </a:lnTo>
                <a:lnTo>
                  <a:pt x="326135" y="420483"/>
                </a:lnTo>
                <a:lnTo>
                  <a:pt x="282955" y="470881"/>
                </a:lnTo>
                <a:lnTo>
                  <a:pt x="242696" y="523443"/>
                </a:lnTo>
                <a:lnTo>
                  <a:pt x="205231" y="578161"/>
                </a:lnTo>
                <a:lnTo>
                  <a:pt x="169925" y="635039"/>
                </a:lnTo>
                <a:lnTo>
                  <a:pt x="138302" y="693359"/>
                </a:lnTo>
                <a:lnTo>
                  <a:pt x="110235" y="753842"/>
                </a:lnTo>
                <a:lnTo>
                  <a:pt x="84327" y="815041"/>
                </a:lnTo>
                <a:lnTo>
                  <a:pt x="61975" y="877677"/>
                </a:lnTo>
                <a:lnTo>
                  <a:pt x="43179" y="941039"/>
                </a:lnTo>
                <a:lnTo>
                  <a:pt x="28066" y="1005838"/>
                </a:lnTo>
                <a:lnTo>
                  <a:pt x="15874" y="1071357"/>
                </a:lnTo>
                <a:lnTo>
                  <a:pt x="7238" y="1137601"/>
                </a:lnTo>
                <a:lnTo>
                  <a:pt x="1523" y="1203840"/>
                </a:lnTo>
                <a:lnTo>
                  <a:pt x="0" y="1270078"/>
                </a:lnTo>
                <a:lnTo>
                  <a:pt x="1523" y="1336321"/>
                </a:lnTo>
                <a:lnTo>
                  <a:pt x="5284" y="1379903"/>
                </a:lnTo>
                <a:lnTo>
                  <a:pt x="1283080" y="1379903"/>
                </a:lnTo>
                <a:lnTo>
                  <a:pt x="1283080" y="283"/>
                </a:lnTo>
                <a:lnTo>
                  <a:pt x="1270126" y="0"/>
                </a:lnTo>
                <a:close/>
              </a:path>
            </a:pathLst>
          </a:custGeom>
          <a:solidFill>
            <a:srgbClr val="2F5FAA"/>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68" name="Google Shape;68;p8"/>
          <p:cNvSpPr/>
          <p:nvPr/>
        </p:nvSpPr>
        <p:spPr>
          <a:xfrm>
            <a:off x="0" y="0"/>
            <a:ext cx="1139190" cy="1254760"/>
          </a:xfrm>
          <a:custGeom>
            <a:avLst/>
            <a:gdLst/>
            <a:ahLst/>
            <a:cxnLst/>
            <a:rect l="l" t="t" r="r" b="b"/>
            <a:pathLst>
              <a:path w="1139190" h="1254760" extrusionOk="0">
                <a:moveTo>
                  <a:pt x="1138864" y="0"/>
                </a:moveTo>
                <a:lnTo>
                  <a:pt x="0" y="0"/>
                </a:lnTo>
                <a:lnTo>
                  <a:pt x="0" y="1254351"/>
                </a:lnTo>
                <a:lnTo>
                  <a:pt x="67677" y="1245590"/>
                </a:lnTo>
                <a:lnTo>
                  <a:pt x="133196" y="1233360"/>
                </a:lnTo>
                <a:lnTo>
                  <a:pt x="197276" y="1218234"/>
                </a:lnTo>
                <a:lnTo>
                  <a:pt x="261357" y="1199515"/>
                </a:lnTo>
                <a:lnTo>
                  <a:pt x="323998" y="1177188"/>
                </a:lnTo>
                <a:lnTo>
                  <a:pt x="385197" y="1151991"/>
                </a:lnTo>
                <a:lnTo>
                  <a:pt x="445675" y="1123188"/>
                </a:lnTo>
                <a:lnTo>
                  <a:pt x="503996" y="1091514"/>
                </a:lnTo>
                <a:lnTo>
                  <a:pt x="560158" y="1056957"/>
                </a:lnTo>
                <a:lnTo>
                  <a:pt x="615598" y="1018794"/>
                </a:lnTo>
                <a:lnTo>
                  <a:pt x="668158" y="978471"/>
                </a:lnTo>
                <a:lnTo>
                  <a:pt x="718557" y="935278"/>
                </a:lnTo>
                <a:lnTo>
                  <a:pt x="766796" y="889914"/>
                </a:lnTo>
                <a:lnTo>
                  <a:pt x="812879" y="841679"/>
                </a:lnTo>
                <a:lnTo>
                  <a:pt x="856079" y="791273"/>
                </a:lnTo>
                <a:lnTo>
                  <a:pt x="896396" y="737997"/>
                </a:lnTo>
                <a:lnTo>
                  <a:pt x="933837" y="683272"/>
                </a:lnTo>
                <a:lnTo>
                  <a:pt x="968400" y="627113"/>
                </a:lnTo>
                <a:lnTo>
                  <a:pt x="1000075" y="568071"/>
                </a:lnTo>
                <a:lnTo>
                  <a:pt x="1028879" y="508317"/>
                </a:lnTo>
                <a:lnTo>
                  <a:pt x="1054799" y="447116"/>
                </a:lnTo>
                <a:lnTo>
                  <a:pt x="1076399" y="384479"/>
                </a:lnTo>
                <a:lnTo>
                  <a:pt x="1095835" y="320395"/>
                </a:lnTo>
                <a:lnTo>
                  <a:pt x="1110957" y="256311"/>
                </a:lnTo>
                <a:lnTo>
                  <a:pt x="1123195" y="190792"/>
                </a:lnTo>
                <a:lnTo>
                  <a:pt x="1131837" y="124561"/>
                </a:lnTo>
                <a:lnTo>
                  <a:pt x="1137597" y="58318"/>
                </a:lnTo>
                <a:lnTo>
                  <a:pt x="1138864"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69" name="Google Shape;69;p8"/>
          <p:cNvSpPr/>
          <p:nvPr/>
        </p:nvSpPr>
        <p:spPr>
          <a:xfrm>
            <a:off x="0" y="3480047"/>
            <a:ext cx="502920" cy="3326765"/>
          </a:xfrm>
          <a:custGeom>
            <a:avLst/>
            <a:gdLst/>
            <a:ahLst/>
            <a:cxnLst/>
            <a:rect l="l" t="t" r="r" b="b"/>
            <a:pathLst>
              <a:path w="502920" h="3326765" extrusionOk="0">
                <a:moveTo>
                  <a:pt x="0" y="0"/>
                </a:moveTo>
                <a:lnTo>
                  <a:pt x="62577" y="9767"/>
                </a:lnTo>
                <a:lnTo>
                  <a:pt x="118735" y="24893"/>
                </a:lnTo>
                <a:lnTo>
                  <a:pt x="173448" y="45773"/>
                </a:lnTo>
                <a:lnTo>
                  <a:pt x="225285" y="71695"/>
                </a:lnTo>
                <a:lnTo>
                  <a:pt x="273521" y="103370"/>
                </a:lnTo>
                <a:lnTo>
                  <a:pt x="318878" y="140087"/>
                </a:lnTo>
                <a:lnTo>
                  <a:pt x="359911" y="181135"/>
                </a:lnTo>
                <a:lnTo>
                  <a:pt x="396631" y="226488"/>
                </a:lnTo>
                <a:lnTo>
                  <a:pt x="428306" y="275449"/>
                </a:lnTo>
                <a:lnTo>
                  <a:pt x="454222" y="326568"/>
                </a:lnTo>
                <a:lnTo>
                  <a:pt x="475103" y="381282"/>
                </a:lnTo>
                <a:lnTo>
                  <a:pt x="490219" y="437444"/>
                </a:lnTo>
                <a:lnTo>
                  <a:pt x="499581" y="494329"/>
                </a:lnTo>
                <a:lnTo>
                  <a:pt x="502458" y="552650"/>
                </a:lnTo>
                <a:lnTo>
                  <a:pt x="501739" y="552650"/>
                </a:lnTo>
                <a:lnTo>
                  <a:pt x="501019" y="581442"/>
                </a:lnTo>
                <a:lnTo>
                  <a:pt x="495260" y="639763"/>
                </a:lnTo>
                <a:lnTo>
                  <a:pt x="483021" y="695924"/>
                </a:lnTo>
                <a:lnTo>
                  <a:pt x="465023" y="751362"/>
                </a:lnTo>
                <a:lnTo>
                  <a:pt x="441265" y="804641"/>
                </a:lnTo>
                <a:lnTo>
                  <a:pt x="412466" y="855036"/>
                </a:lnTo>
                <a:lnTo>
                  <a:pt x="377908" y="901838"/>
                </a:lnTo>
                <a:lnTo>
                  <a:pt x="339754" y="945045"/>
                </a:lnTo>
                <a:lnTo>
                  <a:pt x="296559" y="983921"/>
                </a:lnTo>
                <a:lnTo>
                  <a:pt x="249044" y="1017755"/>
                </a:lnTo>
                <a:lnTo>
                  <a:pt x="199364" y="1047284"/>
                </a:lnTo>
                <a:lnTo>
                  <a:pt x="146089" y="1071047"/>
                </a:lnTo>
                <a:lnTo>
                  <a:pt x="90656" y="1089043"/>
                </a:lnTo>
                <a:lnTo>
                  <a:pt x="33778" y="1100563"/>
                </a:lnTo>
                <a:lnTo>
                  <a:pt x="5705" y="1104881"/>
                </a:lnTo>
                <a:lnTo>
                  <a:pt x="0" y="1105298"/>
                </a:lnTo>
              </a:path>
              <a:path w="502920" h="3326765" extrusionOk="0">
                <a:moveTo>
                  <a:pt x="0" y="1110219"/>
                </a:moveTo>
                <a:lnTo>
                  <a:pt x="62577" y="1120007"/>
                </a:lnTo>
                <a:lnTo>
                  <a:pt x="118735" y="1135121"/>
                </a:lnTo>
                <a:lnTo>
                  <a:pt x="173448" y="1156000"/>
                </a:lnTo>
                <a:lnTo>
                  <a:pt x="225285" y="1181922"/>
                </a:lnTo>
                <a:lnTo>
                  <a:pt x="273521" y="1213597"/>
                </a:lnTo>
                <a:lnTo>
                  <a:pt x="318878" y="1250314"/>
                </a:lnTo>
                <a:lnTo>
                  <a:pt x="359911" y="1291362"/>
                </a:lnTo>
                <a:lnTo>
                  <a:pt x="396631" y="1336716"/>
                </a:lnTo>
                <a:lnTo>
                  <a:pt x="428306" y="1385676"/>
                </a:lnTo>
                <a:lnTo>
                  <a:pt x="454222" y="1436796"/>
                </a:lnTo>
                <a:lnTo>
                  <a:pt x="475103" y="1491522"/>
                </a:lnTo>
                <a:lnTo>
                  <a:pt x="490219" y="1547671"/>
                </a:lnTo>
                <a:lnTo>
                  <a:pt x="499581" y="1604557"/>
                </a:lnTo>
                <a:lnTo>
                  <a:pt x="502458" y="1662878"/>
                </a:lnTo>
                <a:lnTo>
                  <a:pt x="501739" y="1662878"/>
                </a:lnTo>
                <a:lnTo>
                  <a:pt x="501019" y="1691682"/>
                </a:lnTo>
                <a:lnTo>
                  <a:pt x="495260" y="1750003"/>
                </a:lnTo>
                <a:lnTo>
                  <a:pt x="483021" y="1806152"/>
                </a:lnTo>
                <a:lnTo>
                  <a:pt x="465023" y="1861590"/>
                </a:lnTo>
                <a:lnTo>
                  <a:pt x="441265" y="1914881"/>
                </a:lnTo>
                <a:lnTo>
                  <a:pt x="412466" y="1965277"/>
                </a:lnTo>
                <a:lnTo>
                  <a:pt x="377908" y="2012078"/>
                </a:lnTo>
                <a:lnTo>
                  <a:pt x="339754" y="2055273"/>
                </a:lnTo>
                <a:lnTo>
                  <a:pt x="296559" y="2094149"/>
                </a:lnTo>
                <a:lnTo>
                  <a:pt x="249044" y="2127996"/>
                </a:lnTo>
                <a:lnTo>
                  <a:pt x="199364" y="2157512"/>
                </a:lnTo>
                <a:lnTo>
                  <a:pt x="146089" y="2181274"/>
                </a:lnTo>
                <a:lnTo>
                  <a:pt x="90656" y="2199271"/>
                </a:lnTo>
                <a:lnTo>
                  <a:pt x="33778" y="2210790"/>
                </a:lnTo>
                <a:lnTo>
                  <a:pt x="5705" y="2215108"/>
                </a:lnTo>
                <a:lnTo>
                  <a:pt x="0" y="2215526"/>
                </a:lnTo>
              </a:path>
              <a:path w="502920" h="3326765" extrusionOk="0">
                <a:moveTo>
                  <a:pt x="0" y="2221168"/>
                </a:moveTo>
                <a:lnTo>
                  <a:pt x="62577" y="2230946"/>
                </a:lnTo>
                <a:lnTo>
                  <a:pt x="118735" y="2246072"/>
                </a:lnTo>
                <a:lnTo>
                  <a:pt x="173448" y="2266952"/>
                </a:lnTo>
                <a:lnTo>
                  <a:pt x="225285" y="2292874"/>
                </a:lnTo>
                <a:lnTo>
                  <a:pt x="273521" y="2324549"/>
                </a:lnTo>
                <a:lnTo>
                  <a:pt x="318878" y="2361266"/>
                </a:lnTo>
                <a:lnTo>
                  <a:pt x="359911" y="2402314"/>
                </a:lnTo>
                <a:lnTo>
                  <a:pt x="396631" y="2447667"/>
                </a:lnTo>
                <a:lnTo>
                  <a:pt x="428306" y="2496628"/>
                </a:lnTo>
                <a:lnTo>
                  <a:pt x="454222" y="2547747"/>
                </a:lnTo>
                <a:lnTo>
                  <a:pt x="475103" y="2602474"/>
                </a:lnTo>
                <a:lnTo>
                  <a:pt x="490219" y="2658623"/>
                </a:lnTo>
                <a:lnTo>
                  <a:pt x="499581" y="2715508"/>
                </a:lnTo>
                <a:lnTo>
                  <a:pt x="502458" y="2773829"/>
                </a:lnTo>
                <a:lnTo>
                  <a:pt x="501739" y="2773829"/>
                </a:lnTo>
                <a:lnTo>
                  <a:pt x="501019" y="2802621"/>
                </a:lnTo>
                <a:lnTo>
                  <a:pt x="495260" y="2860942"/>
                </a:lnTo>
                <a:lnTo>
                  <a:pt x="483021" y="2917104"/>
                </a:lnTo>
                <a:lnTo>
                  <a:pt x="465023" y="2972541"/>
                </a:lnTo>
                <a:lnTo>
                  <a:pt x="441265" y="3025820"/>
                </a:lnTo>
                <a:lnTo>
                  <a:pt x="412466" y="3076228"/>
                </a:lnTo>
                <a:lnTo>
                  <a:pt x="377908" y="3123017"/>
                </a:lnTo>
                <a:lnTo>
                  <a:pt x="339754" y="3166224"/>
                </a:lnTo>
                <a:lnTo>
                  <a:pt x="296559" y="3205100"/>
                </a:lnTo>
                <a:lnTo>
                  <a:pt x="249044" y="3238947"/>
                </a:lnTo>
                <a:lnTo>
                  <a:pt x="199364" y="3268463"/>
                </a:lnTo>
                <a:lnTo>
                  <a:pt x="146089" y="3292213"/>
                </a:lnTo>
                <a:lnTo>
                  <a:pt x="90656" y="3310222"/>
                </a:lnTo>
                <a:lnTo>
                  <a:pt x="33778" y="3321742"/>
                </a:lnTo>
                <a:lnTo>
                  <a:pt x="5705" y="3326060"/>
                </a:lnTo>
                <a:lnTo>
                  <a:pt x="0" y="3326477"/>
                </a:lnTo>
              </a:path>
            </a:pathLst>
          </a:custGeom>
          <a:noFill/>
          <a:ln w="76300" cap="flat" cmpd="sng">
            <a:solidFill>
              <a:srgbClr val="99D5F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0" name="Google Shape;70;p8"/>
          <p:cNvSpPr/>
          <p:nvPr/>
        </p:nvSpPr>
        <p:spPr>
          <a:xfrm>
            <a:off x="16335412" y="9514793"/>
            <a:ext cx="1282065" cy="772160"/>
          </a:xfrm>
          <a:custGeom>
            <a:avLst/>
            <a:gdLst/>
            <a:ahLst/>
            <a:cxnLst/>
            <a:rect l="l" t="t" r="r" b="b"/>
            <a:pathLst>
              <a:path w="1282065" h="772159" extrusionOk="0">
                <a:moveTo>
                  <a:pt x="1280897" y="0"/>
                </a:moveTo>
                <a:lnTo>
                  <a:pt x="0" y="1438"/>
                </a:lnTo>
              </a:path>
              <a:path w="1282065" h="772159" extrusionOk="0">
                <a:moveTo>
                  <a:pt x="645084" y="0"/>
                </a:moveTo>
                <a:lnTo>
                  <a:pt x="0" y="771713"/>
                </a:lnTo>
              </a:path>
              <a:path w="1282065" h="772159" extrusionOk="0">
                <a:moveTo>
                  <a:pt x="633653" y="0"/>
                </a:moveTo>
                <a:lnTo>
                  <a:pt x="1281659" y="770274"/>
                </a:lnTo>
              </a:path>
            </a:pathLst>
          </a:custGeom>
          <a:noFill/>
          <a:ln w="76300" cap="flat" cmpd="sng">
            <a:solidFill>
              <a:srgbClr val="99D5F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1" name="Google Shape;71;p8"/>
          <p:cNvSpPr/>
          <p:nvPr/>
        </p:nvSpPr>
        <p:spPr>
          <a:xfrm>
            <a:off x="16972622" y="9522711"/>
            <a:ext cx="1905" cy="763905"/>
          </a:xfrm>
          <a:custGeom>
            <a:avLst/>
            <a:gdLst/>
            <a:ahLst/>
            <a:cxnLst/>
            <a:rect l="l" t="t" r="r" b="b"/>
            <a:pathLst>
              <a:path w="1905" h="763904" extrusionOk="0">
                <a:moveTo>
                  <a:pt x="1397" y="0"/>
                </a:moveTo>
                <a:lnTo>
                  <a:pt x="0" y="763795"/>
                </a:lnTo>
              </a:path>
            </a:pathLst>
          </a:custGeom>
          <a:noFill/>
          <a:ln w="76300" cap="flat" cmpd="sng">
            <a:solidFill>
              <a:srgbClr val="99D5F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grpSp>
        <p:nvGrpSpPr>
          <p:cNvPr id="72" name="Google Shape;72;p8"/>
          <p:cNvGrpSpPr/>
          <p:nvPr/>
        </p:nvGrpSpPr>
        <p:grpSpPr>
          <a:xfrm>
            <a:off x="17079130" y="1"/>
            <a:ext cx="1209040" cy="1987032"/>
            <a:chOff x="17079130" y="1"/>
            <a:chExt cx="1209040" cy="1987032"/>
          </a:xfrm>
        </p:grpSpPr>
        <p:sp>
          <p:nvSpPr>
            <p:cNvPr id="73" name="Google Shape;73;p8"/>
            <p:cNvSpPr/>
            <p:nvPr/>
          </p:nvSpPr>
          <p:spPr>
            <a:xfrm>
              <a:off x="17079130" y="1"/>
              <a:ext cx="1209040" cy="1230630"/>
            </a:xfrm>
            <a:custGeom>
              <a:avLst/>
              <a:gdLst/>
              <a:ahLst/>
              <a:cxnLst/>
              <a:rect l="l" t="t" r="r" b="b"/>
              <a:pathLst>
                <a:path w="1209040" h="1230630" extrusionOk="0">
                  <a:moveTo>
                    <a:pt x="1208927" y="1230301"/>
                  </a:moveTo>
                  <a:lnTo>
                    <a:pt x="640848" y="1230450"/>
                  </a:lnTo>
                  <a:lnTo>
                    <a:pt x="640848" y="1229727"/>
                  </a:lnTo>
                  <a:lnTo>
                    <a:pt x="607701" y="1229015"/>
                  </a:lnTo>
                  <a:lnTo>
                    <a:pt x="540771" y="1221814"/>
                  </a:lnTo>
                  <a:lnTo>
                    <a:pt x="475238" y="1208137"/>
                  </a:lnTo>
                  <a:lnTo>
                    <a:pt x="411865" y="1187245"/>
                  </a:lnTo>
                  <a:lnTo>
                    <a:pt x="350650" y="1159890"/>
                  </a:lnTo>
                  <a:lnTo>
                    <a:pt x="292356" y="1126768"/>
                  </a:lnTo>
                  <a:lnTo>
                    <a:pt x="238381" y="1087170"/>
                  </a:lnTo>
                  <a:lnTo>
                    <a:pt x="188723" y="1042530"/>
                  </a:lnTo>
                  <a:lnTo>
                    <a:pt x="143384" y="992860"/>
                  </a:lnTo>
                  <a:lnTo>
                    <a:pt x="104395" y="938860"/>
                  </a:lnTo>
                  <a:lnTo>
                    <a:pt x="70612" y="880542"/>
                  </a:lnTo>
                  <a:lnTo>
                    <a:pt x="43307" y="819342"/>
                  </a:lnTo>
                  <a:lnTo>
                    <a:pt x="23114" y="755982"/>
                  </a:lnTo>
                  <a:lnTo>
                    <a:pt x="8636" y="690463"/>
                  </a:lnTo>
                  <a:lnTo>
                    <a:pt x="1524" y="623509"/>
                  </a:lnTo>
                  <a:lnTo>
                    <a:pt x="762" y="590388"/>
                  </a:lnTo>
                  <a:lnTo>
                    <a:pt x="0" y="589664"/>
                  </a:lnTo>
                  <a:lnTo>
                    <a:pt x="762" y="589664"/>
                  </a:lnTo>
                  <a:lnTo>
                    <a:pt x="1524" y="556542"/>
                  </a:lnTo>
                  <a:lnTo>
                    <a:pt x="4318" y="522710"/>
                  </a:lnTo>
                  <a:lnTo>
                    <a:pt x="14478" y="456467"/>
                  </a:lnTo>
                  <a:lnTo>
                    <a:pt x="31750" y="391672"/>
                  </a:lnTo>
                  <a:lnTo>
                    <a:pt x="56261" y="329747"/>
                  </a:lnTo>
                  <a:lnTo>
                    <a:pt x="86487" y="269994"/>
                  </a:lnTo>
                  <a:lnTo>
                    <a:pt x="123191" y="213835"/>
                  </a:lnTo>
                  <a:lnTo>
                    <a:pt x="164974" y="161270"/>
                  </a:lnTo>
                  <a:lnTo>
                    <a:pt x="212473" y="114484"/>
                  </a:lnTo>
                  <a:lnTo>
                    <a:pt x="264289" y="72003"/>
                  </a:lnTo>
                  <a:lnTo>
                    <a:pt x="320424" y="35287"/>
                  </a:lnTo>
                  <a:lnTo>
                    <a:pt x="380241" y="5036"/>
                  </a:lnTo>
                  <a:lnTo>
                    <a:pt x="392240" y="0"/>
                  </a:lnTo>
                </a:path>
              </a:pathLst>
            </a:custGeom>
            <a:noFill/>
            <a:ln w="18700" cap="flat" cmpd="sng">
              <a:solidFill>
                <a:srgbClr val="1C365F"/>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4" name="Google Shape;74;p8"/>
            <p:cNvSpPr/>
            <p:nvPr/>
          </p:nvSpPr>
          <p:spPr>
            <a:xfrm>
              <a:off x="17079130" y="705603"/>
              <a:ext cx="1209040" cy="1281430"/>
            </a:xfrm>
            <a:custGeom>
              <a:avLst/>
              <a:gdLst/>
              <a:ahLst/>
              <a:cxnLst/>
              <a:rect l="l" t="t" r="r" b="b"/>
              <a:pathLst>
                <a:path w="1209040" h="1281430" extrusionOk="0">
                  <a:moveTo>
                    <a:pt x="1208927" y="1280700"/>
                  </a:moveTo>
                  <a:lnTo>
                    <a:pt x="640848" y="1280849"/>
                  </a:lnTo>
                  <a:lnTo>
                    <a:pt x="640848" y="1280125"/>
                  </a:lnTo>
                  <a:lnTo>
                    <a:pt x="607701" y="1279414"/>
                  </a:lnTo>
                  <a:lnTo>
                    <a:pt x="540771" y="1272200"/>
                  </a:lnTo>
                  <a:lnTo>
                    <a:pt x="475238" y="1258523"/>
                  </a:lnTo>
                  <a:lnTo>
                    <a:pt x="411865" y="1237644"/>
                  </a:lnTo>
                  <a:lnTo>
                    <a:pt x="350650" y="1210288"/>
                  </a:lnTo>
                  <a:lnTo>
                    <a:pt x="292356" y="1177167"/>
                  </a:lnTo>
                  <a:lnTo>
                    <a:pt x="238381" y="1137569"/>
                  </a:lnTo>
                  <a:lnTo>
                    <a:pt x="188723" y="1092928"/>
                  </a:lnTo>
                  <a:lnTo>
                    <a:pt x="143384" y="1043246"/>
                  </a:lnTo>
                  <a:lnTo>
                    <a:pt x="104395" y="989246"/>
                  </a:lnTo>
                  <a:lnTo>
                    <a:pt x="70612" y="930941"/>
                  </a:lnTo>
                  <a:lnTo>
                    <a:pt x="43307" y="869740"/>
                  </a:lnTo>
                  <a:lnTo>
                    <a:pt x="23114" y="806380"/>
                  </a:lnTo>
                  <a:lnTo>
                    <a:pt x="8636" y="740862"/>
                  </a:lnTo>
                  <a:lnTo>
                    <a:pt x="1524" y="673895"/>
                  </a:lnTo>
                  <a:lnTo>
                    <a:pt x="762" y="640786"/>
                  </a:lnTo>
                  <a:lnTo>
                    <a:pt x="0" y="640062"/>
                  </a:lnTo>
                  <a:lnTo>
                    <a:pt x="762" y="640062"/>
                  </a:lnTo>
                  <a:lnTo>
                    <a:pt x="1524" y="606941"/>
                  </a:lnTo>
                  <a:lnTo>
                    <a:pt x="4318" y="573108"/>
                  </a:lnTo>
                  <a:lnTo>
                    <a:pt x="14478" y="506866"/>
                  </a:lnTo>
                  <a:lnTo>
                    <a:pt x="31750" y="442071"/>
                  </a:lnTo>
                  <a:lnTo>
                    <a:pt x="56261" y="380146"/>
                  </a:lnTo>
                  <a:lnTo>
                    <a:pt x="86487" y="320393"/>
                  </a:lnTo>
                  <a:lnTo>
                    <a:pt x="123191" y="264234"/>
                  </a:lnTo>
                  <a:lnTo>
                    <a:pt x="164974" y="211682"/>
                  </a:lnTo>
                  <a:lnTo>
                    <a:pt x="212473" y="164870"/>
                  </a:lnTo>
                  <a:lnTo>
                    <a:pt x="264289" y="122401"/>
                  </a:lnTo>
                  <a:lnTo>
                    <a:pt x="320424" y="85673"/>
                  </a:lnTo>
                  <a:lnTo>
                    <a:pt x="380241" y="55435"/>
                  </a:lnTo>
                  <a:lnTo>
                    <a:pt x="442853" y="31673"/>
                  </a:lnTo>
                  <a:lnTo>
                    <a:pt x="506862" y="14401"/>
                  </a:lnTo>
                  <a:lnTo>
                    <a:pt x="573156" y="3594"/>
                  </a:lnTo>
                  <a:lnTo>
                    <a:pt x="640086" y="0"/>
                  </a:lnTo>
                  <a:lnTo>
                    <a:pt x="1208927" y="0"/>
                  </a:lnTo>
                </a:path>
              </a:pathLst>
            </a:custGeom>
            <a:noFill/>
            <a:ln w="18700" cap="flat" cmpd="sng">
              <a:solidFill>
                <a:srgbClr val="1C365F"/>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grpSp>
      <p:sp>
        <p:nvSpPr>
          <p:cNvPr id="75" name="Google Shape;75;p8"/>
          <p:cNvSpPr/>
          <p:nvPr/>
        </p:nvSpPr>
        <p:spPr>
          <a:xfrm>
            <a:off x="8183000" y="9572400"/>
            <a:ext cx="2283460" cy="715010"/>
          </a:xfrm>
          <a:custGeom>
            <a:avLst/>
            <a:gdLst/>
            <a:ahLst/>
            <a:cxnLst/>
            <a:rect l="l" t="t" r="r" b="b"/>
            <a:pathLst>
              <a:path w="2283459" h="715009" extrusionOk="0">
                <a:moveTo>
                  <a:pt x="0" y="714597"/>
                </a:moveTo>
                <a:lnTo>
                  <a:pt x="41557" y="635019"/>
                </a:lnTo>
                <a:lnTo>
                  <a:pt x="76824" y="578142"/>
                </a:lnTo>
                <a:lnTo>
                  <a:pt x="114277" y="523422"/>
                </a:lnTo>
                <a:lnTo>
                  <a:pt x="154586" y="470866"/>
                </a:lnTo>
                <a:lnTo>
                  <a:pt x="197792" y="420463"/>
                </a:lnTo>
                <a:lnTo>
                  <a:pt x="243867" y="372228"/>
                </a:lnTo>
                <a:lnTo>
                  <a:pt x="292102" y="326151"/>
                </a:lnTo>
                <a:lnTo>
                  <a:pt x="342508" y="282952"/>
                </a:lnTo>
                <a:lnTo>
                  <a:pt x="395061" y="242633"/>
                </a:lnTo>
                <a:lnTo>
                  <a:pt x="449773" y="205193"/>
                </a:lnTo>
                <a:lnTo>
                  <a:pt x="506656" y="169912"/>
                </a:lnTo>
                <a:lnTo>
                  <a:pt x="564974" y="138235"/>
                </a:lnTo>
                <a:lnTo>
                  <a:pt x="625452" y="110157"/>
                </a:lnTo>
                <a:lnTo>
                  <a:pt x="686653" y="84236"/>
                </a:lnTo>
                <a:lnTo>
                  <a:pt x="749289" y="61917"/>
                </a:lnTo>
                <a:lnTo>
                  <a:pt x="812650" y="43199"/>
                </a:lnTo>
                <a:lnTo>
                  <a:pt x="877445" y="28078"/>
                </a:lnTo>
                <a:lnTo>
                  <a:pt x="942964" y="15839"/>
                </a:lnTo>
                <a:lnTo>
                  <a:pt x="1009208" y="7198"/>
                </a:lnTo>
                <a:lnTo>
                  <a:pt x="1075438" y="1437"/>
                </a:lnTo>
                <a:lnTo>
                  <a:pt x="1141681" y="0"/>
                </a:lnTo>
                <a:lnTo>
                  <a:pt x="1207924" y="1437"/>
                </a:lnTo>
                <a:lnTo>
                  <a:pt x="1274155" y="7198"/>
                </a:lnTo>
                <a:lnTo>
                  <a:pt x="1340385" y="15839"/>
                </a:lnTo>
                <a:lnTo>
                  <a:pt x="1405905" y="28078"/>
                </a:lnTo>
                <a:lnTo>
                  <a:pt x="1470713" y="43199"/>
                </a:lnTo>
                <a:lnTo>
                  <a:pt x="1534060" y="61917"/>
                </a:lnTo>
                <a:lnTo>
                  <a:pt x="1596709" y="84236"/>
                </a:lnTo>
                <a:lnTo>
                  <a:pt x="1657911" y="110157"/>
                </a:lnTo>
                <a:lnTo>
                  <a:pt x="1718375" y="138235"/>
                </a:lnTo>
                <a:lnTo>
                  <a:pt x="1776707" y="169912"/>
                </a:lnTo>
                <a:lnTo>
                  <a:pt x="1833577" y="205193"/>
                </a:lnTo>
                <a:lnTo>
                  <a:pt x="1888301" y="242633"/>
                </a:lnTo>
                <a:lnTo>
                  <a:pt x="1940854" y="282952"/>
                </a:lnTo>
                <a:lnTo>
                  <a:pt x="1991248" y="326151"/>
                </a:lnTo>
                <a:lnTo>
                  <a:pt x="2039495" y="372228"/>
                </a:lnTo>
                <a:lnTo>
                  <a:pt x="2085571" y="420463"/>
                </a:lnTo>
                <a:lnTo>
                  <a:pt x="2128763" y="470866"/>
                </a:lnTo>
                <a:lnTo>
                  <a:pt x="2169086" y="523422"/>
                </a:lnTo>
                <a:lnTo>
                  <a:pt x="2206525" y="578142"/>
                </a:lnTo>
                <a:lnTo>
                  <a:pt x="2241806" y="635019"/>
                </a:lnTo>
                <a:lnTo>
                  <a:pt x="2273480" y="693340"/>
                </a:lnTo>
                <a:lnTo>
                  <a:pt x="2283350" y="714597"/>
                </a:lnTo>
              </a:path>
              <a:path w="2283459" h="715009" extrusionOk="0">
                <a:moveTo>
                  <a:pt x="823939" y="714597"/>
                </a:moveTo>
                <a:lnTo>
                  <a:pt x="881052" y="685417"/>
                </a:lnTo>
                <a:lnTo>
                  <a:pt x="943688" y="661659"/>
                </a:lnTo>
                <a:lnTo>
                  <a:pt x="1008484" y="643661"/>
                </a:lnTo>
                <a:lnTo>
                  <a:pt x="1074727" y="633580"/>
                </a:lnTo>
                <a:lnTo>
                  <a:pt x="1141681" y="629979"/>
                </a:lnTo>
                <a:lnTo>
                  <a:pt x="1175514" y="630698"/>
                </a:lnTo>
                <a:lnTo>
                  <a:pt x="1241757" y="637901"/>
                </a:lnTo>
                <a:lnTo>
                  <a:pt x="1307277" y="651578"/>
                </a:lnTo>
                <a:lnTo>
                  <a:pt x="1371348" y="672459"/>
                </a:lnTo>
                <a:lnTo>
                  <a:pt x="1432549" y="699819"/>
                </a:lnTo>
                <a:lnTo>
                  <a:pt x="1460086" y="714597"/>
                </a:lnTo>
              </a:path>
            </a:pathLst>
          </a:custGeom>
          <a:noFill/>
          <a:ln w="18700" cap="flat" cmpd="sng">
            <a:solidFill>
              <a:srgbClr val="1C365F"/>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grpSp>
        <p:nvGrpSpPr>
          <p:cNvPr id="76" name="Google Shape;76;p8"/>
          <p:cNvGrpSpPr/>
          <p:nvPr/>
        </p:nvGrpSpPr>
        <p:grpSpPr>
          <a:xfrm>
            <a:off x="16161321" y="5045384"/>
            <a:ext cx="1266825" cy="2552283"/>
            <a:chOff x="16161321" y="5074386"/>
            <a:chExt cx="1266825" cy="2552283"/>
          </a:xfrm>
        </p:grpSpPr>
        <p:sp>
          <p:nvSpPr>
            <p:cNvPr id="77" name="Google Shape;77;p8"/>
            <p:cNvSpPr/>
            <p:nvPr/>
          </p:nvSpPr>
          <p:spPr>
            <a:xfrm>
              <a:off x="16161321" y="5085399"/>
              <a:ext cx="1266825" cy="2541270"/>
            </a:xfrm>
            <a:custGeom>
              <a:avLst/>
              <a:gdLst/>
              <a:ahLst/>
              <a:cxnLst/>
              <a:rect l="l" t="t" r="r" b="b"/>
              <a:pathLst>
                <a:path w="1266825" h="2541270" extrusionOk="0">
                  <a:moveTo>
                    <a:pt x="0" y="0"/>
                  </a:moveTo>
                  <a:lnTo>
                    <a:pt x="0" y="2540787"/>
                  </a:lnTo>
                  <a:lnTo>
                    <a:pt x="48751" y="2539868"/>
                  </a:lnTo>
                  <a:lnTo>
                    <a:pt x="97039" y="2537135"/>
                  </a:lnTo>
                  <a:lnTo>
                    <a:pt x="144832" y="2532619"/>
                  </a:lnTo>
                  <a:lnTo>
                    <a:pt x="192096" y="2526355"/>
                  </a:lnTo>
                  <a:lnTo>
                    <a:pt x="238798" y="2518375"/>
                  </a:lnTo>
                  <a:lnTo>
                    <a:pt x="284906" y="2508712"/>
                  </a:lnTo>
                  <a:lnTo>
                    <a:pt x="330386" y="2497399"/>
                  </a:lnTo>
                  <a:lnTo>
                    <a:pt x="375205" y="2484469"/>
                  </a:lnTo>
                  <a:lnTo>
                    <a:pt x="419330" y="2469956"/>
                  </a:lnTo>
                  <a:lnTo>
                    <a:pt x="462729" y="2453892"/>
                  </a:lnTo>
                  <a:lnTo>
                    <a:pt x="505368" y="2436310"/>
                  </a:lnTo>
                  <a:lnTo>
                    <a:pt x="547215" y="2417244"/>
                  </a:lnTo>
                  <a:lnTo>
                    <a:pt x="588236" y="2396726"/>
                  </a:lnTo>
                  <a:lnTo>
                    <a:pt x="628398" y="2374790"/>
                  </a:lnTo>
                  <a:lnTo>
                    <a:pt x="667669" y="2351468"/>
                  </a:lnTo>
                  <a:lnTo>
                    <a:pt x="706016" y="2326793"/>
                  </a:lnTo>
                  <a:lnTo>
                    <a:pt x="743405" y="2300799"/>
                  </a:lnTo>
                  <a:lnTo>
                    <a:pt x="779803" y="2273518"/>
                  </a:lnTo>
                  <a:lnTo>
                    <a:pt x="815178" y="2244985"/>
                  </a:lnTo>
                  <a:lnTo>
                    <a:pt x="849496" y="2215230"/>
                  </a:lnTo>
                  <a:lnTo>
                    <a:pt x="882726" y="2184289"/>
                  </a:lnTo>
                  <a:lnTo>
                    <a:pt x="914832" y="2152193"/>
                  </a:lnTo>
                  <a:lnTo>
                    <a:pt x="945784" y="2118976"/>
                  </a:lnTo>
                  <a:lnTo>
                    <a:pt x="975547" y="2084670"/>
                  </a:lnTo>
                  <a:lnTo>
                    <a:pt x="1004088" y="2049310"/>
                  </a:lnTo>
                  <a:lnTo>
                    <a:pt x="1031376" y="2012927"/>
                  </a:lnTo>
                  <a:lnTo>
                    <a:pt x="1057376" y="1975555"/>
                  </a:lnTo>
                  <a:lnTo>
                    <a:pt x="1082056" y="1937227"/>
                  </a:lnTo>
                  <a:lnTo>
                    <a:pt x="1105382" y="1897976"/>
                  </a:lnTo>
                  <a:lnTo>
                    <a:pt x="1127323" y="1857835"/>
                  </a:lnTo>
                  <a:lnTo>
                    <a:pt x="1147844" y="1816837"/>
                  </a:lnTo>
                  <a:lnTo>
                    <a:pt x="1166913" y="1775015"/>
                  </a:lnTo>
                  <a:lnTo>
                    <a:pt x="1184497" y="1732402"/>
                  </a:lnTo>
                  <a:lnTo>
                    <a:pt x="1200563" y="1689031"/>
                  </a:lnTo>
                  <a:lnTo>
                    <a:pt x="1215077" y="1644935"/>
                  </a:lnTo>
                  <a:lnTo>
                    <a:pt x="1228008" y="1600147"/>
                  </a:lnTo>
                  <a:lnTo>
                    <a:pt x="1239321" y="1554701"/>
                  </a:lnTo>
                  <a:lnTo>
                    <a:pt x="1248984" y="1508629"/>
                  </a:lnTo>
                  <a:lnTo>
                    <a:pt x="1256965" y="1461964"/>
                  </a:lnTo>
                  <a:lnTo>
                    <a:pt x="1263229" y="1414739"/>
                  </a:lnTo>
                  <a:lnTo>
                    <a:pt x="1266824" y="1376719"/>
                  </a:lnTo>
                  <a:lnTo>
                    <a:pt x="1266824" y="1163362"/>
                  </a:lnTo>
                  <a:lnTo>
                    <a:pt x="1263229" y="1125346"/>
                  </a:lnTo>
                  <a:lnTo>
                    <a:pt x="1256965" y="1078128"/>
                  </a:lnTo>
                  <a:lnTo>
                    <a:pt x="1248984" y="1031473"/>
                  </a:lnTo>
                  <a:lnTo>
                    <a:pt x="1239321" y="985412"/>
                  </a:lnTo>
                  <a:lnTo>
                    <a:pt x="1228008" y="939978"/>
                  </a:lnTo>
                  <a:lnTo>
                    <a:pt x="1215077" y="895205"/>
                  </a:lnTo>
                  <a:lnTo>
                    <a:pt x="1200563" y="851125"/>
                  </a:lnTo>
                  <a:lnTo>
                    <a:pt x="1184497" y="807771"/>
                  </a:lnTo>
                  <a:lnTo>
                    <a:pt x="1166913" y="765176"/>
                  </a:lnTo>
                  <a:lnTo>
                    <a:pt x="1147844" y="723373"/>
                  </a:lnTo>
                  <a:lnTo>
                    <a:pt x="1127323" y="682396"/>
                  </a:lnTo>
                  <a:lnTo>
                    <a:pt x="1105382" y="642276"/>
                  </a:lnTo>
                  <a:lnTo>
                    <a:pt x="1082056" y="603047"/>
                  </a:lnTo>
                  <a:lnTo>
                    <a:pt x="1057376" y="564742"/>
                  </a:lnTo>
                  <a:lnTo>
                    <a:pt x="1031376" y="527394"/>
                  </a:lnTo>
                  <a:lnTo>
                    <a:pt x="1004088" y="491035"/>
                  </a:lnTo>
                  <a:lnTo>
                    <a:pt x="975547" y="455699"/>
                  </a:lnTo>
                  <a:lnTo>
                    <a:pt x="945784" y="421418"/>
                  </a:lnTo>
                  <a:lnTo>
                    <a:pt x="914832" y="388225"/>
                  </a:lnTo>
                  <a:lnTo>
                    <a:pt x="882726" y="356154"/>
                  </a:lnTo>
                  <a:lnTo>
                    <a:pt x="849496" y="325237"/>
                  </a:lnTo>
                  <a:lnTo>
                    <a:pt x="815178" y="295508"/>
                  </a:lnTo>
                  <a:lnTo>
                    <a:pt x="779803" y="266998"/>
                  </a:lnTo>
                  <a:lnTo>
                    <a:pt x="743405" y="239742"/>
                  </a:lnTo>
                  <a:lnTo>
                    <a:pt x="706016" y="213771"/>
                  </a:lnTo>
                  <a:lnTo>
                    <a:pt x="667669" y="189119"/>
                  </a:lnTo>
                  <a:lnTo>
                    <a:pt x="628398" y="165820"/>
                  </a:lnTo>
                  <a:lnTo>
                    <a:pt x="588236" y="143904"/>
                  </a:lnTo>
                  <a:lnTo>
                    <a:pt x="547215" y="123407"/>
                  </a:lnTo>
                  <a:lnTo>
                    <a:pt x="505368" y="104360"/>
                  </a:lnTo>
                  <a:lnTo>
                    <a:pt x="462729" y="86797"/>
                  </a:lnTo>
                  <a:lnTo>
                    <a:pt x="419330" y="70750"/>
                  </a:lnTo>
                  <a:lnTo>
                    <a:pt x="375205" y="56252"/>
                  </a:lnTo>
                  <a:lnTo>
                    <a:pt x="330386" y="43337"/>
                  </a:lnTo>
                  <a:lnTo>
                    <a:pt x="284906" y="32037"/>
                  </a:lnTo>
                  <a:lnTo>
                    <a:pt x="238798" y="22385"/>
                  </a:lnTo>
                  <a:lnTo>
                    <a:pt x="192096" y="14414"/>
                  </a:lnTo>
                  <a:lnTo>
                    <a:pt x="144832" y="8157"/>
                  </a:lnTo>
                  <a:lnTo>
                    <a:pt x="97039" y="3647"/>
                  </a:lnTo>
                  <a:lnTo>
                    <a:pt x="48751" y="917"/>
                  </a:lnTo>
                  <a:lnTo>
                    <a:pt x="0"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8" name="Google Shape;78;p8"/>
            <p:cNvSpPr/>
            <p:nvPr/>
          </p:nvSpPr>
          <p:spPr>
            <a:xfrm>
              <a:off x="16794734" y="5074386"/>
              <a:ext cx="277495" cy="276860"/>
            </a:xfrm>
            <a:custGeom>
              <a:avLst/>
              <a:gdLst/>
              <a:ahLst/>
              <a:cxnLst/>
              <a:rect l="l" t="t" r="r" b="b"/>
              <a:pathLst>
                <a:path w="277494" h="276860" extrusionOk="0">
                  <a:moveTo>
                    <a:pt x="136779" y="0"/>
                  </a:moveTo>
                  <a:lnTo>
                    <a:pt x="0" y="139674"/>
                  </a:lnTo>
                  <a:lnTo>
                    <a:pt x="139700" y="276466"/>
                  </a:lnTo>
                  <a:lnTo>
                    <a:pt x="208788" y="206629"/>
                  </a:lnTo>
                  <a:lnTo>
                    <a:pt x="277114" y="136804"/>
                  </a:lnTo>
                  <a:lnTo>
                    <a:pt x="136779" y="0"/>
                  </a:lnTo>
                  <a:close/>
                </a:path>
              </a:pathLst>
            </a:custGeom>
            <a:solidFill>
              <a:srgbClr val="99D5F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sp>
        <p:nvSpPr>
          <p:cNvPr id="79" name="Google Shape;79;p8"/>
          <p:cNvSpPr/>
          <p:nvPr/>
        </p:nvSpPr>
        <p:spPr>
          <a:xfrm>
            <a:off x="16794734" y="4577613"/>
            <a:ext cx="277495" cy="276860"/>
          </a:xfrm>
          <a:custGeom>
            <a:avLst/>
            <a:gdLst/>
            <a:ahLst/>
            <a:cxnLst/>
            <a:rect l="l" t="t" r="r" b="b"/>
            <a:pathLst>
              <a:path w="277494" h="276860" extrusionOk="0">
                <a:moveTo>
                  <a:pt x="136779" y="0"/>
                </a:moveTo>
                <a:lnTo>
                  <a:pt x="0" y="139674"/>
                </a:lnTo>
                <a:lnTo>
                  <a:pt x="139700" y="276466"/>
                </a:lnTo>
                <a:lnTo>
                  <a:pt x="208788" y="206629"/>
                </a:lnTo>
                <a:lnTo>
                  <a:pt x="277114" y="136791"/>
                </a:lnTo>
                <a:lnTo>
                  <a:pt x="136779" y="0"/>
                </a:lnTo>
                <a:close/>
              </a:path>
            </a:pathLst>
          </a:custGeom>
          <a:solidFill>
            <a:srgbClr val="99D5F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0" name="Google Shape;80;p8"/>
          <p:cNvSpPr/>
          <p:nvPr/>
        </p:nvSpPr>
        <p:spPr>
          <a:xfrm>
            <a:off x="16794734" y="5571883"/>
            <a:ext cx="277495" cy="276860"/>
          </a:xfrm>
          <a:custGeom>
            <a:avLst/>
            <a:gdLst/>
            <a:ahLst/>
            <a:cxnLst/>
            <a:rect l="l" t="t" r="r" b="b"/>
            <a:pathLst>
              <a:path w="277494" h="276860" extrusionOk="0">
                <a:moveTo>
                  <a:pt x="136779" y="0"/>
                </a:moveTo>
                <a:lnTo>
                  <a:pt x="0" y="139674"/>
                </a:lnTo>
                <a:lnTo>
                  <a:pt x="139700" y="276466"/>
                </a:lnTo>
                <a:lnTo>
                  <a:pt x="208788" y="206629"/>
                </a:lnTo>
                <a:lnTo>
                  <a:pt x="277114" y="136791"/>
                </a:lnTo>
                <a:lnTo>
                  <a:pt x="136779" y="0"/>
                </a:lnTo>
                <a:close/>
              </a:path>
            </a:pathLst>
          </a:custGeom>
          <a:solidFill>
            <a:srgbClr val="99D5F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1" name="Google Shape;81;p8"/>
          <p:cNvSpPr/>
          <p:nvPr/>
        </p:nvSpPr>
        <p:spPr>
          <a:xfrm>
            <a:off x="16794734" y="6069381"/>
            <a:ext cx="277495" cy="276860"/>
          </a:xfrm>
          <a:custGeom>
            <a:avLst/>
            <a:gdLst/>
            <a:ahLst/>
            <a:cxnLst/>
            <a:rect l="l" t="t" r="r" b="b"/>
            <a:pathLst>
              <a:path w="277494" h="276860" extrusionOk="0">
                <a:moveTo>
                  <a:pt x="136779" y="0"/>
                </a:moveTo>
                <a:lnTo>
                  <a:pt x="0" y="139661"/>
                </a:lnTo>
                <a:lnTo>
                  <a:pt x="139700" y="276453"/>
                </a:lnTo>
                <a:lnTo>
                  <a:pt x="208788" y="206629"/>
                </a:lnTo>
                <a:lnTo>
                  <a:pt x="277114" y="136791"/>
                </a:lnTo>
                <a:lnTo>
                  <a:pt x="136779" y="0"/>
                </a:lnTo>
                <a:close/>
              </a:path>
            </a:pathLst>
          </a:custGeom>
          <a:solidFill>
            <a:srgbClr val="99D5F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2" name="Google Shape;82;p8"/>
          <p:cNvSpPr/>
          <p:nvPr/>
        </p:nvSpPr>
        <p:spPr>
          <a:xfrm>
            <a:off x="579824" y="7768922"/>
            <a:ext cx="1282700" cy="772160"/>
          </a:xfrm>
          <a:custGeom>
            <a:avLst/>
            <a:gdLst/>
            <a:ahLst/>
            <a:cxnLst/>
            <a:rect l="l" t="t" r="r" b="b"/>
            <a:pathLst>
              <a:path w="1282700" h="772159" extrusionOk="0">
                <a:moveTo>
                  <a:pt x="1280743" y="0"/>
                </a:moveTo>
                <a:lnTo>
                  <a:pt x="0" y="1435"/>
                </a:lnTo>
              </a:path>
              <a:path w="1282700" h="772159" extrusionOk="0">
                <a:moveTo>
                  <a:pt x="645054" y="0"/>
                </a:moveTo>
                <a:lnTo>
                  <a:pt x="0" y="771704"/>
                </a:lnTo>
              </a:path>
              <a:path w="1282700" h="772159" extrusionOk="0">
                <a:moveTo>
                  <a:pt x="634254" y="711"/>
                </a:moveTo>
                <a:lnTo>
                  <a:pt x="1282191" y="770993"/>
                </a:lnTo>
              </a:path>
              <a:path w="1282700" h="772159" extrusionOk="0">
                <a:moveTo>
                  <a:pt x="638576" y="7911"/>
                </a:moveTo>
                <a:lnTo>
                  <a:pt x="637137" y="771704"/>
                </a:lnTo>
              </a:path>
            </a:pathLst>
          </a:custGeom>
          <a:noFill/>
          <a:ln w="76300" cap="flat" cmpd="sng">
            <a:solidFill>
              <a:srgbClr val="2F5FAA"/>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3" name="Google Shape;83;p8"/>
          <p:cNvSpPr txBox="1"/>
          <p:nvPr/>
        </p:nvSpPr>
        <p:spPr>
          <a:xfrm>
            <a:off x="2617620" y="971370"/>
            <a:ext cx="5867400" cy="1015663"/>
          </a:xfrm>
          <a:prstGeom prst="rect">
            <a:avLst/>
          </a:prstGeom>
          <a:noFill/>
          <a:ln>
            <a:noFill/>
          </a:ln>
        </p:spPr>
        <p:txBody>
          <a:bodyPr spcFirstLastPara="1" wrap="square" lIns="91425" tIns="45700" rIns="91425" bIns="45700" anchor="t" anchorCtr="0">
            <a:spAutoFit/>
          </a:bodyPr>
          <a:lstStyle/>
          <a:p>
            <a:r>
              <a:rPr lang="en-US" sz="6000" b="1">
                <a:solidFill>
                  <a:srgbClr val="17365D"/>
                </a:solidFill>
                <a:latin typeface="Calibri"/>
                <a:ea typeface="Calibri"/>
                <a:cs typeface="Calibri"/>
              </a:rPr>
              <a:t>OUR GOAL</a:t>
            </a:r>
          </a:p>
        </p:txBody>
      </p:sp>
      <p:sp>
        <p:nvSpPr>
          <p:cNvPr id="85" name="Google Shape;85;p8"/>
          <p:cNvSpPr txBox="1"/>
          <p:nvPr/>
        </p:nvSpPr>
        <p:spPr>
          <a:xfrm>
            <a:off x="2598297" y="2876670"/>
            <a:ext cx="5732062" cy="2554505"/>
          </a:xfrm>
          <a:prstGeom prst="rect">
            <a:avLst/>
          </a:prstGeom>
          <a:noFill/>
          <a:ln>
            <a:noFill/>
          </a:ln>
        </p:spPr>
        <p:txBody>
          <a:bodyPr spcFirstLastPara="1" wrap="square" lIns="91425" tIns="45700" rIns="91425" bIns="45700" anchor="t" anchorCtr="0">
            <a:spAutoFit/>
          </a:bodyPr>
          <a:lstStyle/>
          <a:p>
            <a:r>
              <a:rPr lang="en-US" sz="4000" dirty="0">
                <a:solidFill>
                  <a:schemeClr val="dk2"/>
                </a:solidFill>
                <a:latin typeface="Calibri"/>
                <a:ea typeface="Calibri"/>
                <a:cs typeface="Calibri"/>
                <a:sym typeface="Calibri"/>
              </a:rPr>
              <a:t>Personalizing learning and creating meaningful content to improve educational outcomes.</a:t>
            </a:r>
            <a:endParaRPr lang="en-IN" sz="4000" dirty="0">
              <a:solidFill>
                <a:schemeClr val="dk2"/>
              </a:solidFill>
              <a:latin typeface="Calibri"/>
              <a:ea typeface="Calibri"/>
              <a:cs typeface="Calibri"/>
              <a:sym typeface="Calibri"/>
            </a:endParaRPr>
          </a:p>
        </p:txBody>
      </p:sp>
      <p:sp>
        <p:nvSpPr>
          <p:cNvPr id="86" name="Google Shape;86;p8"/>
          <p:cNvSpPr/>
          <p:nvPr/>
        </p:nvSpPr>
        <p:spPr>
          <a:xfrm>
            <a:off x="4963995" y="5398068"/>
            <a:ext cx="3369887" cy="2198214"/>
          </a:xfrm>
          <a:custGeom>
            <a:avLst/>
            <a:gdLst/>
            <a:ahLst/>
            <a:cxnLst/>
            <a:rect l="l" t="t" r="r" b="b"/>
            <a:pathLst>
              <a:path w="2630466" h="1366941" extrusionOk="0">
                <a:moveTo>
                  <a:pt x="0" y="187922"/>
                </a:moveTo>
                <a:cubicBezTo>
                  <a:pt x="4175" y="229675"/>
                  <a:pt x="3091" y="272295"/>
                  <a:pt x="12526" y="313182"/>
                </a:cubicBezTo>
                <a:cubicBezTo>
                  <a:pt x="15911" y="327851"/>
                  <a:pt x="27940" y="339195"/>
                  <a:pt x="37578" y="350760"/>
                </a:cubicBezTo>
                <a:cubicBezTo>
                  <a:pt x="48919" y="364369"/>
                  <a:pt x="59671" y="379735"/>
                  <a:pt x="75156" y="388338"/>
                </a:cubicBezTo>
                <a:cubicBezTo>
                  <a:pt x="100110" y="402202"/>
                  <a:pt x="168067" y="417830"/>
                  <a:pt x="200416" y="425917"/>
                </a:cubicBezTo>
                <a:cubicBezTo>
                  <a:pt x="254696" y="421742"/>
                  <a:pt x="309114" y="419090"/>
                  <a:pt x="363255" y="413391"/>
                </a:cubicBezTo>
                <a:cubicBezTo>
                  <a:pt x="388513" y="410732"/>
                  <a:pt x="414631" y="409783"/>
                  <a:pt x="438411" y="400865"/>
                </a:cubicBezTo>
                <a:cubicBezTo>
                  <a:pt x="449469" y="396718"/>
                  <a:pt x="453336" y="381888"/>
                  <a:pt x="463463" y="375812"/>
                </a:cubicBezTo>
                <a:cubicBezTo>
                  <a:pt x="480285" y="365718"/>
                  <a:pt x="536588" y="356219"/>
                  <a:pt x="551145" y="350760"/>
                </a:cubicBezTo>
                <a:cubicBezTo>
                  <a:pt x="568629" y="344204"/>
                  <a:pt x="584548" y="334059"/>
                  <a:pt x="601249" y="325708"/>
                </a:cubicBezTo>
                <a:cubicBezTo>
                  <a:pt x="609600" y="313182"/>
                  <a:pt x="614736" y="297768"/>
                  <a:pt x="626301" y="288130"/>
                </a:cubicBezTo>
                <a:cubicBezTo>
                  <a:pt x="640646" y="276176"/>
                  <a:pt x="660193" y="272342"/>
                  <a:pt x="676405" y="263078"/>
                </a:cubicBezTo>
                <a:cubicBezTo>
                  <a:pt x="689476" y="255609"/>
                  <a:pt x="701457" y="246377"/>
                  <a:pt x="713983" y="238026"/>
                </a:cubicBezTo>
                <a:cubicBezTo>
                  <a:pt x="743359" y="149899"/>
                  <a:pt x="699221" y="252788"/>
                  <a:pt x="776614" y="175396"/>
                </a:cubicBezTo>
                <a:cubicBezTo>
                  <a:pt x="785950" y="166060"/>
                  <a:pt x="783235" y="149628"/>
                  <a:pt x="789140" y="137818"/>
                </a:cubicBezTo>
                <a:cubicBezTo>
                  <a:pt x="806579" y="102940"/>
                  <a:pt x="824067" y="90365"/>
                  <a:pt x="851770" y="62662"/>
                </a:cubicBezTo>
                <a:cubicBezTo>
                  <a:pt x="847595" y="45961"/>
                  <a:pt x="851417" y="24731"/>
                  <a:pt x="839244" y="12558"/>
                </a:cubicBezTo>
                <a:cubicBezTo>
                  <a:pt x="812175" y="-14511"/>
                  <a:pt x="717555" y="10258"/>
                  <a:pt x="701457" y="12558"/>
                </a:cubicBezTo>
                <a:cubicBezTo>
                  <a:pt x="688931" y="20909"/>
                  <a:pt x="673517" y="26045"/>
                  <a:pt x="663879" y="37610"/>
                </a:cubicBezTo>
                <a:cubicBezTo>
                  <a:pt x="651925" y="51955"/>
                  <a:pt x="652880" y="75418"/>
                  <a:pt x="638827" y="87714"/>
                </a:cubicBezTo>
                <a:cubicBezTo>
                  <a:pt x="617748" y="106158"/>
                  <a:pt x="586617" y="109230"/>
                  <a:pt x="563671" y="125292"/>
                </a:cubicBezTo>
                <a:cubicBezTo>
                  <a:pt x="544321" y="138837"/>
                  <a:pt x="531500" y="160025"/>
                  <a:pt x="513567" y="175396"/>
                </a:cubicBezTo>
                <a:cubicBezTo>
                  <a:pt x="424739" y="251534"/>
                  <a:pt x="536904" y="124305"/>
                  <a:pt x="425885" y="263078"/>
                </a:cubicBezTo>
                <a:cubicBezTo>
                  <a:pt x="421710" y="275604"/>
                  <a:pt x="419264" y="288846"/>
                  <a:pt x="413359" y="300656"/>
                </a:cubicBezTo>
                <a:cubicBezTo>
                  <a:pt x="406626" y="314121"/>
                  <a:pt x="393898" y="324256"/>
                  <a:pt x="388307" y="338234"/>
                </a:cubicBezTo>
                <a:cubicBezTo>
                  <a:pt x="377018" y="366457"/>
                  <a:pt x="373479" y="397291"/>
                  <a:pt x="363255" y="425917"/>
                </a:cubicBezTo>
                <a:cubicBezTo>
                  <a:pt x="276587" y="668589"/>
                  <a:pt x="379462" y="316391"/>
                  <a:pt x="288098" y="651385"/>
                </a:cubicBezTo>
                <a:cubicBezTo>
                  <a:pt x="283923" y="688963"/>
                  <a:pt x="269963" y="726728"/>
                  <a:pt x="275572" y="764119"/>
                </a:cubicBezTo>
                <a:cubicBezTo>
                  <a:pt x="291587" y="870886"/>
                  <a:pt x="317809" y="902850"/>
                  <a:pt x="388307" y="964536"/>
                </a:cubicBezTo>
                <a:cubicBezTo>
                  <a:pt x="399637" y="974449"/>
                  <a:pt x="413359" y="981237"/>
                  <a:pt x="425885" y="989588"/>
                </a:cubicBezTo>
                <a:cubicBezTo>
                  <a:pt x="459288" y="985413"/>
                  <a:pt x="492928" y="982830"/>
                  <a:pt x="526093" y="977062"/>
                </a:cubicBezTo>
                <a:cubicBezTo>
                  <a:pt x="589019" y="966118"/>
                  <a:pt x="713983" y="939484"/>
                  <a:pt x="713983" y="939484"/>
                </a:cubicBezTo>
                <a:cubicBezTo>
                  <a:pt x="734860" y="926958"/>
                  <a:pt x="755097" y="913297"/>
                  <a:pt x="776614" y="901906"/>
                </a:cubicBezTo>
                <a:cubicBezTo>
                  <a:pt x="826122" y="875696"/>
                  <a:pt x="887315" y="866360"/>
                  <a:pt x="926926" y="826749"/>
                </a:cubicBezTo>
                <a:cubicBezTo>
                  <a:pt x="943627" y="810048"/>
                  <a:pt x="959097" y="792016"/>
                  <a:pt x="977030" y="776645"/>
                </a:cubicBezTo>
                <a:cubicBezTo>
                  <a:pt x="1010731" y="747758"/>
                  <a:pt x="1025222" y="750235"/>
                  <a:pt x="1064712" y="726541"/>
                </a:cubicBezTo>
                <a:cubicBezTo>
                  <a:pt x="1087619" y="712797"/>
                  <a:pt x="1154977" y="660929"/>
                  <a:pt x="1189972" y="651385"/>
                </a:cubicBezTo>
                <a:cubicBezTo>
                  <a:pt x="1218456" y="643617"/>
                  <a:pt x="1248427" y="643034"/>
                  <a:pt x="1277655" y="638859"/>
                </a:cubicBezTo>
                <a:cubicBezTo>
                  <a:pt x="1353661" y="655146"/>
                  <a:pt x="1445321" y="641574"/>
                  <a:pt x="1490597" y="714015"/>
                </a:cubicBezTo>
                <a:cubicBezTo>
                  <a:pt x="1502514" y="733082"/>
                  <a:pt x="1507298" y="755768"/>
                  <a:pt x="1515649" y="776645"/>
                </a:cubicBezTo>
                <a:lnTo>
                  <a:pt x="1440493" y="1077270"/>
                </a:lnTo>
                <a:lnTo>
                  <a:pt x="1427967" y="1127374"/>
                </a:lnTo>
                <a:cubicBezTo>
                  <a:pt x="1444668" y="1160777"/>
                  <a:pt x="1452529" y="1200337"/>
                  <a:pt x="1478071" y="1227582"/>
                </a:cubicBezTo>
                <a:cubicBezTo>
                  <a:pt x="1570672" y="1326357"/>
                  <a:pt x="1589232" y="1325777"/>
                  <a:pt x="1691014" y="1340317"/>
                </a:cubicBezTo>
                <a:lnTo>
                  <a:pt x="1878904" y="1365369"/>
                </a:lnTo>
                <a:cubicBezTo>
                  <a:pt x="1958638" y="1361745"/>
                  <a:pt x="2122482" y="1384567"/>
                  <a:pt x="2217107" y="1327791"/>
                </a:cubicBezTo>
                <a:cubicBezTo>
                  <a:pt x="2240032" y="1314036"/>
                  <a:pt x="2257492" y="1292516"/>
                  <a:pt x="2279737" y="1277686"/>
                </a:cubicBezTo>
                <a:cubicBezTo>
                  <a:pt x="2295274" y="1267328"/>
                  <a:pt x="2313829" y="1262241"/>
                  <a:pt x="2329841" y="1252634"/>
                </a:cubicBezTo>
                <a:cubicBezTo>
                  <a:pt x="2469526" y="1168823"/>
                  <a:pt x="2339109" y="1228767"/>
                  <a:pt x="2480153" y="1177478"/>
                </a:cubicBezTo>
                <a:cubicBezTo>
                  <a:pt x="2501284" y="1169794"/>
                  <a:pt x="2521652" y="1160110"/>
                  <a:pt x="2542783" y="1152426"/>
                </a:cubicBezTo>
                <a:cubicBezTo>
                  <a:pt x="2615307" y="1126054"/>
                  <a:pt x="2592575" y="1127374"/>
                  <a:pt x="2630466" y="1127374"/>
                </a:cubicBezTo>
              </a:path>
            </a:pathLst>
          </a:custGeom>
          <a:noFill/>
          <a:ln w="41275" cap="flat" cmpd="sng">
            <a:solidFill>
              <a:srgbClr val="21364F"/>
            </a:solidFill>
            <a:prstDash val="dash"/>
            <a:round/>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endParaRPr sz="1800">
              <a:solidFill>
                <a:schemeClr val="lt1"/>
              </a:solidFill>
            </a:endParaRPr>
          </a:p>
        </p:txBody>
      </p:sp>
      <p:sp>
        <p:nvSpPr>
          <p:cNvPr id="3" name="Google Shape;66;p8">
            <a:extLst>
              <a:ext uri="{FF2B5EF4-FFF2-40B4-BE49-F238E27FC236}">
                <a16:creationId xmlns:a16="http://schemas.microsoft.com/office/drawing/2014/main" id="{1C7EAAC4-2EAF-0057-8D47-4D7F2326FD34}"/>
              </a:ext>
            </a:extLst>
          </p:cNvPr>
          <p:cNvSpPr/>
          <p:nvPr/>
        </p:nvSpPr>
        <p:spPr>
          <a:xfrm>
            <a:off x="8351862" y="6320812"/>
            <a:ext cx="6417862" cy="2541270"/>
          </a:xfrm>
          <a:prstGeom prst="roundRect">
            <a:avLst>
              <a:gd name="adj" fmla="val 16667"/>
            </a:avLst>
          </a:prstGeom>
          <a:solidFill>
            <a:srgbClr val="F2DADA"/>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800">
              <a:solidFill>
                <a:schemeClr val="lt1"/>
              </a:solidFill>
            </a:endParaRPr>
          </a:p>
        </p:txBody>
      </p:sp>
      <p:sp>
        <p:nvSpPr>
          <p:cNvPr id="5" name="Google Shape;85;p8">
            <a:extLst>
              <a:ext uri="{FF2B5EF4-FFF2-40B4-BE49-F238E27FC236}">
                <a16:creationId xmlns:a16="http://schemas.microsoft.com/office/drawing/2014/main" id="{4FEFD4DD-D1A9-6AEF-84A1-C75B445865E0}"/>
              </a:ext>
            </a:extLst>
          </p:cNvPr>
          <p:cNvSpPr txBox="1"/>
          <p:nvPr/>
        </p:nvSpPr>
        <p:spPr>
          <a:xfrm>
            <a:off x="8637673" y="6645389"/>
            <a:ext cx="6068163" cy="2554505"/>
          </a:xfrm>
          <a:prstGeom prst="rect">
            <a:avLst/>
          </a:prstGeom>
          <a:noFill/>
          <a:ln>
            <a:noFill/>
          </a:ln>
        </p:spPr>
        <p:txBody>
          <a:bodyPr spcFirstLastPara="1" wrap="square" lIns="91425" tIns="45700" rIns="91425" bIns="45700" anchor="t" anchorCtr="0">
            <a:spAutoFit/>
          </a:bodyPr>
          <a:lstStyle/>
          <a:p>
            <a:r>
              <a:rPr lang="en-US" sz="4000" dirty="0">
                <a:solidFill>
                  <a:schemeClr val="dk2"/>
                </a:solidFill>
                <a:latin typeface="Calibri"/>
                <a:ea typeface="Calibri"/>
                <a:cs typeface="Calibri"/>
              </a:rPr>
              <a:t>Leverage AI to provide information on how to give personalized learning.</a:t>
            </a:r>
          </a:p>
        </p:txBody>
      </p:sp>
    </p:spTree>
    <p:extLst>
      <p:ext uri="{BB962C8B-B14F-4D97-AF65-F5344CB8AC3E}">
        <p14:creationId xmlns:p14="http://schemas.microsoft.com/office/powerpoint/2010/main" val="2514926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90"/>
        <p:cNvGrpSpPr/>
        <p:nvPr/>
      </p:nvGrpSpPr>
      <p:grpSpPr>
        <a:xfrm>
          <a:off x="0" y="0"/>
          <a:ext cx="0" cy="0"/>
          <a:chOff x="0" y="0"/>
          <a:chExt cx="0" cy="0"/>
        </a:xfrm>
      </p:grpSpPr>
      <p:sp>
        <p:nvSpPr>
          <p:cNvPr id="91" name="Google Shape;91;p9"/>
          <p:cNvSpPr/>
          <p:nvPr/>
        </p:nvSpPr>
        <p:spPr>
          <a:xfrm>
            <a:off x="0" y="0"/>
            <a:ext cx="1139190" cy="1254760"/>
          </a:xfrm>
          <a:custGeom>
            <a:avLst/>
            <a:gdLst/>
            <a:ahLst/>
            <a:cxnLst/>
            <a:rect l="l" t="t" r="r" b="b"/>
            <a:pathLst>
              <a:path w="1139190" h="1254760" extrusionOk="0">
                <a:moveTo>
                  <a:pt x="1138753" y="0"/>
                </a:moveTo>
                <a:lnTo>
                  <a:pt x="0" y="0"/>
                </a:lnTo>
                <a:lnTo>
                  <a:pt x="0" y="1254245"/>
                </a:lnTo>
                <a:lnTo>
                  <a:pt x="67617" y="1245489"/>
                </a:lnTo>
                <a:lnTo>
                  <a:pt x="133131" y="1233246"/>
                </a:lnTo>
                <a:lnTo>
                  <a:pt x="197211" y="1218133"/>
                </a:lnTo>
                <a:lnTo>
                  <a:pt x="261287" y="1199413"/>
                </a:lnTo>
                <a:lnTo>
                  <a:pt x="323924" y="1177099"/>
                </a:lnTo>
                <a:lnTo>
                  <a:pt x="385122" y="1151890"/>
                </a:lnTo>
                <a:lnTo>
                  <a:pt x="445601" y="1123099"/>
                </a:lnTo>
                <a:lnTo>
                  <a:pt x="503916" y="1091412"/>
                </a:lnTo>
                <a:lnTo>
                  <a:pt x="560075" y="1056855"/>
                </a:lnTo>
                <a:lnTo>
                  <a:pt x="615513" y="1018705"/>
                </a:lnTo>
                <a:lnTo>
                  <a:pt x="668069" y="978382"/>
                </a:lnTo>
                <a:lnTo>
                  <a:pt x="718468" y="935189"/>
                </a:lnTo>
                <a:lnTo>
                  <a:pt x="766707" y="889825"/>
                </a:lnTo>
                <a:lnTo>
                  <a:pt x="812784" y="841590"/>
                </a:lnTo>
                <a:lnTo>
                  <a:pt x="855979" y="791184"/>
                </a:lnTo>
                <a:lnTo>
                  <a:pt x="896302" y="737908"/>
                </a:lnTo>
                <a:lnTo>
                  <a:pt x="933738" y="683196"/>
                </a:lnTo>
                <a:lnTo>
                  <a:pt x="968296" y="627037"/>
                </a:lnTo>
                <a:lnTo>
                  <a:pt x="999976" y="567994"/>
                </a:lnTo>
                <a:lnTo>
                  <a:pt x="1028774" y="508241"/>
                </a:lnTo>
                <a:lnTo>
                  <a:pt x="1054695" y="447040"/>
                </a:lnTo>
                <a:lnTo>
                  <a:pt x="1076290" y="384403"/>
                </a:lnTo>
                <a:lnTo>
                  <a:pt x="1095731" y="320332"/>
                </a:lnTo>
                <a:lnTo>
                  <a:pt x="1110853" y="256248"/>
                </a:lnTo>
                <a:lnTo>
                  <a:pt x="1123091" y="190741"/>
                </a:lnTo>
                <a:lnTo>
                  <a:pt x="1131728" y="124498"/>
                </a:lnTo>
                <a:lnTo>
                  <a:pt x="1137488" y="58255"/>
                </a:lnTo>
                <a:lnTo>
                  <a:pt x="1138753"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92" name="Google Shape;92;p9"/>
          <p:cNvSpPr/>
          <p:nvPr/>
        </p:nvSpPr>
        <p:spPr>
          <a:xfrm>
            <a:off x="6995958" y="8671679"/>
            <a:ext cx="2035810" cy="1615440"/>
          </a:xfrm>
          <a:custGeom>
            <a:avLst/>
            <a:gdLst/>
            <a:ahLst/>
            <a:cxnLst/>
            <a:rect l="l" t="t" r="r" b="b"/>
            <a:pathLst>
              <a:path w="2035809" h="1615440" extrusionOk="0">
                <a:moveTo>
                  <a:pt x="2035684" y="640073"/>
                </a:moveTo>
                <a:lnTo>
                  <a:pt x="2032077" y="573109"/>
                </a:lnTo>
                <a:lnTo>
                  <a:pt x="2021994" y="506870"/>
                </a:lnTo>
                <a:lnTo>
                  <a:pt x="2003998" y="442071"/>
                </a:lnTo>
                <a:lnTo>
                  <a:pt x="1980236" y="379434"/>
                </a:lnTo>
                <a:lnTo>
                  <a:pt x="1949997" y="319670"/>
                </a:lnTo>
                <a:lnTo>
                  <a:pt x="1913282" y="263511"/>
                </a:lnTo>
                <a:lnTo>
                  <a:pt x="1871511" y="211670"/>
                </a:lnTo>
                <a:lnTo>
                  <a:pt x="1824001" y="164159"/>
                </a:lnTo>
                <a:lnTo>
                  <a:pt x="1772159" y="122402"/>
                </a:lnTo>
                <a:lnTo>
                  <a:pt x="1715289" y="85673"/>
                </a:lnTo>
                <a:lnTo>
                  <a:pt x="1656246" y="55435"/>
                </a:lnTo>
                <a:lnTo>
                  <a:pt x="1593597" y="31673"/>
                </a:lnTo>
                <a:lnTo>
                  <a:pt x="1528802" y="13677"/>
                </a:lnTo>
                <a:lnTo>
                  <a:pt x="1462559" y="3594"/>
                </a:lnTo>
                <a:lnTo>
                  <a:pt x="1395604" y="0"/>
                </a:lnTo>
                <a:lnTo>
                  <a:pt x="1361759" y="711"/>
                </a:lnTo>
                <a:lnTo>
                  <a:pt x="1295528" y="7924"/>
                </a:lnTo>
                <a:lnTo>
                  <a:pt x="1230009" y="21602"/>
                </a:lnTo>
                <a:lnTo>
                  <a:pt x="1165925" y="42481"/>
                </a:lnTo>
                <a:lnTo>
                  <a:pt x="1104723" y="69837"/>
                </a:lnTo>
                <a:lnTo>
                  <a:pt x="1047129" y="102958"/>
                </a:lnTo>
                <a:lnTo>
                  <a:pt x="993128" y="142557"/>
                </a:lnTo>
                <a:lnTo>
                  <a:pt x="942735" y="187197"/>
                </a:lnTo>
                <a:lnTo>
                  <a:pt x="898082" y="237590"/>
                </a:lnTo>
                <a:lnTo>
                  <a:pt x="858483" y="291591"/>
                </a:lnTo>
                <a:lnTo>
                  <a:pt x="825374" y="349198"/>
                </a:lnTo>
                <a:lnTo>
                  <a:pt x="798006" y="410390"/>
                </a:lnTo>
                <a:lnTo>
                  <a:pt x="777127" y="474471"/>
                </a:lnTo>
                <a:lnTo>
                  <a:pt x="763449" y="539990"/>
                </a:lnTo>
                <a:lnTo>
                  <a:pt x="756248" y="606228"/>
                </a:lnTo>
                <a:lnTo>
                  <a:pt x="755524" y="640073"/>
                </a:lnTo>
                <a:lnTo>
                  <a:pt x="755273" y="1615318"/>
                </a:lnTo>
              </a:path>
              <a:path w="2035809" h="1615440" extrusionOk="0">
                <a:moveTo>
                  <a:pt x="2035684" y="1615318"/>
                </a:moveTo>
                <a:lnTo>
                  <a:pt x="2035684" y="640073"/>
                </a:lnTo>
              </a:path>
              <a:path w="2035809" h="1615440" extrusionOk="0">
                <a:moveTo>
                  <a:pt x="1280402" y="640073"/>
                </a:moveTo>
                <a:lnTo>
                  <a:pt x="1276808" y="573109"/>
                </a:lnTo>
                <a:lnTo>
                  <a:pt x="1266725" y="506870"/>
                </a:lnTo>
                <a:lnTo>
                  <a:pt x="1248729" y="442071"/>
                </a:lnTo>
                <a:lnTo>
                  <a:pt x="1224967" y="379434"/>
                </a:lnTo>
                <a:lnTo>
                  <a:pt x="1194728" y="319670"/>
                </a:lnTo>
                <a:lnTo>
                  <a:pt x="1158000" y="263511"/>
                </a:lnTo>
                <a:lnTo>
                  <a:pt x="1116242" y="211670"/>
                </a:lnTo>
                <a:lnTo>
                  <a:pt x="1068732" y="164159"/>
                </a:lnTo>
                <a:lnTo>
                  <a:pt x="1016890" y="122402"/>
                </a:lnTo>
                <a:lnTo>
                  <a:pt x="960007" y="85673"/>
                </a:lnTo>
                <a:lnTo>
                  <a:pt x="900965" y="55435"/>
                </a:lnTo>
                <a:lnTo>
                  <a:pt x="838328" y="31673"/>
                </a:lnTo>
                <a:lnTo>
                  <a:pt x="773533" y="13677"/>
                </a:lnTo>
                <a:lnTo>
                  <a:pt x="707290" y="3594"/>
                </a:lnTo>
                <a:lnTo>
                  <a:pt x="640335" y="0"/>
                </a:lnTo>
                <a:lnTo>
                  <a:pt x="606490" y="711"/>
                </a:lnTo>
                <a:lnTo>
                  <a:pt x="540247" y="7924"/>
                </a:lnTo>
                <a:lnTo>
                  <a:pt x="474727" y="21602"/>
                </a:lnTo>
                <a:lnTo>
                  <a:pt x="410656" y="42481"/>
                </a:lnTo>
                <a:lnTo>
                  <a:pt x="349454" y="69837"/>
                </a:lnTo>
                <a:lnTo>
                  <a:pt x="291847" y="102958"/>
                </a:lnTo>
                <a:lnTo>
                  <a:pt x="237847" y="142557"/>
                </a:lnTo>
                <a:lnTo>
                  <a:pt x="187453" y="187197"/>
                </a:lnTo>
                <a:lnTo>
                  <a:pt x="142813" y="237590"/>
                </a:lnTo>
                <a:lnTo>
                  <a:pt x="103214" y="291591"/>
                </a:lnTo>
                <a:lnTo>
                  <a:pt x="70093" y="349198"/>
                </a:lnTo>
                <a:lnTo>
                  <a:pt x="42737" y="410390"/>
                </a:lnTo>
                <a:lnTo>
                  <a:pt x="21858" y="474471"/>
                </a:lnTo>
                <a:lnTo>
                  <a:pt x="8180" y="539990"/>
                </a:lnTo>
                <a:lnTo>
                  <a:pt x="979" y="606228"/>
                </a:lnTo>
                <a:lnTo>
                  <a:pt x="255" y="640073"/>
                </a:lnTo>
                <a:lnTo>
                  <a:pt x="0" y="1615318"/>
                </a:lnTo>
              </a:path>
              <a:path w="2035809" h="1615440" extrusionOk="0">
                <a:moveTo>
                  <a:pt x="1280402" y="1615318"/>
                </a:moveTo>
                <a:lnTo>
                  <a:pt x="1280402" y="640073"/>
                </a:lnTo>
              </a:path>
            </a:pathLst>
          </a:custGeom>
          <a:noFill/>
          <a:ln w="18700" cap="flat" cmpd="sng">
            <a:solidFill>
              <a:srgbClr val="1C365F"/>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93" name="Google Shape;93;p9"/>
          <p:cNvSpPr/>
          <p:nvPr/>
        </p:nvSpPr>
        <p:spPr>
          <a:xfrm>
            <a:off x="16992725" y="0"/>
            <a:ext cx="1295400" cy="1288415"/>
          </a:xfrm>
          <a:custGeom>
            <a:avLst/>
            <a:gdLst/>
            <a:ahLst/>
            <a:cxnLst/>
            <a:rect l="l" t="t" r="r" b="b"/>
            <a:pathLst>
              <a:path w="1295400" h="1288415" extrusionOk="0">
                <a:moveTo>
                  <a:pt x="0" y="17957"/>
                </a:moveTo>
                <a:lnTo>
                  <a:pt x="378" y="0"/>
                </a:lnTo>
              </a:path>
              <a:path w="1295400" h="1288415" extrusionOk="0">
                <a:moveTo>
                  <a:pt x="1295247" y="1287449"/>
                </a:moveTo>
                <a:lnTo>
                  <a:pt x="1269999" y="1287995"/>
                </a:lnTo>
                <a:lnTo>
                  <a:pt x="1269999" y="1287284"/>
                </a:lnTo>
                <a:lnTo>
                  <a:pt x="1203832" y="1285836"/>
                </a:lnTo>
                <a:lnTo>
                  <a:pt x="1137538" y="1280083"/>
                </a:lnTo>
                <a:lnTo>
                  <a:pt x="1071371" y="1271447"/>
                </a:lnTo>
                <a:lnTo>
                  <a:pt x="1005839" y="1259204"/>
                </a:lnTo>
                <a:lnTo>
                  <a:pt x="941704" y="1244079"/>
                </a:lnTo>
                <a:lnTo>
                  <a:pt x="877696" y="1225359"/>
                </a:lnTo>
                <a:lnTo>
                  <a:pt x="814958" y="1203045"/>
                </a:lnTo>
                <a:lnTo>
                  <a:pt x="753871" y="1177848"/>
                </a:lnTo>
                <a:lnTo>
                  <a:pt x="693292" y="1149045"/>
                </a:lnTo>
                <a:lnTo>
                  <a:pt x="634999" y="1117371"/>
                </a:lnTo>
                <a:lnTo>
                  <a:pt x="578865" y="1082801"/>
                </a:lnTo>
                <a:lnTo>
                  <a:pt x="523366" y="1044651"/>
                </a:lnTo>
                <a:lnTo>
                  <a:pt x="470915" y="1004328"/>
                </a:lnTo>
                <a:lnTo>
                  <a:pt x="420496" y="961135"/>
                </a:lnTo>
                <a:lnTo>
                  <a:pt x="372236" y="915771"/>
                </a:lnTo>
                <a:lnTo>
                  <a:pt x="326135" y="867536"/>
                </a:lnTo>
                <a:lnTo>
                  <a:pt x="282955" y="817143"/>
                </a:lnTo>
                <a:lnTo>
                  <a:pt x="242569" y="763854"/>
                </a:lnTo>
                <a:lnTo>
                  <a:pt x="205231" y="709142"/>
                </a:lnTo>
                <a:lnTo>
                  <a:pt x="170687" y="652983"/>
                </a:lnTo>
                <a:lnTo>
                  <a:pt x="138937" y="593940"/>
                </a:lnTo>
                <a:lnTo>
                  <a:pt x="110108" y="534187"/>
                </a:lnTo>
                <a:lnTo>
                  <a:pt x="84200" y="472986"/>
                </a:lnTo>
                <a:lnTo>
                  <a:pt x="62610" y="410349"/>
                </a:lnTo>
                <a:lnTo>
                  <a:pt x="43179" y="346265"/>
                </a:lnTo>
                <a:lnTo>
                  <a:pt x="28066" y="282193"/>
                </a:lnTo>
                <a:lnTo>
                  <a:pt x="15874" y="216674"/>
                </a:lnTo>
                <a:lnTo>
                  <a:pt x="7238" y="150444"/>
                </a:lnTo>
                <a:lnTo>
                  <a:pt x="1396" y="84200"/>
                </a:lnTo>
                <a:lnTo>
                  <a:pt x="0" y="17957"/>
                </a:lnTo>
              </a:path>
              <a:path w="1295400" h="1288415" extrusionOk="0">
                <a:moveTo>
                  <a:pt x="629919" y="17957"/>
                </a:moveTo>
                <a:lnTo>
                  <a:pt x="630324" y="0"/>
                </a:lnTo>
              </a:path>
            </a:pathLst>
          </a:custGeom>
          <a:noFill/>
          <a:ln w="18700" cap="flat" cmpd="sng">
            <a:solidFill>
              <a:srgbClr val="1C365F"/>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94" name="Google Shape;94;p9"/>
          <p:cNvSpPr/>
          <p:nvPr/>
        </p:nvSpPr>
        <p:spPr>
          <a:xfrm>
            <a:off x="17622645" y="17958"/>
            <a:ext cx="665480" cy="640080"/>
          </a:xfrm>
          <a:custGeom>
            <a:avLst/>
            <a:gdLst/>
            <a:ahLst/>
            <a:cxnLst/>
            <a:rect l="l" t="t" r="r" b="b"/>
            <a:pathLst>
              <a:path w="665480" h="640080" extrusionOk="0">
                <a:moveTo>
                  <a:pt x="665327" y="639515"/>
                </a:moveTo>
                <a:lnTo>
                  <a:pt x="640079" y="640067"/>
                </a:lnTo>
                <a:lnTo>
                  <a:pt x="640079" y="639343"/>
                </a:lnTo>
                <a:lnTo>
                  <a:pt x="607059" y="638619"/>
                </a:lnTo>
                <a:lnTo>
                  <a:pt x="540003" y="631431"/>
                </a:lnTo>
                <a:lnTo>
                  <a:pt x="474471" y="617740"/>
                </a:lnTo>
                <a:lnTo>
                  <a:pt x="411098" y="596861"/>
                </a:lnTo>
                <a:lnTo>
                  <a:pt x="350011" y="569506"/>
                </a:lnTo>
                <a:lnTo>
                  <a:pt x="291591" y="536384"/>
                </a:lnTo>
                <a:lnTo>
                  <a:pt x="237616" y="496785"/>
                </a:lnTo>
                <a:lnTo>
                  <a:pt x="187959" y="452145"/>
                </a:lnTo>
                <a:lnTo>
                  <a:pt x="142620" y="402475"/>
                </a:lnTo>
                <a:lnTo>
                  <a:pt x="103758" y="348475"/>
                </a:lnTo>
                <a:lnTo>
                  <a:pt x="69849" y="290156"/>
                </a:lnTo>
                <a:lnTo>
                  <a:pt x="42544" y="228955"/>
                </a:lnTo>
                <a:lnTo>
                  <a:pt x="22351" y="165595"/>
                </a:lnTo>
                <a:lnTo>
                  <a:pt x="8000" y="100075"/>
                </a:lnTo>
                <a:lnTo>
                  <a:pt x="761" y="33121"/>
                </a:lnTo>
                <a:lnTo>
                  <a:pt x="0" y="0"/>
                </a:lnTo>
              </a:path>
            </a:pathLst>
          </a:custGeom>
          <a:noFill/>
          <a:ln w="18700" cap="flat" cmpd="sng">
            <a:solidFill>
              <a:srgbClr val="1C365F"/>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95" name="Google Shape;95;p9"/>
          <p:cNvSpPr/>
          <p:nvPr/>
        </p:nvSpPr>
        <p:spPr>
          <a:xfrm>
            <a:off x="0" y="9776879"/>
            <a:ext cx="2698115" cy="510540"/>
          </a:xfrm>
          <a:custGeom>
            <a:avLst/>
            <a:gdLst/>
            <a:ahLst/>
            <a:cxnLst/>
            <a:rect l="l" t="t" r="r" b="b"/>
            <a:pathLst>
              <a:path w="2698115" h="510540" extrusionOk="0">
                <a:moveTo>
                  <a:pt x="2144849" y="0"/>
                </a:moveTo>
                <a:lnTo>
                  <a:pt x="2203169" y="2877"/>
                </a:lnTo>
                <a:lnTo>
                  <a:pt x="2260055" y="12238"/>
                </a:lnTo>
                <a:lnTo>
                  <a:pt x="2316204" y="27354"/>
                </a:lnTo>
                <a:lnTo>
                  <a:pt x="2370930" y="48235"/>
                </a:lnTo>
                <a:lnTo>
                  <a:pt x="2422774" y="74151"/>
                </a:lnTo>
                <a:lnTo>
                  <a:pt x="2471010" y="105831"/>
                </a:lnTo>
                <a:lnTo>
                  <a:pt x="2516364" y="142548"/>
                </a:lnTo>
                <a:lnTo>
                  <a:pt x="2557412" y="183584"/>
                </a:lnTo>
                <a:lnTo>
                  <a:pt x="2594129" y="228938"/>
                </a:lnTo>
                <a:lnTo>
                  <a:pt x="2625804" y="277897"/>
                </a:lnTo>
                <a:lnTo>
                  <a:pt x="2651726" y="329009"/>
                </a:lnTo>
                <a:lnTo>
                  <a:pt x="2672605" y="383723"/>
                </a:lnTo>
                <a:lnTo>
                  <a:pt x="2687719" y="439881"/>
                </a:lnTo>
                <a:lnTo>
                  <a:pt x="2697092" y="496753"/>
                </a:lnTo>
                <a:lnTo>
                  <a:pt x="2698064" y="510118"/>
                </a:lnTo>
              </a:path>
              <a:path w="2698115" h="510540" extrusionOk="0">
                <a:moveTo>
                  <a:pt x="1592358" y="510118"/>
                </a:moveTo>
                <a:lnTo>
                  <a:pt x="1596936" y="467960"/>
                </a:lnTo>
                <a:lnTo>
                  <a:pt x="1609179" y="411802"/>
                </a:lnTo>
                <a:lnTo>
                  <a:pt x="1627176" y="356369"/>
                </a:lnTo>
                <a:lnTo>
                  <a:pt x="1650939" y="303093"/>
                </a:lnTo>
                <a:lnTo>
                  <a:pt x="1679731" y="252695"/>
                </a:lnTo>
                <a:lnTo>
                  <a:pt x="1714301" y="205898"/>
                </a:lnTo>
                <a:lnTo>
                  <a:pt x="1752454" y="162703"/>
                </a:lnTo>
                <a:lnTo>
                  <a:pt x="1795661" y="123830"/>
                </a:lnTo>
                <a:lnTo>
                  <a:pt x="1843173" y="89991"/>
                </a:lnTo>
                <a:lnTo>
                  <a:pt x="1892858" y="60473"/>
                </a:lnTo>
                <a:lnTo>
                  <a:pt x="1946136" y="36716"/>
                </a:lnTo>
                <a:lnTo>
                  <a:pt x="2001574" y="18717"/>
                </a:lnTo>
                <a:lnTo>
                  <a:pt x="2058447" y="7198"/>
                </a:lnTo>
                <a:lnTo>
                  <a:pt x="2116044" y="720"/>
                </a:lnTo>
                <a:lnTo>
                  <a:pt x="2144849" y="0"/>
                </a:lnTo>
              </a:path>
              <a:path w="2698115" h="510540" extrusionOk="0">
                <a:moveTo>
                  <a:pt x="1034621" y="0"/>
                </a:moveTo>
                <a:lnTo>
                  <a:pt x="1092942" y="2877"/>
                </a:lnTo>
                <a:lnTo>
                  <a:pt x="1149820" y="12238"/>
                </a:lnTo>
                <a:lnTo>
                  <a:pt x="1205983" y="27354"/>
                </a:lnTo>
                <a:lnTo>
                  <a:pt x="1260701" y="48235"/>
                </a:lnTo>
                <a:lnTo>
                  <a:pt x="1312533" y="74151"/>
                </a:lnTo>
                <a:lnTo>
                  <a:pt x="1360783" y="105831"/>
                </a:lnTo>
                <a:lnTo>
                  <a:pt x="1406136" y="142548"/>
                </a:lnTo>
                <a:lnTo>
                  <a:pt x="1447184" y="183584"/>
                </a:lnTo>
                <a:lnTo>
                  <a:pt x="1483901" y="228938"/>
                </a:lnTo>
                <a:lnTo>
                  <a:pt x="1515577" y="277897"/>
                </a:lnTo>
                <a:lnTo>
                  <a:pt x="1541498" y="329009"/>
                </a:lnTo>
                <a:lnTo>
                  <a:pt x="1562378" y="383723"/>
                </a:lnTo>
                <a:lnTo>
                  <a:pt x="1577504" y="439881"/>
                </a:lnTo>
                <a:lnTo>
                  <a:pt x="1586852" y="496753"/>
                </a:lnTo>
                <a:lnTo>
                  <a:pt x="1587835" y="510118"/>
                </a:lnTo>
              </a:path>
              <a:path w="2698115" h="510540" extrusionOk="0">
                <a:moveTo>
                  <a:pt x="482130" y="510118"/>
                </a:moveTo>
                <a:lnTo>
                  <a:pt x="486708" y="467960"/>
                </a:lnTo>
                <a:lnTo>
                  <a:pt x="498948" y="411802"/>
                </a:lnTo>
                <a:lnTo>
                  <a:pt x="516946" y="356369"/>
                </a:lnTo>
                <a:lnTo>
                  <a:pt x="540708" y="303093"/>
                </a:lnTo>
                <a:lnTo>
                  <a:pt x="569507" y="252695"/>
                </a:lnTo>
                <a:lnTo>
                  <a:pt x="604065" y="205898"/>
                </a:lnTo>
                <a:lnTo>
                  <a:pt x="642225" y="162703"/>
                </a:lnTo>
                <a:lnTo>
                  <a:pt x="685424" y="123830"/>
                </a:lnTo>
                <a:lnTo>
                  <a:pt x="732946" y="89991"/>
                </a:lnTo>
                <a:lnTo>
                  <a:pt x="782625" y="60473"/>
                </a:lnTo>
                <a:lnTo>
                  <a:pt x="835905" y="36716"/>
                </a:lnTo>
                <a:lnTo>
                  <a:pt x="891344" y="18717"/>
                </a:lnTo>
                <a:lnTo>
                  <a:pt x="948221" y="7198"/>
                </a:lnTo>
                <a:lnTo>
                  <a:pt x="1005823" y="720"/>
                </a:lnTo>
                <a:lnTo>
                  <a:pt x="1034621" y="0"/>
                </a:lnTo>
              </a:path>
              <a:path w="2698115" h="510540" extrusionOk="0">
                <a:moveTo>
                  <a:pt x="0" y="5129"/>
                </a:moveTo>
                <a:lnTo>
                  <a:pt x="38869" y="12238"/>
                </a:lnTo>
                <a:lnTo>
                  <a:pt x="95032" y="27354"/>
                </a:lnTo>
                <a:lnTo>
                  <a:pt x="149751" y="48235"/>
                </a:lnTo>
                <a:lnTo>
                  <a:pt x="201588" y="74151"/>
                </a:lnTo>
                <a:lnTo>
                  <a:pt x="249829" y="105831"/>
                </a:lnTo>
                <a:lnTo>
                  <a:pt x="295186" y="142548"/>
                </a:lnTo>
                <a:lnTo>
                  <a:pt x="336228" y="183584"/>
                </a:lnTo>
                <a:lnTo>
                  <a:pt x="372949" y="228938"/>
                </a:lnTo>
                <a:lnTo>
                  <a:pt x="404630" y="277897"/>
                </a:lnTo>
                <a:lnTo>
                  <a:pt x="430545" y="329009"/>
                </a:lnTo>
                <a:lnTo>
                  <a:pt x="451426" y="383723"/>
                </a:lnTo>
                <a:lnTo>
                  <a:pt x="466548" y="439881"/>
                </a:lnTo>
                <a:lnTo>
                  <a:pt x="475909" y="496753"/>
                </a:lnTo>
                <a:lnTo>
                  <a:pt x="476886" y="510118"/>
                </a:lnTo>
              </a:path>
            </a:pathLst>
          </a:custGeom>
          <a:noFill/>
          <a:ln w="76300" cap="flat" cmpd="sng">
            <a:solidFill>
              <a:srgbClr val="99D5F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96" name="Google Shape;96;p9"/>
          <p:cNvSpPr/>
          <p:nvPr/>
        </p:nvSpPr>
        <p:spPr>
          <a:xfrm>
            <a:off x="17516172" y="6786710"/>
            <a:ext cx="772160" cy="1281430"/>
          </a:xfrm>
          <a:custGeom>
            <a:avLst/>
            <a:gdLst/>
            <a:ahLst/>
            <a:cxnLst/>
            <a:rect l="l" t="t" r="r" b="b"/>
            <a:pathLst>
              <a:path w="772159" h="1281429" extrusionOk="0">
                <a:moveTo>
                  <a:pt x="0" y="1280846"/>
                </a:moveTo>
                <a:lnTo>
                  <a:pt x="1396" y="0"/>
                </a:lnTo>
              </a:path>
              <a:path w="772159" h="1281429" extrusionOk="0">
                <a:moveTo>
                  <a:pt x="0" y="645827"/>
                </a:moveTo>
                <a:lnTo>
                  <a:pt x="771726" y="723"/>
                </a:lnTo>
              </a:path>
              <a:path w="772159" h="1281429" extrusionOk="0">
                <a:moveTo>
                  <a:pt x="0" y="632859"/>
                </a:moveTo>
                <a:lnTo>
                  <a:pt x="770202" y="1280846"/>
                </a:lnTo>
              </a:path>
            </a:pathLst>
          </a:custGeom>
          <a:noFill/>
          <a:ln w="76300" cap="flat" cmpd="sng">
            <a:solidFill>
              <a:srgbClr val="99D5F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98" name="Google Shape;98;p9"/>
          <p:cNvSpPr txBox="1"/>
          <p:nvPr/>
        </p:nvSpPr>
        <p:spPr>
          <a:xfrm>
            <a:off x="5189054" y="273457"/>
            <a:ext cx="8593800" cy="1015622"/>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4000"/>
              <a:t>                  </a:t>
            </a:r>
            <a:r>
              <a:rPr lang="en-US" sz="4000">
                <a:solidFill>
                  <a:srgbClr val="2F5FAA"/>
                </a:solidFill>
              </a:rPr>
              <a:t> </a:t>
            </a:r>
            <a:r>
              <a:rPr lang="en-US" sz="6000" b="1">
                <a:solidFill>
                  <a:schemeClr val="bg2">
                    <a:lumMod val="75000"/>
                  </a:schemeClr>
                </a:solidFill>
                <a:latin typeface="Calibri" panose="020F0502020204030204" pitchFamily="34" charset="0"/>
                <a:ea typeface="Calibri" panose="020F0502020204030204" pitchFamily="34" charset="0"/>
                <a:cs typeface="Calibri" panose="020F0502020204030204" pitchFamily="34" charset="0"/>
              </a:rPr>
              <a:t>IDEA</a:t>
            </a:r>
            <a:endParaRPr sz="6000" b="1">
              <a:solidFill>
                <a:schemeClr val="bg2">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99" name="Google Shape;99;p9"/>
          <p:cNvSpPr/>
          <p:nvPr/>
        </p:nvSpPr>
        <p:spPr>
          <a:xfrm>
            <a:off x="1139190" y="1908395"/>
            <a:ext cx="7122832" cy="3880504"/>
          </a:xfrm>
          <a:prstGeom prst="roundRect">
            <a:avLst>
              <a:gd name="adj" fmla="val 16667"/>
            </a:avLst>
          </a:prstGeom>
          <a:solidFill>
            <a:schemeClr val="accent2">
              <a:lumMod val="20000"/>
              <a:lumOff val="8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00" name="Google Shape;100;p9"/>
          <p:cNvSpPr/>
          <p:nvPr/>
        </p:nvSpPr>
        <p:spPr>
          <a:xfrm>
            <a:off x="9485954" y="2050657"/>
            <a:ext cx="6876605" cy="3774426"/>
          </a:xfrm>
          <a:prstGeom prst="roundRect">
            <a:avLst>
              <a:gd name="adj" fmla="val 16667"/>
            </a:avLst>
          </a:prstGeom>
          <a:solidFill>
            <a:schemeClr val="accent2">
              <a:lumMod val="20000"/>
              <a:lumOff val="8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01" name="Google Shape;101;p9"/>
          <p:cNvSpPr txBox="1"/>
          <p:nvPr/>
        </p:nvSpPr>
        <p:spPr>
          <a:xfrm>
            <a:off x="1499742" y="2012381"/>
            <a:ext cx="5841900"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dirty="0">
                <a:latin typeface="Calibri"/>
                <a:ea typeface="Calibri"/>
                <a:cs typeface="Calibri"/>
                <a:sym typeface="Calibri"/>
              </a:rPr>
              <a:t>       </a:t>
            </a:r>
            <a:r>
              <a:rPr lang="en-US" sz="3600" dirty="0">
                <a:solidFill>
                  <a:srgbClr val="2F5FAA"/>
                </a:solidFill>
                <a:latin typeface="Calibri"/>
                <a:ea typeface="Calibri"/>
                <a:cs typeface="Calibri"/>
                <a:sym typeface="Calibri"/>
              </a:rPr>
              <a:t> </a:t>
            </a:r>
            <a:r>
              <a:rPr lang="en-US" sz="4000" dirty="0">
                <a:solidFill>
                  <a:srgbClr val="2F5FAA"/>
                </a:solidFill>
                <a:latin typeface="Calibri"/>
                <a:ea typeface="Calibri"/>
                <a:cs typeface="Calibri"/>
                <a:sym typeface="Calibri"/>
              </a:rPr>
              <a:t>Personalized Learning</a:t>
            </a:r>
            <a:endParaRPr sz="4000" dirty="0">
              <a:solidFill>
                <a:srgbClr val="2F5FAA"/>
              </a:solidFill>
              <a:latin typeface="Calibri"/>
              <a:ea typeface="Calibri"/>
              <a:cs typeface="Calibri"/>
              <a:sym typeface="Calibri"/>
            </a:endParaRPr>
          </a:p>
        </p:txBody>
      </p:sp>
      <p:sp>
        <p:nvSpPr>
          <p:cNvPr id="102" name="Google Shape;102;p9"/>
          <p:cNvSpPr txBox="1"/>
          <p:nvPr/>
        </p:nvSpPr>
        <p:spPr>
          <a:xfrm>
            <a:off x="9150350" y="1983299"/>
            <a:ext cx="6981900"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dirty="0">
                <a:solidFill>
                  <a:srgbClr val="2F5FAA"/>
                </a:solidFill>
                <a:latin typeface="Calibri"/>
                <a:ea typeface="Calibri"/>
                <a:cs typeface="Calibri"/>
                <a:sym typeface="Calibri"/>
              </a:rPr>
              <a:t>              </a:t>
            </a:r>
            <a:r>
              <a:rPr lang="en-US" sz="4000" dirty="0">
                <a:solidFill>
                  <a:srgbClr val="2F5FAA"/>
                </a:solidFill>
                <a:latin typeface="Calibri"/>
                <a:ea typeface="Calibri"/>
                <a:cs typeface="Calibri"/>
                <a:sym typeface="Calibri"/>
              </a:rPr>
              <a:t> AI Powered Analysis  </a:t>
            </a:r>
            <a:endParaRPr sz="4000" dirty="0">
              <a:solidFill>
                <a:srgbClr val="2F5FAA"/>
              </a:solidFill>
              <a:latin typeface="Calibri"/>
              <a:ea typeface="Calibri"/>
              <a:cs typeface="Calibri"/>
              <a:sym typeface="Calibri"/>
            </a:endParaRPr>
          </a:p>
        </p:txBody>
      </p:sp>
      <p:sp>
        <p:nvSpPr>
          <p:cNvPr id="103" name="Google Shape;103;p9"/>
          <p:cNvSpPr txBox="1"/>
          <p:nvPr/>
        </p:nvSpPr>
        <p:spPr>
          <a:xfrm>
            <a:off x="1499742" y="2783488"/>
            <a:ext cx="6876605" cy="2533200"/>
          </a:xfrm>
          <a:prstGeom prst="rect">
            <a:avLst/>
          </a:prstGeom>
          <a:noFill/>
          <a:ln>
            <a:noFill/>
          </a:ln>
        </p:spPr>
        <p:txBody>
          <a:bodyPr spcFirstLastPara="1" wrap="square" lIns="91425" tIns="91425" rIns="91425" bIns="91425" anchor="t" anchorCtr="0">
            <a:noAutofit/>
          </a:bodyPr>
          <a:lstStyle/>
          <a:p>
            <a:r>
              <a:rPr lang="en-US" sz="3600" dirty="0">
                <a:latin typeface="Calibri"/>
                <a:ea typeface="Calibri"/>
                <a:sym typeface="Calibri"/>
              </a:rPr>
              <a:t>Using </a:t>
            </a:r>
            <a:r>
              <a:rPr lang="en-US" sz="3600" dirty="0" err="1">
                <a:latin typeface="Calibri"/>
                <a:ea typeface="Calibri"/>
                <a:sym typeface="Calibri"/>
              </a:rPr>
              <a:t>Watsonx</a:t>
            </a:r>
            <a:r>
              <a:rPr lang="en-US" sz="3600" dirty="0">
                <a:latin typeface="Calibri"/>
                <a:ea typeface="Calibri"/>
                <a:sym typeface="Calibri"/>
              </a:rPr>
              <a:t> AI, we personalize the curriculum and the content to each student's learning style and needs.</a:t>
            </a:r>
            <a:endParaRPr lang="en-US" sz="3600" dirty="0">
              <a:latin typeface="Calibri"/>
            </a:endParaRPr>
          </a:p>
        </p:txBody>
      </p:sp>
      <p:sp>
        <p:nvSpPr>
          <p:cNvPr id="104" name="Google Shape;104;p9"/>
          <p:cNvSpPr txBox="1"/>
          <p:nvPr/>
        </p:nvSpPr>
        <p:spPr>
          <a:xfrm>
            <a:off x="10127901" y="2544788"/>
            <a:ext cx="6372454" cy="2751627"/>
          </a:xfrm>
          <a:prstGeom prst="rect">
            <a:avLst/>
          </a:prstGeom>
          <a:noFill/>
          <a:ln>
            <a:noFill/>
          </a:ln>
        </p:spPr>
        <p:txBody>
          <a:bodyPr spcFirstLastPara="1" wrap="square" lIns="91425" tIns="91425" rIns="91425" bIns="91425" anchor="t" anchorCtr="0">
            <a:noAutofit/>
          </a:bodyPr>
          <a:lstStyle/>
          <a:p>
            <a:r>
              <a:rPr lang="en-US" sz="3600" dirty="0">
                <a:latin typeface="Calibri"/>
                <a:ea typeface="Calibri"/>
                <a:sym typeface="Calibri"/>
              </a:rPr>
              <a:t>Ai powered analysis helps students quickly learn from mistakes, understand their strengths and weakness, and engage more effectively.</a:t>
            </a:r>
            <a:endParaRPr lang="en-US" sz="3600" dirty="0">
              <a:latin typeface="Calibri"/>
            </a:endParaRPr>
          </a:p>
        </p:txBody>
      </p:sp>
      <p:sp>
        <p:nvSpPr>
          <p:cNvPr id="4" name="Google Shape;99;p9">
            <a:extLst>
              <a:ext uri="{FF2B5EF4-FFF2-40B4-BE49-F238E27FC236}">
                <a16:creationId xmlns:a16="http://schemas.microsoft.com/office/drawing/2014/main" id="{DCDE4DB6-1E18-2730-CF6A-6FDDAB7BE2C0}"/>
              </a:ext>
            </a:extLst>
          </p:cNvPr>
          <p:cNvSpPr/>
          <p:nvPr/>
        </p:nvSpPr>
        <p:spPr>
          <a:xfrm>
            <a:off x="5839201" y="6051381"/>
            <a:ext cx="7293505" cy="3880504"/>
          </a:xfrm>
          <a:prstGeom prst="roundRect">
            <a:avLst>
              <a:gd name="adj" fmla="val 16667"/>
            </a:avLst>
          </a:prstGeom>
          <a:solidFill>
            <a:schemeClr val="accent2">
              <a:lumMod val="20000"/>
              <a:lumOff val="8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5" name="Google Shape;101;p9">
            <a:extLst>
              <a:ext uri="{FF2B5EF4-FFF2-40B4-BE49-F238E27FC236}">
                <a16:creationId xmlns:a16="http://schemas.microsoft.com/office/drawing/2014/main" id="{3B9B2033-C821-1AF4-A289-088B376B1737}"/>
              </a:ext>
            </a:extLst>
          </p:cNvPr>
          <p:cNvSpPr txBox="1"/>
          <p:nvPr/>
        </p:nvSpPr>
        <p:spPr>
          <a:xfrm>
            <a:off x="6565003" y="6125351"/>
            <a:ext cx="58419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dirty="0">
                <a:latin typeface="Calibri"/>
                <a:ea typeface="Calibri"/>
                <a:cs typeface="Calibri"/>
                <a:sym typeface="Calibri"/>
              </a:rPr>
              <a:t>       </a:t>
            </a:r>
            <a:r>
              <a:rPr lang="en-US" sz="3600" dirty="0">
                <a:solidFill>
                  <a:srgbClr val="2F5FAA"/>
                </a:solidFill>
                <a:latin typeface="Calibri"/>
                <a:ea typeface="Calibri"/>
                <a:cs typeface="Calibri"/>
                <a:sym typeface="Calibri"/>
              </a:rPr>
              <a:t>Content Creation</a:t>
            </a:r>
            <a:endParaRPr sz="4000" dirty="0">
              <a:solidFill>
                <a:srgbClr val="2F5FAA"/>
              </a:solidFill>
              <a:latin typeface="Calibri"/>
              <a:ea typeface="Calibri"/>
              <a:cs typeface="Calibri"/>
              <a:sym typeface="Calibri"/>
            </a:endParaRPr>
          </a:p>
        </p:txBody>
      </p:sp>
      <p:sp>
        <p:nvSpPr>
          <p:cNvPr id="6" name="Google Shape;103;p9">
            <a:extLst>
              <a:ext uri="{FF2B5EF4-FFF2-40B4-BE49-F238E27FC236}">
                <a16:creationId xmlns:a16="http://schemas.microsoft.com/office/drawing/2014/main" id="{E77BD6C8-EFBD-3955-BDB1-B2840B33E147}"/>
              </a:ext>
            </a:extLst>
          </p:cNvPr>
          <p:cNvSpPr txBox="1"/>
          <p:nvPr/>
        </p:nvSpPr>
        <p:spPr>
          <a:xfrm>
            <a:off x="6437523" y="6948480"/>
            <a:ext cx="6876605" cy="2533200"/>
          </a:xfrm>
          <a:prstGeom prst="rect">
            <a:avLst/>
          </a:prstGeom>
          <a:noFill/>
          <a:ln>
            <a:noFill/>
          </a:ln>
        </p:spPr>
        <p:txBody>
          <a:bodyPr spcFirstLastPara="1" wrap="square" lIns="91425" tIns="91425" rIns="91425" bIns="91425" anchor="t" anchorCtr="0">
            <a:noAutofit/>
          </a:bodyPr>
          <a:lstStyle/>
          <a:p>
            <a:r>
              <a:rPr lang="en-US" sz="3600" dirty="0">
                <a:latin typeface="Calibri"/>
                <a:ea typeface="Calibri"/>
                <a:sym typeface="Calibri"/>
              </a:rPr>
              <a:t>Using </a:t>
            </a:r>
            <a:r>
              <a:rPr lang="en-US" sz="3600" dirty="0" err="1">
                <a:latin typeface="Calibri"/>
                <a:ea typeface="Calibri"/>
                <a:sym typeface="Calibri"/>
              </a:rPr>
              <a:t>Watsonx</a:t>
            </a:r>
            <a:r>
              <a:rPr lang="en-US" sz="3600" dirty="0">
                <a:latin typeface="Calibri"/>
                <a:ea typeface="Calibri"/>
                <a:sym typeface="Calibri"/>
              </a:rPr>
              <a:t> AI, we generate content to elaborate and summarize key concepts easily accessible for students and faculties.</a:t>
            </a:r>
            <a:endParaRPr lang="en-US" sz="3600" dirty="0">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500"/>
                                        <p:tgtEl>
                                          <p:spTgt spid="9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0"/>
                                        </p:tgtEl>
                                        <p:attrNameLst>
                                          <p:attrName>style.visibility</p:attrName>
                                        </p:attrNameLst>
                                      </p:cBhvr>
                                      <p:to>
                                        <p:strVal val="visible"/>
                                      </p:to>
                                    </p:set>
                                    <p:animEffect transition="in" filter="fade">
                                      <p:cBhvr>
                                        <p:cTn id="10" dur="500"/>
                                        <p:tgtEl>
                                          <p:spTgt spid="10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100"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91"/>
        <p:cNvGrpSpPr/>
        <p:nvPr/>
      </p:nvGrpSpPr>
      <p:grpSpPr>
        <a:xfrm>
          <a:off x="0" y="0"/>
          <a:ext cx="0" cy="0"/>
          <a:chOff x="0" y="0"/>
          <a:chExt cx="0" cy="0"/>
        </a:xfrm>
      </p:grpSpPr>
      <p:sp>
        <p:nvSpPr>
          <p:cNvPr id="192" name="Google Shape;192;p15"/>
          <p:cNvSpPr/>
          <p:nvPr/>
        </p:nvSpPr>
        <p:spPr>
          <a:xfrm>
            <a:off x="17719981" y="3938409"/>
            <a:ext cx="568325" cy="3332479"/>
          </a:xfrm>
          <a:custGeom>
            <a:avLst/>
            <a:gdLst/>
            <a:ahLst/>
            <a:cxnLst/>
            <a:rect l="l" t="t" r="r" b="b"/>
            <a:pathLst>
              <a:path w="568325" h="3332479" extrusionOk="0">
                <a:moveTo>
                  <a:pt x="0" y="555113"/>
                </a:moveTo>
                <a:lnTo>
                  <a:pt x="2793" y="496793"/>
                </a:lnTo>
                <a:lnTo>
                  <a:pt x="12191" y="439907"/>
                </a:lnTo>
                <a:lnTo>
                  <a:pt x="27303" y="383745"/>
                </a:lnTo>
                <a:lnTo>
                  <a:pt x="48131" y="329032"/>
                </a:lnTo>
                <a:lnTo>
                  <a:pt x="74038" y="277188"/>
                </a:lnTo>
                <a:lnTo>
                  <a:pt x="105786" y="228952"/>
                </a:lnTo>
                <a:lnTo>
                  <a:pt x="142488" y="183585"/>
                </a:lnTo>
                <a:lnTo>
                  <a:pt x="183507" y="142550"/>
                </a:lnTo>
                <a:lnTo>
                  <a:pt x="228844" y="105833"/>
                </a:lnTo>
                <a:lnTo>
                  <a:pt x="277864" y="74145"/>
                </a:lnTo>
                <a:lnTo>
                  <a:pt x="328916" y="48236"/>
                </a:lnTo>
                <a:lnTo>
                  <a:pt x="383651" y="27356"/>
                </a:lnTo>
                <a:lnTo>
                  <a:pt x="439783" y="12230"/>
                </a:lnTo>
                <a:lnTo>
                  <a:pt x="496677" y="2870"/>
                </a:lnTo>
                <a:lnTo>
                  <a:pt x="554967" y="0"/>
                </a:lnTo>
                <a:lnTo>
                  <a:pt x="567960" y="320"/>
                </a:lnTo>
              </a:path>
              <a:path w="568325" h="3332479" extrusionOk="0">
                <a:moveTo>
                  <a:pt x="567960" y="1109901"/>
                </a:moveTo>
                <a:lnTo>
                  <a:pt x="554967" y="1110227"/>
                </a:lnTo>
                <a:lnTo>
                  <a:pt x="554967" y="1109503"/>
                </a:lnTo>
                <a:lnTo>
                  <a:pt x="526266" y="1108779"/>
                </a:lnTo>
                <a:lnTo>
                  <a:pt x="467849" y="1103026"/>
                </a:lnTo>
                <a:lnTo>
                  <a:pt x="411717" y="1090783"/>
                </a:lnTo>
                <a:lnTo>
                  <a:pt x="356347" y="1072786"/>
                </a:lnTo>
                <a:lnTo>
                  <a:pt x="303009" y="1049023"/>
                </a:lnTo>
                <a:lnTo>
                  <a:pt x="252592" y="1020231"/>
                </a:lnTo>
                <a:lnTo>
                  <a:pt x="205858" y="985673"/>
                </a:lnTo>
                <a:lnTo>
                  <a:pt x="162680" y="947508"/>
                </a:lnTo>
                <a:lnTo>
                  <a:pt x="123820" y="904314"/>
                </a:lnTo>
                <a:lnTo>
                  <a:pt x="89912" y="856788"/>
                </a:lnTo>
                <a:lnTo>
                  <a:pt x="60449" y="807104"/>
                </a:lnTo>
                <a:lnTo>
                  <a:pt x="36701" y="753825"/>
                </a:lnTo>
                <a:lnTo>
                  <a:pt x="18668" y="698388"/>
                </a:lnTo>
                <a:lnTo>
                  <a:pt x="7111" y="641502"/>
                </a:lnTo>
                <a:lnTo>
                  <a:pt x="634" y="583905"/>
                </a:lnTo>
                <a:lnTo>
                  <a:pt x="0" y="555113"/>
                </a:lnTo>
              </a:path>
              <a:path w="568325" h="3332479" extrusionOk="0">
                <a:moveTo>
                  <a:pt x="0" y="1666065"/>
                </a:moveTo>
                <a:lnTo>
                  <a:pt x="2793" y="1607744"/>
                </a:lnTo>
                <a:lnTo>
                  <a:pt x="12191" y="1550859"/>
                </a:lnTo>
                <a:lnTo>
                  <a:pt x="27303" y="1494710"/>
                </a:lnTo>
                <a:lnTo>
                  <a:pt x="48131" y="1439983"/>
                </a:lnTo>
                <a:lnTo>
                  <a:pt x="74038" y="1388140"/>
                </a:lnTo>
                <a:lnTo>
                  <a:pt x="105786" y="1339903"/>
                </a:lnTo>
                <a:lnTo>
                  <a:pt x="142488" y="1294550"/>
                </a:lnTo>
                <a:lnTo>
                  <a:pt x="183507" y="1253502"/>
                </a:lnTo>
                <a:lnTo>
                  <a:pt x="228844" y="1216784"/>
                </a:lnTo>
                <a:lnTo>
                  <a:pt x="277864" y="1185109"/>
                </a:lnTo>
                <a:lnTo>
                  <a:pt x="328916" y="1159188"/>
                </a:lnTo>
                <a:lnTo>
                  <a:pt x="383651" y="1138308"/>
                </a:lnTo>
                <a:lnTo>
                  <a:pt x="439783" y="1123182"/>
                </a:lnTo>
                <a:lnTo>
                  <a:pt x="496677" y="1113821"/>
                </a:lnTo>
                <a:lnTo>
                  <a:pt x="554967" y="1110951"/>
                </a:lnTo>
                <a:lnTo>
                  <a:pt x="567960" y="1111272"/>
                </a:lnTo>
              </a:path>
              <a:path w="568325" h="3332479" extrusionOk="0">
                <a:moveTo>
                  <a:pt x="567960" y="2220852"/>
                </a:moveTo>
                <a:lnTo>
                  <a:pt x="554967" y="2221179"/>
                </a:lnTo>
                <a:lnTo>
                  <a:pt x="554967" y="2220455"/>
                </a:lnTo>
                <a:lnTo>
                  <a:pt x="526266" y="2219743"/>
                </a:lnTo>
                <a:lnTo>
                  <a:pt x="467849" y="2213977"/>
                </a:lnTo>
                <a:lnTo>
                  <a:pt x="411717" y="2201747"/>
                </a:lnTo>
                <a:lnTo>
                  <a:pt x="356347" y="2183738"/>
                </a:lnTo>
                <a:lnTo>
                  <a:pt x="303009" y="2159975"/>
                </a:lnTo>
                <a:lnTo>
                  <a:pt x="252592" y="2131183"/>
                </a:lnTo>
                <a:lnTo>
                  <a:pt x="205858" y="2096625"/>
                </a:lnTo>
                <a:lnTo>
                  <a:pt x="162680" y="2058460"/>
                </a:lnTo>
                <a:lnTo>
                  <a:pt x="123820" y="2015265"/>
                </a:lnTo>
                <a:lnTo>
                  <a:pt x="89912" y="1967740"/>
                </a:lnTo>
                <a:lnTo>
                  <a:pt x="60449" y="1918056"/>
                </a:lnTo>
                <a:lnTo>
                  <a:pt x="36701" y="1864777"/>
                </a:lnTo>
                <a:lnTo>
                  <a:pt x="18668" y="1809339"/>
                </a:lnTo>
                <a:lnTo>
                  <a:pt x="7111" y="1752466"/>
                </a:lnTo>
                <a:lnTo>
                  <a:pt x="634" y="1694870"/>
                </a:lnTo>
                <a:lnTo>
                  <a:pt x="0" y="1666065"/>
                </a:lnTo>
              </a:path>
              <a:path w="568325" h="3332479" extrusionOk="0">
                <a:moveTo>
                  <a:pt x="0" y="2777016"/>
                </a:moveTo>
                <a:lnTo>
                  <a:pt x="2793" y="2718696"/>
                </a:lnTo>
                <a:lnTo>
                  <a:pt x="12191" y="2661823"/>
                </a:lnTo>
                <a:lnTo>
                  <a:pt x="27303" y="2605661"/>
                </a:lnTo>
                <a:lnTo>
                  <a:pt x="48131" y="2550935"/>
                </a:lnTo>
                <a:lnTo>
                  <a:pt x="74038" y="2499091"/>
                </a:lnTo>
                <a:lnTo>
                  <a:pt x="105786" y="2450855"/>
                </a:lnTo>
                <a:lnTo>
                  <a:pt x="142488" y="2405501"/>
                </a:lnTo>
                <a:lnTo>
                  <a:pt x="183507" y="2364466"/>
                </a:lnTo>
                <a:lnTo>
                  <a:pt x="228844" y="2327736"/>
                </a:lnTo>
                <a:lnTo>
                  <a:pt x="277864" y="2296061"/>
                </a:lnTo>
                <a:lnTo>
                  <a:pt x="328916" y="2270139"/>
                </a:lnTo>
                <a:lnTo>
                  <a:pt x="383651" y="2249259"/>
                </a:lnTo>
                <a:lnTo>
                  <a:pt x="439783" y="2234146"/>
                </a:lnTo>
                <a:lnTo>
                  <a:pt x="496677" y="2224786"/>
                </a:lnTo>
                <a:lnTo>
                  <a:pt x="554967" y="2221903"/>
                </a:lnTo>
                <a:lnTo>
                  <a:pt x="567960" y="2222223"/>
                </a:lnTo>
              </a:path>
              <a:path w="568325" h="3332479" extrusionOk="0">
                <a:moveTo>
                  <a:pt x="567960" y="3331804"/>
                </a:moveTo>
                <a:lnTo>
                  <a:pt x="554967" y="3332130"/>
                </a:lnTo>
                <a:lnTo>
                  <a:pt x="554967" y="3331406"/>
                </a:lnTo>
                <a:lnTo>
                  <a:pt x="526266" y="3330695"/>
                </a:lnTo>
                <a:lnTo>
                  <a:pt x="467849" y="3324929"/>
                </a:lnTo>
                <a:lnTo>
                  <a:pt x="411717" y="3312698"/>
                </a:lnTo>
                <a:lnTo>
                  <a:pt x="356347" y="3294702"/>
                </a:lnTo>
                <a:lnTo>
                  <a:pt x="303009" y="3270939"/>
                </a:lnTo>
                <a:lnTo>
                  <a:pt x="252592" y="3242134"/>
                </a:lnTo>
                <a:lnTo>
                  <a:pt x="205858" y="3207576"/>
                </a:lnTo>
                <a:lnTo>
                  <a:pt x="162680" y="3169411"/>
                </a:lnTo>
                <a:lnTo>
                  <a:pt x="123820" y="3126217"/>
                </a:lnTo>
                <a:lnTo>
                  <a:pt x="89912" y="3078692"/>
                </a:lnTo>
                <a:lnTo>
                  <a:pt x="60449" y="3029007"/>
                </a:lnTo>
                <a:lnTo>
                  <a:pt x="36701" y="2975741"/>
                </a:lnTo>
                <a:lnTo>
                  <a:pt x="18668" y="2920291"/>
                </a:lnTo>
                <a:lnTo>
                  <a:pt x="7111" y="2863418"/>
                </a:lnTo>
                <a:lnTo>
                  <a:pt x="634" y="2805821"/>
                </a:lnTo>
                <a:lnTo>
                  <a:pt x="0" y="2777016"/>
                </a:lnTo>
              </a:path>
            </a:pathLst>
          </a:custGeom>
          <a:noFill/>
          <a:ln w="76300" cap="flat" cmpd="sng">
            <a:solidFill>
              <a:srgbClr val="99D5F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3" name="Google Shape;193;p15"/>
          <p:cNvSpPr/>
          <p:nvPr/>
        </p:nvSpPr>
        <p:spPr>
          <a:xfrm>
            <a:off x="13289060" y="8513998"/>
            <a:ext cx="1280795" cy="1773555"/>
          </a:xfrm>
          <a:custGeom>
            <a:avLst/>
            <a:gdLst/>
            <a:ahLst/>
            <a:cxnLst/>
            <a:rect l="l" t="t" r="r" b="b"/>
            <a:pathLst>
              <a:path w="1280794" h="1773554" extrusionOk="0">
                <a:moveTo>
                  <a:pt x="0" y="640071"/>
                </a:moveTo>
                <a:lnTo>
                  <a:pt x="3555" y="573108"/>
                </a:lnTo>
                <a:lnTo>
                  <a:pt x="13715" y="506874"/>
                </a:lnTo>
                <a:lnTo>
                  <a:pt x="31622" y="442066"/>
                </a:lnTo>
                <a:lnTo>
                  <a:pt x="55371" y="379428"/>
                </a:lnTo>
                <a:lnTo>
                  <a:pt x="85597" y="319674"/>
                </a:lnTo>
                <a:lnTo>
                  <a:pt x="122427" y="263514"/>
                </a:lnTo>
                <a:lnTo>
                  <a:pt x="164082" y="211673"/>
                </a:lnTo>
                <a:lnTo>
                  <a:pt x="211707" y="164149"/>
                </a:lnTo>
                <a:lnTo>
                  <a:pt x="263523" y="122391"/>
                </a:lnTo>
                <a:lnTo>
                  <a:pt x="320418" y="85675"/>
                </a:lnTo>
                <a:lnTo>
                  <a:pt x="379346" y="55436"/>
                </a:lnTo>
                <a:lnTo>
                  <a:pt x="442083" y="31674"/>
                </a:lnTo>
                <a:lnTo>
                  <a:pt x="506853" y="13678"/>
                </a:lnTo>
                <a:lnTo>
                  <a:pt x="573019" y="3594"/>
                </a:lnTo>
                <a:lnTo>
                  <a:pt x="640075" y="0"/>
                </a:lnTo>
                <a:lnTo>
                  <a:pt x="673857" y="711"/>
                </a:lnTo>
                <a:lnTo>
                  <a:pt x="740150" y="7912"/>
                </a:lnTo>
                <a:lnTo>
                  <a:pt x="805682" y="21590"/>
                </a:lnTo>
                <a:lnTo>
                  <a:pt x="869689" y="42469"/>
                </a:lnTo>
                <a:lnTo>
                  <a:pt x="930903" y="69837"/>
                </a:lnTo>
                <a:lnTo>
                  <a:pt x="988561" y="102959"/>
                </a:lnTo>
                <a:lnTo>
                  <a:pt x="1042535" y="142546"/>
                </a:lnTo>
                <a:lnTo>
                  <a:pt x="1092954" y="187187"/>
                </a:lnTo>
                <a:lnTo>
                  <a:pt x="1137531" y="237593"/>
                </a:lnTo>
                <a:lnTo>
                  <a:pt x="1177154" y="291594"/>
                </a:lnTo>
                <a:lnTo>
                  <a:pt x="1210301" y="349189"/>
                </a:lnTo>
                <a:lnTo>
                  <a:pt x="1237606" y="410391"/>
                </a:lnTo>
                <a:lnTo>
                  <a:pt x="1258561" y="474464"/>
                </a:lnTo>
                <a:lnTo>
                  <a:pt x="1272150" y="539989"/>
                </a:lnTo>
                <a:lnTo>
                  <a:pt x="1279389" y="606227"/>
                </a:lnTo>
                <a:lnTo>
                  <a:pt x="1280151" y="640071"/>
                </a:lnTo>
                <a:lnTo>
                  <a:pt x="1280411" y="1772999"/>
                </a:lnTo>
              </a:path>
              <a:path w="1280794" h="1773554" extrusionOk="0">
                <a:moveTo>
                  <a:pt x="0" y="1772999"/>
                </a:moveTo>
                <a:lnTo>
                  <a:pt x="0" y="640071"/>
                </a:lnTo>
              </a:path>
            </a:pathLst>
          </a:custGeom>
          <a:noFill/>
          <a:ln w="18700" cap="flat" cmpd="sng">
            <a:solidFill>
              <a:srgbClr val="1C365F"/>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4" name="Google Shape;194;p15"/>
          <p:cNvSpPr/>
          <p:nvPr/>
        </p:nvSpPr>
        <p:spPr>
          <a:xfrm>
            <a:off x="14045085" y="8513998"/>
            <a:ext cx="1280795" cy="1773555"/>
          </a:xfrm>
          <a:custGeom>
            <a:avLst/>
            <a:gdLst/>
            <a:ahLst/>
            <a:cxnLst/>
            <a:rect l="l" t="t" r="r" b="b"/>
            <a:pathLst>
              <a:path w="1280794" h="1773554" extrusionOk="0">
                <a:moveTo>
                  <a:pt x="0" y="640071"/>
                </a:moveTo>
                <a:lnTo>
                  <a:pt x="3555" y="573108"/>
                </a:lnTo>
                <a:lnTo>
                  <a:pt x="13588" y="506874"/>
                </a:lnTo>
                <a:lnTo>
                  <a:pt x="31622" y="442066"/>
                </a:lnTo>
                <a:lnTo>
                  <a:pt x="55371" y="379428"/>
                </a:lnTo>
                <a:lnTo>
                  <a:pt x="85597" y="319674"/>
                </a:lnTo>
                <a:lnTo>
                  <a:pt x="122300" y="263514"/>
                </a:lnTo>
                <a:lnTo>
                  <a:pt x="164082" y="211673"/>
                </a:lnTo>
                <a:lnTo>
                  <a:pt x="211580" y="164149"/>
                </a:lnTo>
                <a:lnTo>
                  <a:pt x="263523" y="122391"/>
                </a:lnTo>
                <a:lnTo>
                  <a:pt x="320291" y="85675"/>
                </a:lnTo>
                <a:lnTo>
                  <a:pt x="379346" y="55436"/>
                </a:lnTo>
                <a:lnTo>
                  <a:pt x="441956" y="31674"/>
                </a:lnTo>
                <a:lnTo>
                  <a:pt x="506853" y="13678"/>
                </a:lnTo>
                <a:lnTo>
                  <a:pt x="573019" y="3594"/>
                </a:lnTo>
                <a:lnTo>
                  <a:pt x="640075" y="0"/>
                </a:lnTo>
                <a:lnTo>
                  <a:pt x="673857" y="711"/>
                </a:lnTo>
                <a:lnTo>
                  <a:pt x="740150" y="7912"/>
                </a:lnTo>
                <a:lnTo>
                  <a:pt x="805555" y="21590"/>
                </a:lnTo>
                <a:lnTo>
                  <a:pt x="869689" y="42469"/>
                </a:lnTo>
                <a:lnTo>
                  <a:pt x="930903" y="69837"/>
                </a:lnTo>
                <a:lnTo>
                  <a:pt x="988434" y="102959"/>
                </a:lnTo>
                <a:lnTo>
                  <a:pt x="1042535" y="142546"/>
                </a:lnTo>
                <a:lnTo>
                  <a:pt x="1092827" y="187187"/>
                </a:lnTo>
                <a:lnTo>
                  <a:pt x="1137531" y="237593"/>
                </a:lnTo>
                <a:lnTo>
                  <a:pt x="1177154" y="291594"/>
                </a:lnTo>
                <a:lnTo>
                  <a:pt x="1210174" y="349189"/>
                </a:lnTo>
                <a:lnTo>
                  <a:pt x="1237606" y="410391"/>
                </a:lnTo>
                <a:lnTo>
                  <a:pt x="1258434" y="474464"/>
                </a:lnTo>
                <a:lnTo>
                  <a:pt x="1272150" y="539989"/>
                </a:lnTo>
                <a:lnTo>
                  <a:pt x="1279389" y="606227"/>
                </a:lnTo>
                <a:lnTo>
                  <a:pt x="1280024" y="640071"/>
                </a:lnTo>
                <a:lnTo>
                  <a:pt x="1280336" y="1772999"/>
                </a:lnTo>
              </a:path>
              <a:path w="1280794" h="1773554" extrusionOk="0">
                <a:moveTo>
                  <a:pt x="0" y="1772999"/>
                </a:moveTo>
                <a:lnTo>
                  <a:pt x="0" y="640071"/>
                </a:lnTo>
              </a:path>
            </a:pathLst>
          </a:custGeom>
          <a:noFill/>
          <a:ln w="18700" cap="flat" cmpd="sng">
            <a:solidFill>
              <a:srgbClr val="1C365F"/>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5" name="Google Shape;195;p15"/>
          <p:cNvSpPr/>
          <p:nvPr/>
        </p:nvSpPr>
        <p:spPr>
          <a:xfrm>
            <a:off x="2886606" y="0"/>
            <a:ext cx="2539365" cy="1264285"/>
          </a:xfrm>
          <a:custGeom>
            <a:avLst/>
            <a:gdLst/>
            <a:ahLst/>
            <a:cxnLst/>
            <a:rect l="l" t="t" r="r" b="b"/>
            <a:pathLst>
              <a:path w="2539365" h="1264285" extrusionOk="0">
                <a:moveTo>
                  <a:pt x="2539112" y="0"/>
                </a:moveTo>
                <a:lnTo>
                  <a:pt x="2537791" y="60439"/>
                </a:lnTo>
                <a:lnTo>
                  <a:pt x="2532038" y="126669"/>
                </a:lnTo>
                <a:lnTo>
                  <a:pt x="2523389" y="192913"/>
                </a:lnTo>
                <a:lnTo>
                  <a:pt x="2511159" y="258432"/>
                </a:lnTo>
                <a:lnTo>
                  <a:pt x="2496033" y="322516"/>
                </a:lnTo>
                <a:lnTo>
                  <a:pt x="2477314" y="386588"/>
                </a:lnTo>
                <a:lnTo>
                  <a:pt x="2455000" y="449224"/>
                </a:lnTo>
                <a:lnTo>
                  <a:pt x="2429790" y="510425"/>
                </a:lnTo>
                <a:lnTo>
                  <a:pt x="2400999" y="570903"/>
                </a:lnTo>
                <a:lnTo>
                  <a:pt x="2369326" y="629221"/>
                </a:lnTo>
                <a:lnTo>
                  <a:pt x="2334756" y="685380"/>
                </a:lnTo>
                <a:lnTo>
                  <a:pt x="2296605" y="740816"/>
                </a:lnTo>
                <a:lnTo>
                  <a:pt x="2256283" y="793381"/>
                </a:lnTo>
                <a:lnTo>
                  <a:pt x="2213077" y="843775"/>
                </a:lnTo>
                <a:lnTo>
                  <a:pt x="2167726" y="892009"/>
                </a:lnTo>
                <a:lnTo>
                  <a:pt x="2119491" y="938085"/>
                </a:lnTo>
                <a:lnTo>
                  <a:pt x="2069098" y="981290"/>
                </a:lnTo>
                <a:lnTo>
                  <a:pt x="2015808" y="1021613"/>
                </a:lnTo>
                <a:lnTo>
                  <a:pt x="1961097" y="1059053"/>
                </a:lnTo>
                <a:lnTo>
                  <a:pt x="1904937" y="1093609"/>
                </a:lnTo>
                <a:lnTo>
                  <a:pt x="1845895" y="1125283"/>
                </a:lnTo>
                <a:lnTo>
                  <a:pt x="1786142" y="1154087"/>
                </a:lnTo>
                <a:lnTo>
                  <a:pt x="1724940" y="1180007"/>
                </a:lnTo>
                <a:lnTo>
                  <a:pt x="1662304" y="1201610"/>
                </a:lnTo>
                <a:lnTo>
                  <a:pt x="1598220" y="1221041"/>
                </a:lnTo>
                <a:lnTo>
                  <a:pt x="1534148" y="1236167"/>
                </a:lnTo>
                <a:lnTo>
                  <a:pt x="1468629" y="1248397"/>
                </a:lnTo>
                <a:lnTo>
                  <a:pt x="1402386" y="1257046"/>
                </a:lnTo>
                <a:lnTo>
                  <a:pt x="1336155" y="1262799"/>
                </a:lnTo>
                <a:lnTo>
                  <a:pt x="1269912" y="1264246"/>
                </a:lnTo>
                <a:lnTo>
                  <a:pt x="1269912" y="1263523"/>
                </a:lnTo>
                <a:lnTo>
                  <a:pt x="1203682" y="1262075"/>
                </a:lnTo>
                <a:lnTo>
                  <a:pt x="1137438" y="1256322"/>
                </a:lnTo>
                <a:lnTo>
                  <a:pt x="1071195" y="1247686"/>
                </a:lnTo>
                <a:lnTo>
                  <a:pt x="1005676" y="1235443"/>
                </a:lnTo>
                <a:lnTo>
                  <a:pt x="941604" y="1220330"/>
                </a:lnTo>
                <a:lnTo>
                  <a:pt x="877520" y="1201610"/>
                </a:lnTo>
                <a:lnTo>
                  <a:pt x="814884" y="1179283"/>
                </a:lnTo>
                <a:lnTo>
                  <a:pt x="753695" y="1154087"/>
                </a:lnTo>
                <a:lnTo>
                  <a:pt x="693205" y="1125283"/>
                </a:lnTo>
                <a:lnTo>
                  <a:pt x="634899" y="1093609"/>
                </a:lnTo>
                <a:lnTo>
                  <a:pt x="578740" y="1059053"/>
                </a:lnTo>
                <a:lnTo>
                  <a:pt x="523292" y="1020889"/>
                </a:lnTo>
                <a:lnTo>
                  <a:pt x="470739" y="980567"/>
                </a:lnTo>
                <a:lnTo>
                  <a:pt x="420333" y="937374"/>
                </a:lnTo>
                <a:lnTo>
                  <a:pt x="372098" y="892009"/>
                </a:lnTo>
                <a:lnTo>
                  <a:pt x="326023" y="843775"/>
                </a:lnTo>
                <a:lnTo>
                  <a:pt x="282817" y="793381"/>
                </a:lnTo>
                <a:lnTo>
                  <a:pt x="242508" y="740105"/>
                </a:lnTo>
                <a:lnTo>
                  <a:pt x="205068" y="685380"/>
                </a:lnTo>
                <a:lnTo>
                  <a:pt x="170511" y="629221"/>
                </a:lnTo>
                <a:lnTo>
                  <a:pt x="138825" y="570179"/>
                </a:lnTo>
                <a:lnTo>
                  <a:pt x="110021" y="510425"/>
                </a:lnTo>
                <a:lnTo>
                  <a:pt x="84113" y="449224"/>
                </a:lnTo>
                <a:lnTo>
                  <a:pt x="62510" y="386588"/>
                </a:lnTo>
                <a:lnTo>
                  <a:pt x="43067" y="322516"/>
                </a:lnTo>
                <a:lnTo>
                  <a:pt x="27954" y="258432"/>
                </a:lnTo>
                <a:lnTo>
                  <a:pt x="15711" y="192913"/>
                </a:lnTo>
                <a:lnTo>
                  <a:pt x="7075" y="126669"/>
                </a:lnTo>
                <a:lnTo>
                  <a:pt x="1309" y="60439"/>
                </a:lnTo>
                <a:lnTo>
                  <a:pt x="0" y="0"/>
                </a:lnTo>
              </a:path>
              <a:path w="2539365" h="1264285" extrusionOk="0">
                <a:moveTo>
                  <a:pt x="1909129" y="0"/>
                </a:moveTo>
                <a:lnTo>
                  <a:pt x="1905649" y="61163"/>
                </a:lnTo>
                <a:lnTo>
                  <a:pt x="1895577" y="127393"/>
                </a:lnTo>
                <a:lnTo>
                  <a:pt x="1878293" y="192189"/>
                </a:lnTo>
                <a:lnTo>
                  <a:pt x="1853820" y="254114"/>
                </a:lnTo>
                <a:lnTo>
                  <a:pt x="1823568" y="313867"/>
                </a:lnTo>
                <a:lnTo>
                  <a:pt x="1786853" y="370027"/>
                </a:lnTo>
                <a:lnTo>
                  <a:pt x="1745095" y="422592"/>
                </a:lnTo>
                <a:lnTo>
                  <a:pt x="1697585" y="469392"/>
                </a:lnTo>
                <a:lnTo>
                  <a:pt x="1645743" y="511873"/>
                </a:lnTo>
                <a:lnTo>
                  <a:pt x="1589584" y="548589"/>
                </a:lnTo>
                <a:lnTo>
                  <a:pt x="1529830" y="578827"/>
                </a:lnTo>
                <a:lnTo>
                  <a:pt x="1467181" y="602576"/>
                </a:lnTo>
                <a:lnTo>
                  <a:pt x="1403110" y="619861"/>
                </a:lnTo>
                <a:lnTo>
                  <a:pt x="1336866" y="630656"/>
                </a:lnTo>
                <a:lnTo>
                  <a:pt x="1269912" y="634263"/>
                </a:lnTo>
                <a:lnTo>
                  <a:pt x="1269912" y="633539"/>
                </a:lnTo>
                <a:lnTo>
                  <a:pt x="1236790" y="632815"/>
                </a:lnTo>
                <a:lnTo>
                  <a:pt x="1169836" y="625627"/>
                </a:lnTo>
                <a:lnTo>
                  <a:pt x="1104317" y="611949"/>
                </a:lnTo>
                <a:lnTo>
                  <a:pt x="1040956" y="591058"/>
                </a:lnTo>
                <a:lnTo>
                  <a:pt x="979768" y="563702"/>
                </a:lnTo>
                <a:lnTo>
                  <a:pt x="921437" y="530580"/>
                </a:lnTo>
                <a:lnTo>
                  <a:pt x="867449" y="490982"/>
                </a:lnTo>
                <a:lnTo>
                  <a:pt x="817767" y="446354"/>
                </a:lnTo>
                <a:lnTo>
                  <a:pt x="772402" y="396671"/>
                </a:lnTo>
                <a:lnTo>
                  <a:pt x="733528" y="342671"/>
                </a:lnTo>
                <a:lnTo>
                  <a:pt x="699695" y="284353"/>
                </a:lnTo>
                <a:lnTo>
                  <a:pt x="672326" y="223151"/>
                </a:lnTo>
                <a:lnTo>
                  <a:pt x="652171" y="159791"/>
                </a:lnTo>
                <a:lnTo>
                  <a:pt x="637770" y="94284"/>
                </a:lnTo>
                <a:lnTo>
                  <a:pt x="630569" y="27317"/>
                </a:lnTo>
                <a:lnTo>
                  <a:pt x="629982" y="0"/>
                </a:lnTo>
              </a:path>
            </a:pathLst>
          </a:custGeom>
          <a:noFill/>
          <a:ln w="18700" cap="flat" cmpd="sng">
            <a:solidFill>
              <a:srgbClr val="1C365F"/>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6" name="Google Shape;196;p15"/>
          <p:cNvSpPr/>
          <p:nvPr/>
        </p:nvSpPr>
        <p:spPr>
          <a:xfrm>
            <a:off x="17005051" y="0"/>
            <a:ext cx="1283335" cy="1264285"/>
          </a:xfrm>
          <a:custGeom>
            <a:avLst/>
            <a:gdLst/>
            <a:ahLst/>
            <a:cxnLst/>
            <a:rect l="l" t="t" r="r" b="b"/>
            <a:pathLst>
              <a:path w="1283334" h="1264285" extrusionOk="0">
                <a:moveTo>
                  <a:pt x="1282909" y="0"/>
                </a:moveTo>
                <a:lnTo>
                  <a:pt x="0" y="0"/>
                </a:lnTo>
                <a:lnTo>
                  <a:pt x="1390" y="60426"/>
                </a:lnTo>
                <a:lnTo>
                  <a:pt x="7105" y="126657"/>
                </a:lnTo>
                <a:lnTo>
                  <a:pt x="15741" y="192900"/>
                </a:lnTo>
                <a:lnTo>
                  <a:pt x="27933" y="258407"/>
                </a:lnTo>
                <a:lnTo>
                  <a:pt x="43046" y="322491"/>
                </a:lnTo>
                <a:lnTo>
                  <a:pt x="62604" y="386575"/>
                </a:lnTo>
                <a:lnTo>
                  <a:pt x="84194" y="449211"/>
                </a:lnTo>
                <a:lnTo>
                  <a:pt x="110102" y="510400"/>
                </a:lnTo>
                <a:lnTo>
                  <a:pt x="138804" y="570153"/>
                </a:lnTo>
                <a:lnTo>
                  <a:pt x="170554" y="629196"/>
                </a:lnTo>
                <a:lnTo>
                  <a:pt x="205098" y="685355"/>
                </a:lnTo>
                <a:lnTo>
                  <a:pt x="242563" y="740067"/>
                </a:lnTo>
                <a:lnTo>
                  <a:pt x="282822" y="793356"/>
                </a:lnTo>
                <a:lnTo>
                  <a:pt x="326002" y="843749"/>
                </a:lnTo>
                <a:lnTo>
                  <a:pt x="372103" y="891984"/>
                </a:lnTo>
                <a:lnTo>
                  <a:pt x="420363" y="937336"/>
                </a:lnTo>
                <a:lnTo>
                  <a:pt x="470782" y="980541"/>
                </a:lnTo>
                <a:lnTo>
                  <a:pt x="523360" y="1020864"/>
                </a:lnTo>
                <a:lnTo>
                  <a:pt x="578732" y="1059014"/>
                </a:lnTo>
                <a:lnTo>
                  <a:pt x="634866" y="1093571"/>
                </a:lnTo>
                <a:lnTo>
                  <a:pt x="693286" y="1125258"/>
                </a:lnTo>
                <a:lnTo>
                  <a:pt x="753738" y="1154061"/>
                </a:lnTo>
                <a:lnTo>
                  <a:pt x="814952" y="1179258"/>
                </a:lnTo>
                <a:lnTo>
                  <a:pt x="877563" y="1201572"/>
                </a:lnTo>
                <a:lnTo>
                  <a:pt x="941571" y="1220292"/>
                </a:lnTo>
                <a:lnTo>
                  <a:pt x="1005706" y="1235405"/>
                </a:lnTo>
                <a:lnTo>
                  <a:pt x="1071238" y="1247648"/>
                </a:lnTo>
                <a:lnTo>
                  <a:pt x="1137405" y="1256296"/>
                </a:lnTo>
                <a:lnTo>
                  <a:pt x="1203699" y="1262049"/>
                </a:lnTo>
                <a:lnTo>
                  <a:pt x="1269993" y="1263484"/>
                </a:lnTo>
                <a:lnTo>
                  <a:pt x="1269993" y="1264208"/>
                </a:lnTo>
                <a:lnTo>
                  <a:pt x="1282909" y="1263928"/>
                </a:lnTo>
                <a:lnTo>
                  <a:pt x="1282909"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nvGrpSpPr>
          <p:cNvPr id="197" name="Google Shape;197;p15"/>
          <p:cNvGrpSpPr/>
          <p:nvPr/>
        </p:nvGrpSpPr>
        <p:grpSpPr>
          <a:xfrm>
            <a:off x="918001" y="3784321"/>
            <a:ext cx="1266825" cy="2541270"/>
            <a:chOff x="918001" y="3784321"/>
            <a:chExt cx="1266825" cy="2541270"/>
          </a:xfrm>
        </p:grpSpPr>
        <p:sp>
          <p:nvSpPr>
            <p:cNvPr id="198" name="Google Shape;198;p15"/>
            <p:cNvSpPr/>
            <p:nvPr/>
          </p:nvSpPr>
          <p:spPr>
            <a:xfrm>
              <a:off x="918001" y="3784321"/>
              <a:ext cx="1266825" cy="2541270"/>
            </a:xfrm>
            <a:custGeom>
              <a:avLst/>
              <a:gdLst/>
              <a:ahLst/>
              <a:cxnLst/>
              <a:rect l="l" t="t" r="r" b="b"/>
              <a:pathLst>
                <a:path w="1266825" h="2541270" extrusionOk="0">
                  <a:moveTo>
                    <a:pt x="0" y="0"/>
                  </a:moveTo>
                  <a:lnTo>
                    <a:pt x="0" y="2540787"/>
                  </a:lnTo>
                  <a:lnTo>
                    <a:pt x="48752" y="2539868"/>
                  </a:lnTo>
                  <a:lnTo>
                    <a:pt x="97042" y="2537135"/>
                  </a:lnTo>
                  <a:lnTo>
                    <a:pt x="144836" y="2532619"/>
                  </a:lnTo>
                  <a:lnTo>
                    <a:pt x="192101" y="2526355"/>
                  </a:lnTo>
                  <a:lnTo>
                    <a:pt x="238805" y="2518375"/>
                  </a:lnTo>
                  <a:lnTo>
                    <a:pt x="284914" y="2508712"/>
                  </a:lnTo>
                  <a:lnTo>
                    <a:pt x="330395" y="2497399"/>
                  </a:lnTo>
                  <a:lnTo>
                    <a:pt x="375215" y="2484469"/>
                  </a:lnTo>
                  <a:lnTo>
                    <a:pt x="419342" y="2469956"/>
                  </a:lnTo>
                  <a:lnTo>
                    <a:pt x="462742" y="2453892"/>
                  </a:lnTo>
                  <a:lnTo>
                    <a:pt x="505383" y="2436310"/>
                  </a:lnTo>
                  <a:lnTo>
                    <a:pt x="547231" y="2417244"/>
                  </a:lnTo>
                  <a:lnTo>
                    <a:pt x="588253" y="2396726"/>
                  </a:lnTo>
                  <a:lnTo>
                    <a:pt x="628417" y="2374790"/>
                  </a:lnTo>
                  <a:lnTo>
                    <a:pt x="667689" y="2351468"/>
                  </a:lnTo>
                  <a:lnTo>
                    <a:pt x="706037" y="2326793"/>
                  </a:lnTo>
                  <a:lnTo>
                    <a:pt x="743427" y="2300799"/>
                  </a:lnTo>
                  <a:lnTo>
                    <a:pt x="779827" y="2273518"/>
                  </a:lnTo>
                  <a:lnTo>
                    <a:pt x="815203" y="2244985"/>
                  </a:lnTo>
                  <a:lnTo>
                    <a:pt x="849523" y="2215230"/>
                  </a:lnTo>
                  <a:lnTo>
                    <a:pt x="882753" y="2184289"/>
                  </a:lnTo>
                  <a:lnTo>
                    <a:pt x="914861" y="2152193"/>
                  </a:lnTo>
                  <a:lnTo>
                    <a:pt x="945814" y="2118976"/>
                  </a:lnTo>
                  <a:lnTo>
                    <a:pt x="975578" y="2084670"/>
                  </a:lnTo>
                  <a:lnTo>
                    <a:pt x="1004121" y="2049310"/>
                  </a:lnTo>
                  <a:lnTo>
                    <a:pt x="1031409" y="2012927"/>
                  </a:lnTo>
                  <a:lnTo>
                    <a:pt x="1057410" y="1975555"/>
                  </a:lnTo>
                  <a:lnTo>
                    <a:pt x="1082091" y="1937227"/>
                  </a:lnTo>
                  <a:lnTo>
                    <a:pt x="1105419" y="1897976"/>
                  </a:lnTo>
                  <a:lnTo>
                    <a:pt x="1127360" y="1857835"/>
                  </a:lnTo>
                  <a:lnTo>
                    <a:pt x="1147882" y="1816837"/>
                  </a:lnTo>
                  <a:lnTo>
                    <a:pt x="1166952" y="1775015"/>
                  </a:lnTo>
                  <a:lnTo>
                    <a:pt x="1184536" y="1732402"/>
                  </a:lnTo>
                  <a:lnTo>
                    <a:pt x="1200603" y="1689031"/>
                  </a:lnTo>
                  <a:lnTo>
                    <a:pt x="1215118" y="1644935"/>
                  </a:lnTo>
                  <a:lnTo>
                    <a:pt x="1228049" y="1600147"/>
                  </a:lnTo>
                  <a:lnTo>
                    <a:pt x="1239363" y="1554701"/>
                  </a:lnTo>
                  <a:lnTo>
                    <a:pt x="1249027" y="1508629"/>
                  </a:lnTo>
                  <a:lnTo>
                    <a:pt x="1257007" y="1461964"/>
                  </a:lnTo>
                  <a:lnTo>
                    <a:pt x="1263272" y="1414739"/>
                  </a:lnTo>
                  <a:lnTo>
                    <a:pt x="1266824" y="1377173"/>
                  </a:lnTo>
                  <a:lnTo>
                    <a:pt x="1266824" y="1162908"/>
                  </a:lnTo>
                  <a:lnTo>
                    <a:pt x="1257007" y="1078128"/>
                  </a:lnTo>
                  <a:lnTo>
                    <a:pt x="1249027" y="1031473"/>
                  </a:lnTo>
                  <a:lnTo>
                    <a:pt x="1239363" y="985412"/>
                  </a:lnTo>
                  <a:lnTo>
                    <a:pt x="1228049" y="939978"/>
                  </a:lnTo>
                  <a:lnTo>
                    <a:pt x="1215118" y="895205"/>
                  </a:lnTo>
                  <a:lnTo>
                    <a:pt x="1200603" y="851125"/>
                  </a:lnTo>
                  <a:lnTo>
                    <a:pt x="1184536" y="807771"/>
                  </a:lnTo>
                  <a:lnTo>
                    <a:pt x="1166952" y="765176"/>
                  </a:lnTo>
                  <a:lnTo>
                    <a:pt x="1147882" y="723373"/>
                  </a:lnTo>
                  <a:lnTo>
                    <a:pt x="1127360" y="682396"/>
                  </a:lnTo>
                  <a:lnTo>
                    <a:pt x="1105419" y="642276"/>
                  </a:lnTo>
                  <a:lnTo>
                    <a:pt x="1082091" y="603047"/>
                  </a:lnTo>
                  <a:lnTo>
                    <a:pt x="1057410" y="564742"/>
                  </a:lnTo>
                  <a:lnTo>
                    <a:pt x="1031409" y="527394"/>
                  </a:lnTo>
                  <a:lnTo>
                    <a:pt x="1004121" y="491035"/>
                  </a:lnTo>
                  <a:lnTo>
                    <a:pt x="975578" y="455699"/>
                  </a:lnTo>
                  <a:lnTo>
                    <a:pt x="945814" y="421418"/>
                  </a:lnTo>
                  <a:lnTo>
                    <a:pt x="914861" y="388225"/>
                  </a:lnTo>
                  <a:lnTo>
                    <a:pt x="882753" y="356154"/>
                  </a:lnTo>
                  <a:lnTo>
                    <a:pt x="849523" y="325237"/>
                  </a:lnTo>
                  <a:lnTo>
                    <a:pt x="815203" y="295508"/>
                  </a:lnTo>
                  <a:lnTo>
                    <a:pt x="779827" y="266998"/>
                  </a:lnTo>
                  <a:lnTo>
                    <a:pt x="743427" y="239742"/>
                  </a:lnTo>
                  <a:lnTo>
                    <a:pt x="706037" y="213771"/>
                  </a:lnTo>
                  <a:lnTo>
                    <a:pt x="667689" y="189119"/>
                  </a:lnTo>
                  <a:lnTo>
                    <a:pt x="628417" y="165820"/>
                  </a:lnTo>
                  <a:lnTo>
                    <a:pt x="588253" y="143904"/>
                  </a:lnTo>
                  <a:lnTo>
                    <a:pt x="547231" y="123407"/>
                  </a:lnTo>
                  <a:lnTo>
                    <a:pt x="505383" y="104360"/>
                  </a:lnTo>
                  <a:lnTo>
                    <a:pt x="462742" y="86797"/>
                  </a:lnTo>
                  <a:lnTo>
                    <a:pt x="419342" y="70750"/>
                  </a:lnTo>
                  <a:lnTo>
                    <a:pt x="375215" y="56252"/>
                  </a:lnTo>
                  <a:lnTo>
                    <a:pt x="330395" y="43337"/>
                  </a:lnTo>
                  <a:lnTo>
                    <a:pt x="284914" y="32037"/>
                  </a:lnTo>
                  <a:lnTo>
                    <a:pt x="238805" y="22385"/>
                  </a:lnTo>
                  <a:lnTo>
                    <a:pt x="192101" y="14414"/>
                  </a:lnTo>
                  <a:lnTo>
                    <a:pt x="144836" y="8157"/>
                  </a:lnTo>
                  <a:lnTo>
                    <a:pt x="97042" y="3647"/>
                  </a:lnTo>
                  <a:lnTo>
                    <a:pt x="48752" y="917"/>
                  </a:lnTo>
                  <a:lnTo>
                    <a:pt x="0" y="0"/>
                  </a:lnTo>
                  <a:close/>
                </a:path>
              </a:pathLst>
            </a:custGeom>
            <a:solidFill>
              <a:srgbClr val="99D5F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9" name="Google Shape;199;p15"/>
            <p:cNvSpPr/>
            <p:nvPr/>
          </p:nvSpPr>
          <p:spPr>
            <a:xfrm>
              <a:off x="1415516" y="3931145"/>
              <a:ext cx="277495" cy="276860"/>
            </a:xfrm>
            <a:custGeom>
              <a:avLst/>
              <a:gdLst/>
              <a:ahLst/>
              <a:cxnLst/>
              <a:rect l="l" t="t" r="r" b="b"/>
              <a:pathLst>
                <a:path w="277494" h="276860" extrusionOk="0">
                  <a:moveTo>
                    <a:pt x="136766" y="0"/>
                  </a:moveTo>
                  <a:lnTo>
                    <a:pt x="0" y="139674"/>
                  </a:lnTo>
                  <a:lnTo>
                    <a:pt x="139649" y="276466"/>
                  </a:lnTo>
                  <a:lnTo>
                    <a:pt x="208749" y="206629"/>
                  </a:lnTo>
                  <a:lnTo>
                    <a:pt x="277126" y="136791"/>
                  </a:lnTo>
                  <a:lnTo>
                    <a:pt x="136766"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sp>
        <p:nvSpPr>
          <p:cNvPr id="200" name="Google Shape;200;p15"/>
          <p:cNvSpPr/>
          <p:nvPr/>
        </p:nvSpPr>
        <p:spPr>
          <a:xfrm>
            <a:off x="1415516" y="2936875"/>
            <a:ext cx="277495" cy="276860"/>
          </a:xfrm>
          <a:custGeom>
            <a:avLst/>
            <a:gdLst/>
            <a:ahLst/>
            <a:cxnLst/>
            <a:rect l="l" t="t" r="r" b="b"/>
            <a:pathLst>
              <a:path w="277494" h="276860" extrusionOk="0">
                <a:moveTo>
                  <a:pt x="136766" y="0"/>
                </a:moveTo>
                <a:lnTo>
                  <a:pt x="0" y="139674"/>
                </a:lnTo>
                <a:lnTo>
                  <a:pt x="139649" y="276466"/>
                </a:lnTo>
                <a:lnTo>
                  <a:pt x="208749" y="206641"/>
                </a:lnTo>
                <a:lnTo>
                  <a:pt x="277126" y="136791"/>
                </a:lnTo>
                <a:lnTo>
                  <a:pt x="136766"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01" name="Google Shape;201;p15"/>
          <p:cNvSpPr/>
          <p:nvPr/>
        </p:nvSpPr>
        <p:spPr>
          <a:xfrm>
            <a:off x="1415516" y="3434372"/>
            <a:ext cx="277495" cy="276860"/>
          </a:xfrm>
          <a:custGeom>
            <a:avLst/>
            <a:gdLst/>
            <a:ahLst/>
            <a:cxnLst/>
            <a:rect l="l" t="t" r="r" b="b"/>
            <a:pathLst>
              <a:path w="277494" h="276860" extrusionOk="0">
                <a:moveTo>
                  <a:pt x="136766" y="0"/>
                </a:moveTo>
                <a:lnTo>
                  <a:pt x="0" y="139674"/>
                </a:lnTo>
                <a:lnTo>
                  <a:pt x="139649" y="276466"/>
                </a:lnTo>
                <a:lnTo>
                  <a:pt x="208749" y="206629"/>
                </a:lnTo>
                <a:lnTo>
                  <a:pt x="277126" y="136791"/>
                </a:lnTo>
                <a:lnTo>
                  <a:pt x="136766"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02" name="Google Shape;202;p15"/>
          <p:cNvSpPr/>
          <p:nvPr/>
        </p:nvSpPr>
        <p:spPr>
          <a:xfrm>
            <a:off x="1415516" y="4428642"/>
            <a:ext cx="277495" cy="276860"/>
          </a:xfrm>
          <a:custGeom>
            <a:avLst/>
            <a:gdLst/>
            <a:ahLst/>
            <a:cxnLst/>
            <a:rect l="l" t="t" r="r" b="b"/>
            <a:pathLst>
              <a:path w="277494" h="276860" extrusionOk="0">
                <a:moveTo>
                  <a:pt x="136766" y="0"/>
                </a:moveTo>
                <a:lnTo>
                  <a:pt x="0" y="139674"/>
                </a:lnTo>
                <a:lnTo>
                  <a:pt x="139649" y="276466"/>
                </a:lnTo>
                <a:lnTo>
                  <a:pt x="208749" y="206629"/>
                </a:lnTo>
                <a:lnTo>
                  <a:pt x="277126" y="136791"/>
                </a:lnTo>
                <a:lnTo>
                  <a:pt x="136766"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03" name="Google Shape;203;p15"/>
          <p:cNvSpPr/>
          <p:nvPr/>
        </p:nvSpPr>
        <p:spPr>
          <a:xfrm>
            <a:off x="13674942" y="622046"/>
            <a:ext cx="772160" cy="1282065"/>
          </a:xfrm>
          <a:custGeom>
            <a:avLst/>
            <a:gdLst/>
            <a:ahLst/>
            <a:cxnLst/>
            <a:rect l="l" t="t" r="r" b="b"/>
            <a:pathLst>
              <a:path w="772159" h="1282064" extrusionOk="0">
                <a:moveTo>
                  <a:pt x="761" y="1280872"/>
                </a:moveTo>
                <a:lnTo>
                  <a:pt x="2158" y="0"/>
                </a:lnTo>
              </a:path>
              <a:path w="772159" h="1282064" extrusionOk="0">
                <a:moveTo>
                  <a:pt x="0" y="646557"/>
                </a:moveTo>
                <a:lnTo>
                  <a:pt x="771719" y="1435"/>
                </a:lnTo>
              </a:path>
              <a:path w="772159" h="1282064" extrusionOk="0">
                <a:moveTo>
                  <a:pt x="761" y="633602"/>
                </a:moveTo>
                <a:lnTo>
                  <a:pt x="770957" y="1281596"/>
                </a:lnTo>
              </a:path>
              <a:path w="772159" h="1282064" extrusionOk="0">
                <a:moveTo>
                  <a:pt x="7873" y="637908"/>
                </a:moveTo>
                <a:lnTo>
                  <a:pt x="771719" y="636473"/>
                </a:lnTo>
              </a:path>
            </a:pathLst>
          </a:custGeom>
          <a:noFill/>
          <a:ln w="76300" cap="flat" cmpd="sng">
            <a:solidFill>
              <a:srgbClr val="669CD3"/>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04" name="Google Shape;204;p15"/>
          <p:cNvSpPr/>
          <p:nvPr/>
        </p:nvSpPr>
        <p:spPr>
          <a:xfrm>
            <a:off x="5426631" y="8777513"/>
            <a:ext cx="1282700" cy="772160"/>
          </a:xfrm>
          <a:custGeom>
            <a:avLst/>
            <a:gdLst/>
            <a:ahLst/>
            <a:cxnLst/>
            <a:rect l="l" t="t" r="r" b="b"/>
            <a:pathLst>
              <a:path w="1282700" h="772159" extrusionOk="0">
                <a:moveTo>
                  <a:pt x="1280744" y="0"/>
                </a:moveTo>
                <a:lnTo>
                  <a:pt x="0" y="1435"/>
                </a:lnTo>
              </a:path>
              <a:path w="1282700" h="772159" extrusionOk="0">
                <a:moveTo>
                  <a:pt x="645776" y="0"/>
                </a:moveTo>
                <a:lnTo>
                  <a:pt x="723" y="771714"/>
                </a:lnTo>
              </a:path>
              <a:path w="1282700" h="772159" extrusionOk="0">
                <a:moveTo>
                  <a:pt x="634257" y="0"/>
                </a:moveTo>
                <a:lnTo>
                  <a:pt x="1282192" y="770276"/>
                </a:lnTo>
              </a:path>
              <a:path w="1282700" h="772159" extrusionOk="0">
                <a:moveTo>
                  <a:pt x="638575" y="7924"/>
                </a:moveTo>
                <a:lnTo>
                  <a:pt x="637139" y="771714"/>
                </a:lnTo>
              </a:path>
            </a:pathLst>
          </a:custGeom>
          <a:noFill/>
          <a:ln w="76300" cap="flat" cmpd="sng">
            <a:solidFill>
              <a:srgbClr val="2F5FAA"/>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3" name="Rectangle: Rounded Corners 2">
            <a:extLst>
              <a:ext uri="{FF2B5EF4-FFF2-40B4-BE49-F238E27FC236}">
                <a16:creationId xmlns:a16="http://schemas.microsoft.com/office/drawing/2014/main" id="{50DBEDD9-C85D-6B0E-9DE9-DC3DA8C5AA7F}"/>
              </a:ext>
            </a:extLst>
          </p:cNvPr>
          <p:cNvSpPr/>
          <p:nvPr/>
        </p:nvSpPr>
        <p:spPr>
          <a:xfrm>
            <a:off x="3509669" y="3434372"/>
            <a:ext cx="2138516" cy="894290"/>
          </a:xfrm>
          <a:prstGeom prst="roundRect">
            <a:avLst/>
          </a:prstGeom>
          <a:gradFill flip="none" rotWithShape="1">
            <a:gsLst>
              <a:gs pos="0">
                <a:srgbClr val="3333CC">
                  <a:shade val="30000"/>
                  <a:satMod val="115000"/>
                </a:srgbClr>
              </a:gs>
              <a:gs pos="50000">
                <a:srgbClr val="3333CC">
                  <a:shade val="67500"/>
                  <a:satMod val="115000"/>
                </a:srgbClr>
              </a:gs>
              <a:gs pos="100000">
                <a:srgbClr val="3333CC">
                  <a:shade val="100000"/>
                  <a:satMod val="115000"/>
                </a:srgbClr>
              </a:gs>
            </a:gsLst>
            <a:lin ang="162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Calibri" panose="020F0502020204030204" pitchFamily="34" charset="0"/>
                <a:ea typeface="Calibri" panose="020F0502020204030204" pitchFamily="34" charset="0"/>
                <a:cs typeface="Calibri" panose="020F0502020204030204" pitchFamily="34" charset="0"/>
              </a:rPr>
              <a:t>GEN AI</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
        <p:nvSpPr>
          <p:cNvPr id="4" name="Star: 4 Points 3">
            <a:extLst>
              <a:ext uri="{FF2B5EF4-FFF2-40B4-BE49-F238E27FC236}">
                <a16:creationId xmlns:a16="http://schemas.microsoft.com/office/drawing/2014/main" id="{6A2B485B-833C-42D7-D482-3E7B30856379}"/>
              </a:ext>
            </a:extLst>
          </p:cNvPr>
          <p:cNvSpPr/>
          <p:nvPr/>
        </p:nvSpPr>
        <p:spPr>
          <a:xfrm>
            <a:off x="5632567" y="2851700"/>
            <a:ext cx="568325" cy="717410"/>
          </a:xfrm>
          <a:prstGeom prst="star4">
            <a:avLst/>
          </a:prstGeom>
          <a:gradFill flip="none" rotWithShape="1">
            <a:gsLst>
              <a:gs pos="0">
                <a:srgbClr val="3333CC">
                  <a:shade val="30000"/>
                  <a:satMod val="115000"/>
                </a:srgbClr>
              </a:gs>
              <a:gs pos="50000">
                <a:srgbClr val="3333CC">
                  <a:shade val="67500"/>
                  <a:satMod val="115000"/>
                </a:srgbClr>
              </a:gs>
              <a:gs pos="100000">
                <a:srgbClr val="3333CC">
                  <a:shade val="100000"/>
                  <a:satMod val="115000"/>
                </a:srgbClr>
              </a:gs>
            </a:gsLst>
            <a:path path="circle">
              <a:fillToRect l="100000" t="100000"/>
            </a:path>
            <a:tileRect r="-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tar: 4 Points 6">
            <a:extLst>
              <a:ext uri="{FF2B5EF4-FFF2-40B4-BE49-F238E27FC236}">
                <a16:creationId xmlns:a16="http://schemas.microsoft.com/office/drawing/2014/main" id="{C410903C-B259-7966-38FE-B248F101BCD0}"/>
              </a:ext>
            </a:extLst>
          </p:cNvPr>
          <p:cNvSpPr/>
          <p:nvPr/>
        </p:nvSpPr>
        <p:spPr>
          <a:xfrm>
            <a:off x="6076716" y="2436410"/>
            <a:ext cx="277495" cy="500465"/>
          </a:xfrm>
          <a:prstGeom prst="star4">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solidFill>
              <a:srgbClr val="3333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Terminator 7">
            <a:extLst>
              <a:ext uri="{FF2B5EF4-FFF2-40B4-BE49-F238E27FC236}">
                <a16:creationId xmlns:a16="http://schemas.microsoft.com/office/drawing/2014/main" id="{692864DA-6753-A457-EB7E-E91207582FD5}"/>
              </a:ext>
            </a:extLst>
          </p:cNvPr>
          <p:cNvSpPr/>
          <p:nvPr/>
        </p:nvSpPr>
        <p:spPr>
          <a:xfrm>
            <a:off x="8274991" y="1352240"/>
            <a:ext cx="5328688" cy="1334402"/>
          </a:xfrm>
          <a:prstGeom prst="flowChartTerminator">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bg1"/>
                </a:solidFill>
                <a:latin typeface="Calibri" panose="020F0502020204030204" pitchFamily="34" charset="0"/>
                <a:ea typeface="Calibri" panose="020F0502020204030204" pitchFamily="34" charset="0"/>
                <a:cs typeface="Calibri" panose="020F0502020204030204" pitchFamily="34" charset="0"/>
              </a:rPr>
              <a:t>AI Generated content Summarisation</a:t>
            </a:r>
            <a:endParaRPr lang="en-IN"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Flowchart: Terminator 8">
            <a:extLst>
              <a:ext uri="{FF2B5EF4-FFF2-40B4-BE49-F238E27FC236}">
                <a16:creationId xmlns:a16="http://schemas.microsoft.com/office/drawing/2014/main" id="{2FD9F2A7-C176-EE73-D3ED-01CCEC1FDF20}"/>
              </a:ext>
            </a:extLst>
          </p:cNvPr>
          <p:cNvSpPr/>
          <p:nvPr/>
        </p:nvSpPr>
        <p:spPr>
          <a:xfrm>
            <a:off x="8346254" y="3069458"/>
            <a:ext cx="5296752" cy="1334402"/>
          </a:xfrm>
          <a:prstGeom prst="flowChartTerminator">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Interactive Corner</a:t>
            </a:r>
            <a:endParaRPr lang="en-IN" sz="28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Flowchart: Terminator 9">
            <a:extLst>
              <a:ext uri="{FF2B5EF4-FFF2-40B4-BE49-F238E27FC236}">
                <a16:creationId xmlns:a16="http://schemas.microsoft.com/office/drawing/2014/main" id="{D12B1359-6F34-6C89-57BC-7291F63A2FC5}"/>
              </a:ext>
            </a:extLst>
          </p:cNvPr>
          <p:cNvSpPr/>
          <p:nvPr/>
        </p:nvSpPr>
        <p:spPr>
          <a:xfrm>
            <a:off x="8417516" y="4827232"/>
            <a:ext cx="5186163" cy="1334402"/>
          </a:xfrm>
          <a:prstGeom prst="flowChartTerminator">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Student Performance analysis</a:t>
            </a:r>
            <a:endParaRPr lang="en-IN" sz="28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Flowchart: Terminator 10">
            <a:extLst>
              <a:ext uri="{FF2B5EF4-FFF2-40B4-BE49-F238E27FC236}">
                <a16:creationId xmlns:a16="http://schemas.microsoft.com/office/drawing/2014/main" id="{8BD4DB73-F153-026F-599E-CAC38719D737}"/>
              </a:ext>
            </a:extLst>
          </p:cNvPr>
          <p:cNvSpPr/>
          <p:nvPr/>
        </p:nvSpPr>
        <p:spPr>
          <a:xfrm>
            <a:off x="8378190" y="6616532"/>
            <a:ext cx="5296752" cy="1334402"/>
          </a:xfrm>
          <a:prstGeom prst="flowChartTerminator">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latin typeface="Calibri" panose="020F0502020204030204" pitchFamily="34" charset="0"/>
                <a:ea typeface="Calibri" panose="020F0502020204030204" pitchFamily="34" charset="0"/>
                <a:cs typeface="Calibri" panose="020F0502020204030204" pitchFamily="34" charset="0"/>
              </a:rPr>
              <a:t>Assessment Creation</a:t>
            </a:r>
            <a:endParaRPr lang="en-IN" sz="28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14" name="Picture 13">
            <a:extLst>
              <a:ext uri="{FF2B5EF4-FFF2-40B4-BE49-F238E27FC236}">
                <a16:creationId xmlns:a16="http://schemas.microsoft.com/office/drawing/2014/main" id="{9F0A0003-2FC8-F164-540C-E242708F3344}"/>
              </a:ext>
            </a:extLst>
          </p:cNvPr>
          <p:cNvPicPr>
            <a:picLocks noChangeAspect="1"/>
          </p:cNvPicPr>
          <p:nvPr/>
        </p:nvPicPr>
        <p:blipFill>
          <a:blip r:embed="rId3"/>
          <a:stretch>
            <a:fillRect/>
          </a:stretch>
        </p:blipFill>
        <p:spPr>
          <a:xfrm>
            <a:off x="13692122" y="2956252"/>
            <a:ext cx="1509959" cy="1509959"/>
          </a:xfrm>
          <a:prstGeom prst="rect">
            <a:avLst/>
          </a:prstGeom>
        </p:spPr>
      </p:pic>
      <p:pic>
        <p:nvPicPr>
          <p:cNvPr id="6" name="Picture 5" descr="A cartoon of a child&#10;&#10;Description automatically generated">
            <a:extLst>
              <a:ext uri="{FF2B5EF4-FFF2-40B4-BE49-F238E27FC236}">
                <a16:creationId xmlns:a16="http://schemas.microsoft.com/office/drawing/2014/main" id="{6A505036-F97B-BB1C-C635-48D4A4576800}"/>
              </a:ext>
            </a:extLst>
          </p:cNvPr>
          <p:cNvPicPr>
            <a:picLocks noChangeAspect="1"/>
          </p:cNvPicPr>
          <p:nvPr/>
        </p:nvPicPr>
        <p:blipFill>
          <a:blip r:embed="rId4"/>
          <a:stretch>
            <a:fillRect/>
          </a:stretch>
        </p:blipFill>
        <p:spPr>
          <a:xfrm>
            <a:off x="3236976" y="1259547"/>
            <a:ext cx="2633144" cy="2174825"/>
          </a:xfrm>
          <a:prstGeom prst="rect">
            <a:avLst/>
          </a:prstGeom>
        </p:spPr>
      </p:pic>
    </p:spTree>
    <p:extLst>
      <p:ext uri="{BB962C8B-B14F-4D97-AF65-F5344CB8AC3E}">
        <p14:creationId xmlns:p14="http://schemas.microsoft.com/office/powerpoint/2010/main" val="4080183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41"/>
        <p:cNvGrpSpPr/>
        <p:nvPr/>
      </p:nvGrpSpPr>
      <p:grpSpPr>
        <a:xfrm>
          <a:off x="0" y="0"/>
          <a:ext cx="0" cy="0"/>
          <a:chOff x="0" y="0"/>
          <a:chExt cx="0" cy="0"/>
        </a:xfrm>
      </p:grpSpPr>
      <p:sp>
        <p:nvSpPr>
          <p:cNvPr id="142" name="Google Shape;142;p12"/>
          <p:cNvSpPr/>
          <p:nvPr/>
        </p:nvSpPr>
        <p:spPr>
          <a:xfrm>
            <a:off x="0" y="4257357"/>
            <a:ext cx="566420" cy="3332479"/>
          </a:xfrm>
          <a:custGeom>
            <a:avLst/>
            <a:gdLst/>
            <a:ahLst/>
            <a:cxnLst/>
            <a:rect l="l" t="t" r="r" b="b"/>
            <a:pathLst>
              <a:path w="566420" h="3332479" extrusionOk="0">
                <a:moveTo>
                  <a:pt x="0" y="270"/>
                </a:moveTo>
                <a:lnTo>
                  <a:pt x="39548" y="723"/>
                </a:lnTo>
                <a:lnTo>
                  <a:pt x="97859" y="6489"/>
                </a:lnTo>
                <a:lnTo>
                  <a:pt x="154736" y="18720"/>
                </a:lnTo>
                <a:lnTo>
                  <a:pt x="209451" y="36729"/>
                </a:lnTo>
                <a:lnTo>
                  <a:pt x="262725" y="60479"/>
                </a:lnTo>
                <a:lnTo>
                  <a:pt x="313125" y="89284"/>
                </a:lnTo>
                <a:lnTo>
                  <a:pt x="359921" y="123842"/>
                </a:lnTo>
                <a:lnTo>
                  <a:pt x="403116" y="162718"/>
                </a:lnTo>
                <a:lnTo>
                  <a:pt x="441989" y="205926"/>
                </a:lnTo>
                <a:lnTo>
                  <a:pt x="476548" y="252727"/>
                </a:lnTo>
                <a:lnTo>
                  <a:pt x="505345" y="303123"/>
                </a:lnTo>
                <a:lnTo>
                  <a:pt x="529103" y="356401"/>
                </a:lnTo>
                <a:lnTo>
                  <a:pt x="547101" y="411128"/>
                </a:lnTo>
                <a:lnTo>
                  <a:pt x="559341" y="468001"/>
                </a:lnTo>
                <a:lnTo>
                  <a:pt x="565100" y="526321"/>
                </a:lnTo>
                <a:lnTo>
                  <a:pt x="565819" y="555126"/>
                </a:lnTo>
                <a:lnTo>
                  <a:pt x="565100" y="555126"/>
                </a:lnTo>
                <a:lnTo>
                  <a:pt x="564380" y="583918"/>
                </a:lnTo>
                <a:lnTo>
                  <a:pt x="558621" y="642239"/>
                </a:lnTo>
                <a:lnTo>
                  <a:pt x="546382" y="698400"/>
                </a:lnTo>
                <a:lnTo>
                  <a:pt x="528385" y="753838"/>
                </a:lnTo>
                <a:lnTo>
                  <a:pt x="504626" y="807117"/>
                </a:lnTo>
                <a:lnTo>
                  <a:pt x="475828" y="857525"/>
                </a:lnTo>
                <a:lnTo>
                  <a:pt x="441270" y="904314"/>
                </a:lnTo>
                <a:lnTo>
                  <a:pt x="403116" y="947521"/>
                </a:lnTo>
                <a:lnTo>
                  <a:pt x="359921" y="986397"/>
                </a:lnTo>
                <a:lnTo>
                  <a:pt x="312404" y="1020244"/>
                </a:lnTo>
                <a:lnTo>
                  <a:pt x="262725" y="1049760"/>
                </a:lnTo>
                <a:lnTo>
                  <a:pt x="209451" y="1073523"/>
                </a:lnTo>
                <a:lnTo>
                  <a:pt x="154016" y="1091519"/>
                </a:lnTo>
                <a:lnTo>
                  <a:pt x="97140" y="1103039"/>
                </a:lnTo>
                <a:lnTo>
                  <a:pt x="39548" y="1109516"/>
                </a:lnTo>
                <a:lnTo>
                  <a:pt x="10750" y="1110240"/>
                </a:lnTo>
                <a:lnTo>
                  <a:pt x="10750" y="1109516"/>
                </a:lnTo>
                <a:lnTo>
                  <a:pt x="0" y="1109250"/>
                </a:lnTo>
              </a:path>
              <a:path w="566420" h="3332479" extrusionOk="0">
                <a:moveTo>
                  <a:pt x="0" y="1111226"/>
                </a:moveTo>
                <a:lnTo>
                  <a:pt x="39548" y="1111688"/>
                </a:lnTo>
                <a:lnTo>
                  <a:pt x="97859" y="1117441"/>
                </a:lnTo>
                <a:lnTo>
                  <a:pt x="154736" y="1129684"/>
                </a:lnTo>
                <a:lnTo>
                  <a:pt x="209451" y="1147681"/>
                </a:lnTo>
                <a:lnTo>
                  <a:pt x="262725" y="1171444"/>
                </a:lnTo>
                <a:lnTo>
                  <a:pt x="313125" y="1200236"/>
                </a:lnTo>
                <a:lnTo>
                  <a:pt x="359921" y="1234794"/>
                </a:lnTo>
                <a:lnTo>
                  <a:pt x="403116" y="1273670"/>
                </a:lnTo>
                <a:lnTo>
                  <a:pt x="441989" y="1316877"/>
                </a:lnTo>
                <a:lnTo>
                  <a:pt x="476548" y="1363678"/>
                </a:lnTo>
                <a:lnTo>
                  <a:pt x="505345" y="1414074"/>
                </a:lnTo>
                <a:lnTo>
                  <a:pt x="529103" y="1467353"/>
                </a:lnTo>
                <a:lnTo>
                  <a:pt x="547101" y="1522079"/>
                </a:lnTo>
                <a:lnTo>
                  <a:pt x="559341" y="1578952"/>
                </a:lnTo>
                <a:lnTo>
                  <a:pt x="565100" y="1637273"/>
                </a:lnTo>
                <a:lnTo>
                  <a:pt x="565819" y="1666078"/>
                </a:lnTo>
                <a:lnTo>
                  <a:pt x="565100" y="1666078"/>
                </a:lnTo>
                <a:lnTo>
                  <a:pt x="564380" y="1694870"/>
                </a:lnTo>
                <a:lnTo>
                  <a:pt x="558621" y="1753190"/>
                </a:lnTo>
                <a:lnTo>
                  <a:pt x="546382" y="1809352"/>
                </a:lnTo>
                <a:lnTo>
                  <a:pt x="528385" y="1864802"/>
                </a:lnTo>
                <a:lnTo>
                  <a:pt x="504626" y="1918081"/>
                </a:lnTo>
                <a:lnTo>
                  <a:pt x="475828" y="1968477"/>
                </a:lnTo>
                <a:lnTo>
                  <a:pt x="441270" y="2015278"/>
                </a:lnTo>
                <a:lnTo>
                  <a:pt x="403116" y="2058472"/>
                </a:lnTo>
                <a:lnTo>
                  <a:pt x="359921" y="2097349"/>
                </a:lnTo>
                <a:lnTo>
                  <a:pt x="312404" y="2131196"/>
                </a:lnTo>
                <a:lnTo>
                  <a:pt x="262725" y="2160712"/>
                </a:lnTo>
                <a:lnTo>
                  <a:pt x="209451" y="2184474"/>
                </a:lnTo>
                <a:lnTo>
                  <a:pt x="154016" y="2202471"/>
                </a:lnTo>
                <a:lnTo>
                  <a:pt x="97140" y="2213990"/>
                </a:lnTo>
                <a:lnTo>
                  <a:pt x="39548" y="2220467"/>
                </a:lnTo>
                <a:lnTo>
                  <a:pt x="10750" y="2221191"/>
                </a:lnTo>
                <a:lnTo>
                  <a:pt x="10750" y="2220467"/>
                </a:lnTo>
                <a:lnTo>
                  <a:pt x="0" y="2220202"/>
                </a:lnTo>
              </a:path>
              <a:path w="566420" h="3332479" extrusionOk="0">
                <a:moveTo>
                  <a:pt x="0" y="2222185"/>
                </a:moveTo>
                <a:lnTo>
                  <a:pt x="39548" y="2222639"/>
                </a:lnTo>
                <a:lnTo>
                  <a:pt x="97859" y="2228393"/>
                </a:lnTo>
                <a:lnTo>
                  <a:pt x="154736" y="2240636"/>
                </a:lnTo>
                <a:lnTo>
                  <a:pt x="209451" y="2258632"/>
                </a:lnTo>
                <a:lnTo>
                  <a:pt x="262725" y="2282395"/>
                </a:lnTo>
                <a:lnTo>
                  <a:pt x="313125" y="2311187"/>
                </a:lnTo>
                <a:lnTo>
                  <a:pt x="359921" y="2345758"/>
                </a:lnTo>
                <a:lnTo>
                  <a:pt x="403116" y="2384634"/>
                </a:lnTo>
                <a:lnTo>
                  <a:pt x="441989" y="2427829"/>
                </a:lnTo>
                <a:lnTo>
                  <a:pt x="476548" y="2474630"/>
                </a:lnTo>
                <a:lnTo>
                  <a:pt x="505345" y="2525038"/>
                </a:lnTo>
                <a:lnTo>
                  <a:pt x="529103" y="2578317"/>
                </a:lnTo>
                <a:lnTo>
                  <a:pt x="547101" y="2633031"/>
                </a:lnTo>
                <a:lnTo>
                  <a:pt x="559341" y="2689904"/>
                </a:lnTo>
                <a:lnTo>
                  <a:pt x="565100" y="2748224"/>
                </a:lnTo>
                <a:lnTo>
                  <a:pt x="565819" y="2777029"/>
                </a:lnTo>
                <a:lnTo>
                  <a:pt x="565100" y="2777029"/>
                </a:lnTo>
                <a:lnTo>
                  <a:pt x="564380" y="2805834"/>
                </a:lnTo>
                <a:lnTo>
                  <a:pt x="558621" y="2864142"/>
                </a:lnTo>
                <a:lnTo>
                  <a:pt x="546382" y="2920303"/>
                </a:lnTo>
                <a:lnTo>
                  <a:pt x="528385" y="2975754"/>
                </a:lnTo>
                <a:lnTo>
                  <a:pt x="504626" y="3029033"/>
                </a:lnTo>
                <a:lnTo>
                  <a:pt x="475828" y="3079428"/>
                </a:lnTo>
                <a:lnTo>
                  <a:pt x="441270" y="3126230"/>
                </a:lnTo>
                <a:lnTo>
                  <a:pt x="403116" y="3169424"/>
                </a:lnTo>
                <a:lnTo>
                  <a:pt x="359921" y="3208313"/>
                </a:lnTo>
                <a:lnTo>
                  <a:pt x="312404" y="3242147"/>
                </a:lnTo>
                <a:lnTo>
                  <a:pt x="262725" y="3271663"/>
                </a:lnTo>
                <a:lnTo>
                  <a:pt x="209451" y="3295426"/>
                </a:lnTo>
                <a:lnTo>
                  <a:pt x="154016" y="3313422"/>
                </a:lnTo>
                <a:lnTo>
                  <a:pt x="97140" y="3324954"/>
                </a:lnTo>
                <a:lnTo>
                  <a:pt x="39548" y="3331432"/>
                </a:lnTo>
                <a:lnTo>
                  <a:pt x="10750" y="3332143"/>
                </a:lnTo>
                <a:lnTo>
                  <a:pt x="10750" y="3331432"/>
                </a:lnTo>
                <a:lnTo>
                  <a:pt x="0" y="3331161"/>
                </a:lnTo>
              </a:path>
            </a:pathLst>
          </a:custGeom>
          <a:noFill/>
          <a:ln w="76300" cap="flat" cmpd="sng">
            <a:solidFill>
              <a:srgbClr val="99D5F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43" name="Google Shape;143;p12"/>
          <p:cNvSpPr/>
          <p:nvPr/>
        </p:nvSpPr>
        <p:spPr>
          <a:xfrm>
            <a:off x="4428931" y="9259200"/>
            <a:ext cx="2492375" cy="1028065"/>
          </a:xfrm>
          <a:custGeom>
            <a:avLst/>
            <a:gdLst/>
            <a:ahLst/>
            <a:cxnLst/>
            <a:rect l="l" t="t" r="r" b="b"/>
            <a:pathLst>
              <a:path w="2492375" h="1028065" extrusionOk="0">
                <a:moveTo>
                  <a:pt x="0" y="1027797"/>
                </a:moveTo>
                <a:lnTo>
                  <a:pt x="19230" y="941010"/>
                </a:lnTo>
                <a:lnTo>
                  <a:pt x="37949" y="877649"/>
                </a:lnTo>
                <a:lnTo>
                  <a:pt x="60263" y="815013"/>
                </a:lnTo>
                <a:lnTo>
                  <a:pt x="86184" y="753814"/>
                </a:lnTo>
                <a:lnTo>
                  <a:pt x="114264" y="693336"/>
                </a:lnTo>
                <a:lnTo>
                  <a:pt x="145938" y="635020"/>
                </a:lnTo>
                <a:lnTo>
                  <a:pt x="181218" y="578143"/>
                </a:lnTo>
                <a:lnTo>
                  <a:pt x="218658" y="523424"/>
                </a:lnTo>
                <a:lnTo>
                  <a:pt x="258980" y="470862"/>
                </a:lnTo>
                <a:lnTo>
                  <a:pt x="302173" y="420465"/>
                </a:lnTo>
                <a:lnTo>
                  <a:pt x="348261" y="372229"/>
                </a:lnTo>
                <a:lnTo>
                  <a:pt x="396496" y="326147"/>
                </a:lnTo>
                <a:lnTo>
                  <a:pt x="446889" y="282952"/>
                </a:lnTo>
                <a:lnTo>
                  <a:pt x="499455" y="242629"/>
                </a:lnTo>
                <a:lnTo>
                  <a:pt x="554166" y="205195"/>
                </a:lnTo>
                <a:lnTo>
                  <a:pt x="611050" y="169912"/>
                </a:lnTo>
                <a:lnTo>
                  <a:pt x="669368" y="138236"/>
                </a:lnTo>
                <a:lnTo>
                  <a:pt x="729845" y="110158"/>
                </a:lnTo>
                <a:lnTo>
                  <a:pt x="791034" y="84236"/>
                </a:lnTo>
                <a:lnTo>
                  <a:pt x="853683" y="61917"/>
                </a:lnTo>
                <a:lnTo>
                  <a:pt x="917043" y="43195"/>
                </a:lnTo>
                <a:lnTo>
                  <a:pt x="981839" y="28079"/>
                </a:lnTo>
                <a:lnTo>
                  <a:pt x="1047358" y="15840"/>
                </a:lnTo>
                <a:lnTo>
                  <a:pt x="1113589" y="7198"/>
                </a:lnTo>
                <a:lnTo>
                  <a:pt x="1179832" y="1438"/>
                </a:lnTo>
                <a:lnTo>
                  <a:pt x="1246062" y="0"/>
                </a:lnTo>
                <a:lnTo>
                  <a:pt x="1312306" y="1438"/>
                </a:lnTo>
                <a:lnTo>
                  <a:pt x="1378549" y="7198"/>
                </a:lnTo>
                <a:lnTo>
                  <a:pt x="1444779" y="15840"/>
                </a:lnTo>
                <a:lnTo>
                  <a:pt x="1510298" y="28079"/>
                </a:lnTo>
                <a:lnTo>
                  <a:pt x="1575094" y="43195"/>
                </a:lnTo>
                <a:lnTo>
                  <a:pt x="1638454" y="61917"/>
                </a:lnTo>
                <a:lnTo>
                  <a:pt x="1701091" y="84236"/>
                </a:lnTo>
                <a:lnTo>
                  <a:pt x="1762292" y="110158"/>
                </a:lnTo>
                <a:lnTo>
                  <a:pt x="1822769" y="138236"/>
                </a:lnTo>
                <a:lnTo>
                  <a:pt x="1881088" y="169912"/>
                </a:lnTo>
                <a:lnTo>
                  <a:pt x="1937971" y="205195"/>
                </a:lnTo>
                <a:lnTo>
                  <a:pt x="1992683" y="242629"/>
                </a:lnTo>
                <a:lnTo>
                  <a:pt x="2045248" y="282952"/>
                </a:lnTo>
                <a:lnTo>
                  <a:pt x="2095641" y="326147"/>
                </a:lnTo>
                <a:lnTo>
                  <a:pt x="2143889" y="372229"/>
                </a:lnTo>
                <a:lnTo>
                  <a:pt x="2189964" y="420465"/>
                </a:lnTo>
                <a:lnTo>
                  <a:pt x="2233157" y="470862"/>
                </a:lnTo>
                <a:lnTo>
                  <a:pt x="2273480" y="523424"/>
                </a:lnTo>
                <a:lnTo>
                  <a:pt x="2310919" y="578143"/>
                </a:lnTo>
                <a:lnTo>
                  <a:pt x="2346200" y="635020"/>
                </a:lnTo>
                <a:lnTo>
                  <a:pt x="2377874" y="693336"/>
                </a:lnTo>
                <a:lnTo>
                  <a:pt x="2405953" y="753814"/>
                </a:lnTo>
                <a:lnTo>
                  <a:pt x="2431874" y="815013"/>
                </a:lnTo>
                <a:lnTo>
                  <a:pt x="2454188" y="877649"/>
                </a:lnTo>
                <a:lnTo>
                  <a:pt x="2472908" y="941010"/>
                </a:lnTo>
                <a:lnTo>
                  <a:pt x="2488033" y="1005810"/>
                </a:lnTo>
                <a:lnTo>
                  <a:pt x="2492142" y="1027797"/>
                </a:lnTo>
              </a:path>
              <a:path w="2492375" h="1028065" extrusionOk="0">
                <a:moveTo>
                  <a:pt x="653749" y="1027797"/>
                </a:moveTo>
                <a:lnTo>
                  <a:pt x="675845" y="979170"/>
                </a:lnTo>
                <a:lnTo>
                  <a:pt x="708967" y="921568"/>
                </a:lnTo>
                <a:lnTo>
                  <a:pt x="748565" y="867573"/>
                </a:lnTo>
                <a:lnTo>
                  <a:pt x="793206" y="817176"/>
                </a:lnTo>
                <a:lnTo>
                  <a:pt x="843599" y="772537"/>
                </a:lnTo>
                <a:lnTo>
                  <a:pt x="897600" y="732934"/>
                </a:lnTo>
                <a:lnTo>
                  <a:pt x="955194" y="699819"/>
                </a:lnTo>
                <a:lnTo>
                  <a:pt x="1016396" y="672459"/>
                </a:lnTo>
                <a:lnTo>
                  <a:pt x="1080467" y="651579"/>
                </a:lnTo>
                <a:lnTo>
                  <a:pt x="1145986" y="637898"/>
                </a:lnTo>
                <a:lnTo>
                  <a:pt x="1212230" y="630699"/>
                </a:lnTo>
                <a:lnTo>
                  <a:pt x="1246062" y="629979"/>
                </a:lnTo>
                <a:lnTo>
                  <a:pt x="1279908" y="630699"/>
                </a:lnTo>
                <a:lnTo>
                  <a:pt x="1346138" y="637898"/>
                </a:lnTo>
                <a:lnTo>
                  <a:pt x="1411658" y="651579"/>
                </a:lnTo>
                <a:lnTo>
                  <a:pt x="1475742" y="672459"/>
                </a:lnTo>
                <a:lnTo>
                  <a:pt x="1536943" y="699819"/>
                </a:lnTo>
                <a:lnTo>
                  <a:pt x="1594538" y="732934"/>
                </a:lnTo>
                <a:lnTo>
                  <a:pt x="1648538" y="772537"/>
                </a:lnTo>
                <a:lnTo>
                  <a:pt x="1698932" y="817176"/>
                </a:lnTo>
                <a:lnTo>
                  <a:pt x="1743572" y="867573"/>
                </a:lnTo>
                <a:lnTo>
                  <a:pt x="1783171" y="921568"/>
                </a:lnTo>
                <a:lnTo>
                  <a:pt x="1816292" y="979170"/>
                </a:lnTo>
                <a:lnTo>
                  <a:pt x="1830694" y="1009407"/>
                </a:lnTo>
                <a:lnTo>
                  <a:pt x="1838388" y="1027797"/>
                </a:lnTo>
              </a:path>
            </a:pathLst>
          </a:custGeom>
          <a:noFill/>
          <a:ln w="18700" cap="flat" cmpd="sng">
            <a:solidFill>
              <a:srgbClr val="1C365F"/>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48" name="Google Shape;148;p12"/>
          <p:cNvSpPr/>
          <p:nvPr/>
        </p:nvSpPr>
        <p:spPr>
          <a:xfrm>
            <a:off x="17320947" y="5993267"/>
            <a:ext cx="951230" cy="2458085"/>
          </a:xfrm>
          <a:custGeom>
            <a:avLst/>
            <a:gdLst/>
            <a:ahLst/>
            <a:cxnLst/>
            <a:rect l="l" t="t" r="r" b="b"/>
            <a:pathLst>
              <a:path w="951230" h="2458084" extrusionOk="0">
                <a:moveTo>
                  <a:pt x="951102" y="0"/>
                </a:moveTo>
                <a:lnTo>
                  <a:pt x="877569" y="21090"/>
                </a:lnTo>
                <a:lnTo>
                  <a:pt x="814958" y="43404"/>
                </a:lnTo>
                <a:lnTo>
                  <a:pt x="753744" y="69325"/>
                </a:lnTo>
                <a:lnTo>
                  <a:pt x="693292" y="97404"/>
                </a:lnTo>
                <a:lnTo>
                  <a:pt x="634999" y="129091"/>
                </a:lnTo>
                <a:lnTo>
                  <a:pt x="578103" y="164371"/>
                </a:lnTo>
                <a:lnTo>
                  <a:pt x="523366" y="201811"/>
                </a:lnTo>
                <a:lnTo>
                  <a:pt x="470788" y="242133"/>
                </a:lnTo>
                <a:lnTo>
                  <a:pt x="420369" y="285326"/>
                </a:lnTo>
                <a:lnTo>
                  <a:pt x="372236" y="331402"/>
                </a:lnTo>
                <a:lnTo>
                  <a:pt x="326135" y="379649"/>
                </a:lnTo>
                <a:lnTo>
                  <a:pt x="282955" y="430055"/>
                </a:lnTo>
                <a:lnTo>
                  <a:pt x="242569" y="482608"/>
                </a:lnTo>
                <a:lnTo>
                  <a:pt x="205104" y="537332"/>
                </a:lnTo>
                <a:lnTo>
                  <a:pt x="169798" y="594203"/>
                </a:lnTo>
                <a:lnTo>
                  <a:pt x="138175" y="652534"/>
                </a:lnTo>
                <a:lnTo>
                  <a:pt x="110108" y="713011"/>
                </a:lnTo>
                <a:lnTo>
                  <a:pt x="84200" y="774200"/>
                </a:lnTo>
                <a:lnTo>
                  <a:pt x="61848" y="836849"/>
                </a:lnTo>
                <a:lnTo>
                  <a:pt x="43179" y="900209"/>
                </a:lnTo>
                <a:lnTo>
                  <a:pt x="28066" y="965005"/>
                </a:lnTo>
                <a:lnTo>
                  <a:pt x="15747" y="1030524"/>
                </a:lnTo>
                <a:lnTo>
                  <a:pt x="7111" y="1096767"/>
                </a:lnTo>
                <a:lnTo>
                  <a:pt x="1396" y="1162998"/>
                </a:lnTo>
                <a:lnTo>
                  <a:pt x="0" y="1229254"/>
                </a:lnTo>
                <a:lnTo>
                  <a:pt x="1396" y="1295484"/>
                </a:lnTo>
                <a:lnTo>
                  <a:pt x="7111" y="1361727"/>
                </a:lnTo>
                <a:lnTo>
                  <a:pt x="15747" y="1427958"/>
                </a:lnTo>
                <a:lnTo>
                  <a:pt x="28066" y="1493477"/>
                </a:lnTo>
                <a:lnTo>
                  <a:pt x="43179" y="1557561"/>
                </a:lnTo>
                <a:lnTo>
                  <a:pt x="62610" y="1621645"/>
                </a:lnTo>
                <a:lnTo>
                  <a:pt x="84200" y="1684282"/>
                </a:lnTo>
                <a:lnTo>
                  <a:pt x="110108" y="1745483"/>
                </a:lnTo>
                <a:lnTo>
                  <a:pt x="138937" y="1805237"/>
                </a:lnTo>
                <a:lnTo>
                  <a:pt x="170560" y="1864279"/>
                </a:lnTo>
                <a:lnTo>
                  <a:pt x="205104" y="1920438"/>
                </a:lnTo>
                <a:lnTo>
                  <a:pt x="242569" y="1975163"/>
                </a:lnTo>
                <a:lnTo>
                  <a:pt x="282955" y="2028439"/>
                </a:lnTo>
                <a:lnTo>
                  <a:pt x="326135" y="2078845"/>
                </a:lnTo>
                <a:lnTo>
                  <a:pt x="372236" y="2127080"/>
                </a:lnTo>
                <a:lnTo>
                  <a:pt x="420369" y="2172444"/>
                </a:lnTo>
                <a:lnTo>
                  <a:pt x="470788" y="2215637"/>
                </a:lnTo>
                <a:lnTo>
                  <a:pt x="523366" y="2255960"/>
                </a:lnTo>
                <a:lnTo>
                  <a:pt x="578865" y="2294123"/>
                </a:lnTo>
                <a:lnTo>
                  <a:pt x="634999" y="2328680"/>
                </a:lnTo>
                <a:lnTo>
                  <a:pt x="693292" y="2360366"/>
                </a:lnTo>
                <a:lnTo>
                  <a:pt x="753744" y="2389157"/>
                </a:lnTo>
                <a:lnTo>
                  <a:pt x="814958" y="2414367"/>
                </a:lnTo>
                <a:lnTo>
                  <a:pt x="877569" y="2436681"/>
                </a:lnTo>
                <a:lnTo>
                  <a:pt x="941704" y="2455400"/>
                </a:lnTo>
                <a:lnTo>
                  <a:pt x="951102" y="2457619"/>
                </a:lnTo>
                <a:lnTo>
                  <a:pt x="951102" y="0"/>
                </a:lnTo>
                <a:close/>
              </a:path>
            </a:pathLst>
          </a:custGeom>
          <a:solidFill>
            <a:srgbClr val="2F5FAA"/>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49" name="Google Shape;149;p12"/>
          <p:cNvSpPr/>
          <p:nvPr/>
        </p:nvSpPr>
        <p:spPr>
          <a:xfrm>
            <a:off x="0" y="0"/>
            <a:ext cx="1139190" cy="1254760"/>
          </a:xfrm>
          <a:custGeom>
            <a:avLst/>
            <a:gdLst/>
            <a:ahLst/>
            <a:cxnLst/>
            <a:rect l="l" t="t" r="r" b="b"/>
            <a:pathLst>
              <a:path w="1139190" h="1254760" extrusionOk="0">
                <a:moveTo>
                  <a:pt x="1138859" y="0"/>
                </a:moveTo>
                <a:lnTo>
                  <a:pt x="0" y="0"/>
                </a:lnTo>
                <a:lnTo>
                  <a:pt x="0" y="1254351"/>
                </a:lnTo>
                <a:lnTo>
                  <a:pt x="67677" y="1245590"/>
                </a:lnTo>
                <a:lnTo>
                  <a:pt x="133196" y="1233347"/>
                </a:lnTo>
                <a:lnTo>
                  <a:pt x="197276" y="1218234"/>
                </a:lnTo>
                <a:lnTo>
                  <a:pt x="261357" y="1199502"/>
                </a:lnTo>
                <a:lnTo>
                  <a:pt x="323993" y="1177188"/>
                </a:lnTo>
                <a:lnTo>
                  <a:pt x="385197" y="1151991"/>
                </a:lnTo>
                <a:lnTo>
                  <a:pt x="445675" y="1123187"/>
                </a:lnTo>
                <a:lnTo>
                  <a:pt x="503996" y="1091514"/>
                </a:lnTo>
                <a:lnTo>
                  <a:pt x="560153" y="1056944"/>
                </a:lnTo>
                <a:lnTo>
                  <a:pt x="615593" y="1018793"/>
                </a:lnTo>
                <a:lnTo>
                  <a:pt x="668153" y="978471"/>
                </a:lnTo>
                <a:lnTo>
                  <a:pt x="718551" y="935266"/>
                </a:lnTo>
                <a:lnTo>
                  <a:pt x="766791" y="889914"/>
                </a:lnTo>
                <a:lnTo>
                  <a:pt x="812874" y="841667"/>
                </a:lnTo>
                <a:lnTo>
                  <a:pt x="856073" y="791273"/>
                </a:lnTo>
                <a:lnTo>
                  <a:pt x="896391" y="737996"/>
                </a:lnTo>
                <a:lnTo>
                  <a:pt x="933832" y="683272"/>
                </a:lnTo>
                <a:lnTo>
                  <a:pt x="968395" y="627113"/>
                </a:lnTo>
                <a:lnTo>
                  <a:pt x="1000075" y="568070"/>
                </a:lnTo>
                <a:lnTo>
                  <a:pt x="1028873" y="508304"/>
                </a:lnTo>
                <a:lnTo>
                  <a:pt x="1054794" y="447116"/>
                </a:lnTo>
                <a:lnTo>
                  <a:pt x="1076394" y="384467"/>
                </a:lnTo>
                <a:lnTo>
                  <a:pt x="1095830" y="320395"/>
                </a:lnTo>
                <a:lnTo>
                  <a:pt x="1110952" y="256311"/>
                </a:lnTo>
                <a:lnTo>
                  <a:pt x="1123195" y="190792"/>
                </a:lnTo>
                <a:lnTo>
                  <a:pt x="1131832" y="124548"/>
                </a:lnTo>
                <a:lnTo>
                  <a:pt x="1137592" y="58318"/>
                </a:lnTo>
                <a:lnTo>
                  <a:pt x="1138859"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51" name="Google Shape;151;p12"/>
          <p:cNvSpPr/>
          <p:nvPr/>
        </p:nvSpPr>
        <p:spPr>
          <a:xfrm>
            <a:off x="11132621" y="8451352"/>
            <a:ext cx="772160" cy="1281430"/>
          </a:xfrm>
          <a:custGeom>
            <a:avLst/>
            <a:gdLst/>
            <a:ahLst/>
            <a:cxnLst/>
            <a:rect l="l" t="t" r="r" b="b"/>
            <a:pathLst>
              <a:path w="772159" h="1281429" extrusionOk="0">
                <a:moveTo>
                  <a:pt x="0" y="1280847"/>
                </a:moveTo>
                <a:lnTo>
                  <a:pt x="1447" y="0"/>
                </a:lnTo>
              </a:path>
              <a:path w="772159" h="1281429" extrusionOk="0">
                <a:moveTo>
                  <a:pt x="0" y="646545"/>
                </a:moveTo>
                <a:lnTo>
                  <a:pt x="771713" y="1435"/>
                </a:lnTo>
              </a:path>
              <a:path w="772159" h="1281429" extrusionOk="0">
                <a:moveTo>
                  <a:pt x="0" y="632863"/>
                </a:moveTo>
                <a:lnTo>
                  <a:pt x="770278" y="1280847"/>
                </a:lnTo>
              </a:path>
              <a:path w="772159" h="1281429" extrusionOk="0">
                <a:moveTo>
                  <a:pt x="7924" y="637903"/>
                </a:moveTo>
                <a:lnTo>
                  <a:pt x="771713" y="636465"/>
                </a:lnTo>
              </a:path>
            </a:pathLst>
          </a:custGeom>
          <a:noFill/>
          <a:ln w="76300" cap="flat" cmpd="sng">
            <a:solidFill>
              <a:srgbClr val="669CD3"/>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52" name="Google Shape;152;p12"/>
          <p:cNvSpPr/>
          <p:nvPr/>
        </p:nvSpPr>
        <p:spPr>
          <a:xfrm>
            <a:off x="12959207" y="0"/>
            <a:ext cx="2036445" cy="1536700"/>
          </a:xfrm>
          <a:custGeom>
            <a:avLst/>
            <a:gdLst/>
            <a:ahLst/>
            <a:cxnLst/>
            <a:rect l="l" t="t" r="r" b="b"/>
            <a:pathLst>
              <a:path w="2036444" h="1536700" extrusionOk="0">
                <a:moveTo>
                  <a:pt x="1280674" y="0"/>
                </a:moveTo>
                <a:lnTo>
                  <a:pt x="1280922" y="895641"/>
                </a:lnTo>
                <a:lnTo>
                  <a:pt x="1280160" y="895641"/>
                </a:lnTo>
                <a:lnTo>
                  <a:pt x="1279398" y="928763"/>
                </a:lnTo>
                <a:lnTo>
                  <a:pt x="1272286" y="995717"/>
                </a:lnTo>
                <a:lnTo>
                  <a:pt x="1258570" y="1061236"/>
                </a:lnTo>
                <a:lnTo>
                  <a:pt x="1237742" y="1124596"/>
                </a:lnTo>
                <a:lnTo>
                  <a:pt x="1210310" y="1185797"/>
                </a:lnTo>
                <a:lnTo>
                  <a:pt x="1177163" y="1244115"/>
                </a:lnTo>
                <a:lnTo>
                  <a:pt x="1137666" y="1298116"/>
                </a:lnTo>
                <a:lnTo>
                  <a:pt x="1092962" y="1347798"/>
                </a:lnTo>
                <a:lnTo>
                  <a:pt x="1043305" y="1393162"/>
                </a:lnTo>
                <a:lnTo>
                  <a:pt x="989330" y="1432037"/>
                </a:lnTo>
                <a:lnTo>
                  <a:pt x="931037" y="1465869"/>
                </a:lnTo>
                <a:lnTo>
                  <a:pt x="869823" y="1493238"/>
                </a:lnTo>
                <a:lnTo>
                  <a:pt x="806450" y="1513392"/>
                </a:lnTo>
                <a:lnTo>
                  <a:pt x="740918" y="1527794"/>
                </a:lnTo>
                <a:lnTo>
                  <a:pt x="673989" y="1534995"/>
                </a:lnTo>
                <a:lnTo>
                  <a:pt x="640842" y="1535719"/>
                </a:lnTo>
                <a:lnTo>
                  <a:pt x="640080" y="1536430"/>
                </a:lnTo>
                <a:lnTo>
                  <a:pt x="640080" y="1535719"/>
                </a:lnTo>
                <a:lnTo>
                  <a:pt x="606933" y="1534995"/>
                </a:lnTo>
                <a:lnTo>
                  <a:pt x="573151" y="1532112"/>
                </a:lnTo>
                <a:lnTo>
                  <a:pt x="506857" y="1522041"/>
                </a:lnTo>
                <a:lnTo>
                  <a:pt x="442087" y="1504756"/>
                </a:lnTo>
                <a:lnTo>
                  <a:pt x="380238" y="1480271"/>
                </a:lnTo>
                <a:lnTo>
                  <a:pt x="320421" y="1450032"/>
                </a:lnTo>
                <a:lnTo>
                  <a:pt x="264287" y="1413317"/>
                </a:lnTo>
                <a:lnTo>
                  <a:pt x="211709" y="1371559"/>
                </a:lnTo>
                <a:lnTo>
                  <a:pt x="164846" y="1324036"/>
                </a:lnTo>
                <a:lnTo>
                  <a:pt x="122428" y="1272195"/>
                </a:lnTo>
                <a:lnTo>
                  <a:pt x="85725" y="1216048"/>
                </a:lnTo>
                <a:lnTo>
                  <a:pt x="55499" y="1156283"/>
                </a:lnTo>
                <a:lnTo>
                  <a:pt x="31750" y="1093646"/>
                </a:lnTo>
                <a:lnTo>
                  <a:pt x="14478" y="1029562"/>
                </a:lnTo>
                <a:lnTo>
                  <a:pt x="3683" y="963319"/>
                </a:lnTo>
                <a:lnTo>
                  <a:pt x="0" y="896365"/>
                </a:lnTo>
                <a:lnTo>
                  <a:pt x="0" y="0"/>
                </a:lnTo>
              </a:path>
              <a:path w="2036444" h="1536700" extrusionOk="0">
                <a:moveTo>
                  <a:pt x="2035943" y="0"/>
                </a:moveTo>
                <a:lnTo>
                  <a:pt x="2036191" y="895641"/>
                </a:lnTo>
                <a:lnTo>
                  <a:pt x="2035429" y="895641"/>
                </a:lnTo>
                <a:lnTo>
                  <a:pt x="2034794" y="928763"/>
                </a:lnTo>
                <a:lnTo>
                  <a:pt x="2027555" y="995717"/>
                </a:lnTo>
                <a:lnTo>
                  <a:pt x="2013839" y="1061236"/>
                </a:lnTo>
                <a:lnTo>
                  <a:pt x="1993011" y="1124596"/>
                </a:lnTo>
                <a:lnTo>
                  <a:pt x="1965579" y="1185797"/>
                </a:lnTo>
                <a:lnTo>
                  <a:pt x="1932432" y="1244115"/>
                </a:lnTo>
                <a:lnTo>
                  <a:pt x="1892935" y="1298116"/>
                </a:lnTo>
                <a:lnTo>
                  <a:pt x="1848231" y="1347798"/>
                </a:lnTo>
                <a:lnTo>
                  <a:pt x="1798574" y="1393162"/>
                </a:lnTo>
                <a:lnTo>
                  <a:pt x="1744599" y="1432037"/>
                </a:lnTo>
                <a:lnTo>
                  <a:pt x="1686306" y="1465869"/>
                </a:lnTo>
                <a:lnTo>
                  <a:pt x="1625092" y="1493238"/>
                </a:lnTo>
                <a:lnTo>
                  <a:pt x="1561719" y="1513392"/>
                </a:lnTo>
                <a:lnTo>
                  <a:pt x="1496187" y="1527794"/>
                </a:lnTo>
                <a:lnTo>
                  <a:pt x="1429258" y="1534995"/>
                </a:lnTo>
                <a:lnTo>
                  <a:pt x="1396111" y="1535719"/>
                </a:lnTo>
                <a:lnTo>
                  <a:pt x="1395349" y="1536430"/>
                </a:lnTo>
                <a:lnTo>
                  <a:pt x="1395349" y="1535719"/>
                </a:lnTo>
                <a:lnTo>
                  <a:pt x="1362202" y="1534995"/>
                </a:lnTo>
                <a:lnTo>
                  <a:pt x="1328420" y="1532112"/>
                </a:lnTo>
                <a:lnTo>
                  <a:pt x="1262126" y="1522041"/>
                </a:lnTo>
                <a:lnTo>
                  <a:pt x="1197356" y="1504756"/>
                </a:lnTo>
                <a:lnTo>
                  <a:pt x="1135507" y="1480271"/>
                </a:lnTo>
                <a:lnTo>
                  <a:pt x="1075690" y="1450032"/>
                </a:lnTo>
                <a:lnTo>
                  <a:pt x="1019556" y="1413317"/>
                </a:lnTo>
                <a:lnTo>
                  <a:pt x="966978" y="1371559"/>
                </a:lnTo>
                <a:lnTo>
                  <a:pt x="920242" y="1324036"/>
                </a:lnTo>
                <a:lnTo>
                  <a:pt x="877697" y="1272195"/>
                </a:lnTo>
                <a:lnTo>
                  <a:pt x="840994" y="1216048"/>
                </a:lnTo>
                <a:lnTo>
                  <a:pt x="810768" y="1156283"/>
                </a:lnTo>
                <a:lnTo>
                  <a:pt x="787019" y="1093646"/>
                </a:lnTo>
                <a:lnTo>
                  <a:pt x="769747" y="1029562"/>
                </a:lnTo>
                <a:lnTo>
                  <a:pt x="758952" y="963319"/>
                </a:lnTo>
                <a:lnTo>
                  <a:pt x="755269" y="896365"/>
                </a:lnTo>
                <a:lnTo>
                  <a:pt x="755269" y="0"/>
                </a:lnTo>
              </a:path>
            </a:pathLst>
          </a:custGeom>
          <a:noFill/>
          <a:ln w="18700" cap="flat" cmpd="sng">
            <a:solidFill>
              <a:srgbClr val="1C365F"/>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53" name="Google Shape;153;p12"/>
          <p:cNvSpPr txBox="1"/>
          <p:nvPr/>
        </p:nvSpPr>
        <p:spPr>
          <a:xfrm>
            <a:off x="1741926" y="239138"/>
            <a:ext cx="9606964" cy="1015622"/>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6000" b="1">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HOW IT WORKS</a:t>
            </a:r>
          </a:p>
        </p:txBody>
      </p:sp>
      <p:sp>
        <p:nvSpPr>
          <p:cNvPr id="7" name="TextBox 6">
            <a:extLst>
              <a:ext uri="{FF2B5EF4-FFF2-40B4-BE49-F238E27FC236}">
                <a16:creationId xmlns:a16="http://schemas.microsoft.com/office/drawing/2014/main" id="{03F1BA84-B168-A41F-4349-FE69FF209211}"/>
              </a:ext>
            </a:extLst>
          </p:cNvPr>
          <p:cNvSpPr txBox="1"/>
          <p:nvPr/>
        </p:nvSpPr>
        <p:spPr>
          <a:xfrm>
            <a:off x="1481594" y="2118251"/>
            <a:ext cx="9867296" cy="6063198"/>
          </a:xfrm>
          <a:prstGeom prst="rect">
            <a:avLst/>
          </a:prstGeom>
          <a:noFill/>
        </p:spPr>
        <p:txBody>
          <a:bodyPr wrap="square" lIns="91440" tIns="45720" rIns="91440" bIns="45720" anchor="t">
            <a:spAutoFit/>
          </a:bodyPr>
          <a:lstStyle/>
          <a:p>
            <a:r>
              <a:rPr lang="en-US" sz="4000" b="1">
                <a:solidFill>
                  <a:schemeClr val="bg2"/>
                </a:solidFill>
                <a:latin typeface="Calibri"/>
                <a:ea typeface="Calibri" panose="020F0502020204030204" pitchFamily="34" charset="0"/>
                <a:cs typeface="Calibri"/>
              </a:rPr>
              <a:t>For Students</a:t>
            </a:r>
          </a:p>
          <a:p>
            <a:endParaRPr lang="en-US" sz="4000">
              <a:solidFill>
                <a:schemeClr val="bg2"/>
              </a:solidFill>
              <a:latin typeface="Calibri" panose="020F0502020204030204" pitchFamily="34" charset="0"/>
              <a:ea typeface="Calibri" panose="020F0502020204030204" pitchFamily="34" charset="0"/>
              <a:cs typeface="Calibri" panose="020F0502020204030204" pitchFamily="34" charset="0"/>
            </a:endParaRPr>
          </a:p>
          <a:p>
            <a:r>
              <a:rPr lang="en-US" sz="2800" b="1">
                <a:latin typeface="Calibri"/>
                <a:ea typeface="Calibri" panose="020F0502020204030204" pitchFamily="34" charset="0"/>
                <a:cs typeface="Calibri"/>
              </a:rPr>
              <a:t>Personalized Learning Paths:</a:t>
            </a:r>
            <a:r>
              <a:rPr lang="en-US" sz="2800">
                <a:latin typeface="Calibri"/>
                <a:ea typeface="Calibri" panose="020F0502020204030204" pitchFamily="34" charset="0"/>
                <a:cs typeface="Calibri"/>
              </a:rPr>
              <a:t> Watson AI creates customized learning paths for students based on their strengths and weaknesses, ensuring each student progresses at their own pace.</a:t>
            </a:r>
          </a:p>
          <a:p>
            <a:endParaRPr lang="en-US" sz="2800">
              <a:latin typeface="Calibri" panose="020F0502020204030204" pitchFamily="34" charset="0"/>
              <a:ea typeface="Calibri" panose="020F0502020204030204" pitchFamily="34" charset="0"/>
              <a:cs typeface="Calibri" panose="020F0502020204030204" pitchFamily="34" charset="0"/>
            </a:endParaRPr>
          </a:p>
          <a:p>
            <a:r>
              <a:rPr lang="en-US" sz="2800" b="1">
                <a:latin typeface="Calibri"/>
                <a:ea typeface="Calibri" panose="020F0502020204030204" pitchFamily="34" charset="0"/>
                <a:cs typeface="Calibri"/>
              </a:rPr>
              <a:t>Instant Feedback and Support:</a:t>
            </a:r>
            <a:r>
              <a:rPr lang="en-US" sz="2800">
                <a:latin typeface="Calibri"/>
                <a:ea typeface="Calibri" panose="020F0502020204030204" pitchFamily="34" charset="0"/>
                <a:cs typeface="Calibri"/>
              </a:rPr>
              <a:t> Students receive immediate feedback on their assignments, with AI-generated suggestions for improvement and additional resources to reinforce learning.</a:t>
            </a:r>
          </a:p>
          <a:p>
            <a:endParaRPr lang="en-US" sz="2800">
              <a:latin typeface="Calibri" panose="020F0502020204030204" pitchFamily="34" charset="0"/>
              <a:ea typeface="Calibri" panose="020F0502020204030204" pitchFamily="34" charset="0"/>
              <a:cs typeface="Calibri" panose="020F0502020204030204" pitchFamily="34" charset="0"/>
            </a:endParaRPr>
          </a:p>
          <a:p>
            <a:r>
              <a:rPr lang="en-US" sz="2800" b="1">
                <a:latin typeface="Calibri"/>
                <a:ea typeface="Calibri" panose="020F0502020204030204" pitchFamily="34" charset="0"/>
                <a:cs typeface="Calibri"/>
              </a:rPr>
              <a:t>Engagement and Motivation:</a:t>
            </a:r>
            <a:r>
              <a:rPr lang="en-US" sz="2800">
                <a:latin typeface="Calibri"/>
                <a:ea typeface="Calibri" panose="020F0502020204030204" pitchFamily="34" charset="0"/>
                <a:cs typeface="Calibri"/>
              </a:rPr>
              <a:t> Watson AI can suggest interactive and engaging content tailored to each student’s interests, keeping them motivated and involved in their learning journey.</a:t>
            </a:r>
          </a:p>
        </p:txBody>
      </p:sp>
      <p:pic>
        <p:nvPicPr>
          <p:cNvPr id="4" name="Picture 3">
            <a:extLst>
              <a:ext uri="{FF2B5EF4-FFF2-40B4-BE49-F238E27FC236}">
                <a16:creationId xmlns:a16="http://schemas.microsoft.com/office/drawing/2014/main" id="{797188EA-48E3-C62E-2452-059A7E159BB1}"/>
              </a:ext>
            </a:extLst>
          </p:cNvPr>
          <p:cNvPicPr>
            <a:picLocks noChangeAspect="1"/>
          </p:cNvPicPr>
          <p:nvPr/>
        </p:nvPicPr>
        <p:blipFill>
          <a:blip r:embed="rId3"/>
          <a:stretch>
            <a:fillRect/>
          </a:stretch>
        </p:blipFill>
        <p:spPr>
          <a:xfrm>
            <a:off x="11579276" y="2970861"/>
            <a:ext cx="6297562" cy="5480491"/>
          </a:xfrm>
          <a:prstGeom prst="rect">
            <a:avLst/>
          </a:prstGeom>
        </p:spPr>
      </p:pic>
    </p:spTree>
    <p:extLst>
      <p:ext uri="{BB962C8B-B14F-4D97-AF65-F5344CB8AC3E}">
        <p14:creationId xmlns:p14="http://schemas.microsoft.com/office/powerpoint/2010/main" val="3365904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91"/>
        <p:cNvGrpSpPr/>
        <p:nvPr/>
      </p:nvGrpSpPr>
      <p:grpSpPr>
        <a:xfrm>
          <a:off x="0" y="0"/>
          <a:ext cx="0" cy="0"/>
          <a:chOff x="0" y="0"/>
          <a:chExt cx="0" cy="0"/>
        </a:xfrm>
      </p:grpSpPr>
      <p:sp>
        <p:nvSpPr>
          <p:cNvPr id="192" name="Google Shape;192;p15"/>
          <p:cNvSpPr/>
          <p:nvPr/>
        </p:nvSpPr>
        <p:spPr>
          <a:xfrm>
            <a:off x="17719981" y="3938409"/>
            <a:ext cx="568325" cy="3332479"/>
          </a:xfrm>
          <a:custGeom>
            <a:avLst/>
            <a:gdLst/>
            <a:ahLst/>
            <a:cxnLst/>
            <a:rect l="l" t="t" r="r" b="b"/>
            <a:pathLst>
              <a:path w="568325" h="3332479" extrusionOk="0">
                <a:moveTo>
                  <a:pt x="0" y="555113"/>
                </a:moveTo>
                <a:lnTo>
                  <a:pt x="2793" y="496793"/>
                </a:lnTo>
                <a:lnTo>
                  <a:pt x="12191" y="439907"/>
                </a:lnTo>
                <a:lnTo>
                  <a:pt x="27303" y="383745"/>
                </a:lnTo>
                <a:lnTo>
                  <a:pt x="48131" y="329032"/>
                </a:lnTo>
                <a:lnTo>
                  <a:pt x="74038" y="277188"/>
                </a:lnTo>
                <a:lnTo>
                  <a:pt x="105786" y="228952"/>
                </a:lnTo>
                <a:lnTo>
                  <a:pt x="142488" y="183585"/>
                </a:lnTo>
                <a:lnTo>
                  <a:pt x="183507" y="142550"/>
                </a:lnTo>
                <a:lnTo>
                  <a:pt x="228844" y="105833"/>
                </a:lnTo>
                <a:lnTo>
                  <a:pt x="277864" y="74145"/>
                </a:lnTo>
                <a:lnTo>
                  <a:pt x="328916" y="48236"/>
                </a:lnTo>
                <a:lnTo>
                  <a:pt x="383651" y="27356"/>
                </a:lnTo>
                <a:lnTo>
                  <a:pt x="439783" y="12230"/>
                </a:lnTo>
                <a:lnTo>
                  <a:pt x="496677" y="2870"/>
                </a:lnTo>
                <a:lnTo>
                  <a:pt x="554967" y="0"/>
                </a:lnTo>
                <a:lnTo>
                  <a:pt x="567960" y="320"/>
                </a:lnTo>
              </a:path>
              <a:path w="568325" h="3332479" extrusionOk="0">
                <a:moveTo>
                  <a:pt x="567960" y="1109901"/>
                </a:moveTo>
                <a:lnTo>
                  <a:pt x="554967" y="1110227"/>
                </a:lnTo>
                <a:lnTo>
                  <a:pt x="554967" y="1109503"/>
                </a:lnTo>
                <a:lnTo>
                  <a:pt x="526266" y="1108779"/>
                </a:lnTo>
                <a:lnTo>
                  <a:pt x="467849" y="1103026"/>
                </a:lnTo>
                <a:lnTo>
                  <a:pt x="411717" y="1090783"/>
                </a:lnTo>
                <a:lnTo>
                  <a:pt x="356347" y="1072786"/>
                </a:lnTo>
                <a:lnTo>
                  <a:pt x="303009" y="1049023"/>
                </a:lnTo>
                <a:lnTo>
                  <a:pt x="252592" y="1020231"/>
                </a:lnTo>
                <a:lnTo>
                  <a:pt x="205858" y="985673"/>
                </a:lnTo>
                <a:lnTo>
                  <a:pt x="162680" y="947508"/>
                </a:lnTo>
                <a:lnTo>
                  <a:pt x="123820" y="904314"/>
                </a:lnTo>
                <a:lnTo>
                  <a:pt x="89912" y="856788"/>
                </a:lnTo>
                <a:lnTo>
                  <a:pt x="60449" y="807104"/>
                </a:lnTo>
                <a:lnTo>
                  <a:pt x="36701" y="753825"/>
                </a:lnTo>
                <a:lnTo>
                  <a:pt x="18668" y="698388"/>
                </a:lnTo>
                <a:lnTo>
                  <a:pt x="7111" y="641502"/>
                </a:lnTo>
                <a:lnTo>
                  <a:pt x="634" y="583905"/>
                </a:lnTo>
                <a:lnTo>
                  <a:pt x="0" y="555113"/>
                </a:lnTo>
              </a:path>
              <a:path w="568325" h="3332479" extrusionOk="0">
                <a:moveTo>
                  <a:pt x="0" y="1666065"/>
                </a:moveTo>
                <a:lnTo>
                  <a:pt x="2793" y="1607744"/>
                </a:lnTo>
                <a:lnTo>
                  <a:pt x="12191" y="1550859"/>
                </a:lnTo>
                <a:lnTo>
                  <a:pt x="27303" y="1494710"/>
                </a:lnTo>
                <a:lnTo>
                  <a:pt x="48131" y="1439983"/>
                </a:lnTo>
                <a:lnTo>
                  <a:pt x="74038" y="1388140"/>
                </a:lnTo>
                <a:lnTo>
                  <a:pt x="105786" y="1339903"/>
                </a:lnTo>
                <a:lnTo>
                  <a:pt x="142488" y="1294550"/>
                </a:lnTo>
                <a:lnTo>
                  <a:pt x="183507" y="1253502"/>
                </a:lnTo>
                <a:lnTo>
                  <a:pt x="228844" y="1216784"/>
                </a:lnTo>
                <a:lnTo>
                  <a:pt x="277864" y="1185109"/>
                </a:lnTo>
                <a:lnTo>
                  <a:pt x="328916" y="1159188"/>
                </a:lnTo>
                <a:lnTo>
                  <a:pt x="383651" y="1138308"/>
                </a:lnTo>
                <a:lnTo>
                  <a:pt x="439783" y="1123182"/>
                </a:lnTo>
                <a:lnTo>
                  <a:pt x="496677" y="1113821"/>
                </a:lnTo>
                <a:lnTo>
                  <a:pt x="554967" y="1110951"/>
                </a:lnTo>
                <a:lnTo>
                  <a:pt x="567960" y="1111272"/>
                </a:lnTo>
              </a:path>
              <a:path w="568325" h="3332479" extrusionOk="0">
                <a:moveTo>
                  <a:pt x="567960" y="2220852"/>
                </a:moveTo>
                <a:lnTo>
                  <a:pt x="554967" y="2221179"/>
                </a:lnTo>
                <a:lnTo>
                  <a:pt x="554967" y="2220455"/>
                </a:lnTo>
                <a:lnTo>
                  <a:pt x="526266" y="2219743"/>
                </a:lnTo>
                <a:lnTo>
                  <a:pt x="467849" y="2213977"/>
                </a:lnTo>
                <a:lnTo>
                  <a:pt x="411717" y="2201747"/>
                </a:lnTo>
                <a:lnTo>
                  <a:pt x="356347" y="2183738"/>
                </a:lnTo>
                <a:lnTo>
                  <a:pt x="303009" y="2159975"/>
                </a:lnTo>
                <a:lnTo>
                  <a:pt x="252592" y="2131183"/>
                </a:lnTo>
                <a:lnTo>
                  <a:pt x="205858" y="2096625"/>
                </a:lnTo>
                <a:lnTo>
                  <a:pt x="162680" y="2058460"/>
                </a:lnTo>
                <a:lnTo>
                  <a:pt x="123820" y="2015265"/>
                </a:lnTo>
                <a:lnTo>
                  <a:pt x="89912" y="1967740"/>
                </a:lnTo>
                <a:lnTo>
                  <a:pt x="60449" y="1918056"/>
                </a:lnTo>
                <a:lnTo>
                  <a:pt x="36701" y="1864777"/>
                </a:lnTo>
                <a:lnTo>
                  <a:pt x="18668" y="1809339"/>
                </a:lnTo>
                <a:lnTo>
                  <a:pt x="7111" y="1752466"/>
                </a:lnTo>
                <a:lnTo>
                  <a:pt x="634" y="1694870"/>
                </a:lnTo>
                <a:lnTo>
                  <a:pt x="0" y="1666065"/>
                </a:lnTo>
              </a:path>
              <a:path w="568325" h="3332479" extrusionOk="0">
                <a:moveTo>
                  <a:pt x="0" y="2777016"/>
                </a:moveTo>
                <a:lnTo>
                  <a:pt x="2793" y="2718696"/>
                </a:lnTo>
                <a:lnTo>
                  <a:pt x="12191" y="2661823"/>
                </a:lnTo>
                <a:lnTo>
                  <a:pt x="27303" y="2605661"/>
                </a:lnTo>
                <a:lnTo>
                  <a:pt x="48131" y="2550935"/>
                </a:lnTo>
                <a:lnTo>
                  <a:pt x="74038" y="2499091"/>
                </a:lnTo>
                <a:lnTo>
                  <a:pt x="105786" y="2450855"/>
                </a:lnTo>
                <a:lnTo>
                  <a:pt x="142488" y="2405501"/>
                </a:lnTo>
                <a:lnTo>
                  <a:pt x="183507" y="2364466"/>
                </a:lnTo>
                <a:lnTo>
                  <a:pt x="228844" y="2327736"/>
                </a:lnTo>
                <a:lnTo>
                  <a:pt x="277864" y="2296061"/>
                </a:lnTo>
                <a:lnTo>
                  <a:pt x="328916" y="2270139"/>
                </a:lnTo>
                <a:lnTo>
                  <a:pt x="383651" y="2249259"/>
                </a:lnTo>
                <a:lnTo>
                  <a:pt x="439783" y="2234146"/>
                </a:lnTo>
                <a:lnTo>
                  <a:pt x="496677" y="2224786"/>
                </a:lnTo>
                <a:lnTo>
                  <a:pt x="554967" y="2221903"/>
                </a:lnTo>
                <a:lnTo>
                  <a:pt x="567960" y="2222223"/>
                </a:lnTo>
              </a:path>
              <a:path w="568325" h="3332479" extrusionOk="0">
                <a:moveTo>
                  <a:pt x="567960" y="3331804"/>
                </a:moveTo>
                <a:lnTo>
                  <a:pt x="554967" y="3332130"/>
                </a:lnTo>
                <a:lnTo>
                  <a:pt x="554967" y="3331406"/>
                </a:lnTo>
                <a:lnTo>
                  <a:pt x="526266" y="3330695"/>
                </a:lnTo>
                <a:lnTo>
                  <a:pt x="467849" y="3324929"/>
                </a:lnTo>
                <a:lnTo>
                  <a:pt x="411717" y="3312698"/>
                </a:lnTo>
                <a:lnTo>
                  <a:pt x="356347" y="3294702"/>
                </a:lnTo>
                <a:lnTo>
                  <a:pt x="303009" y="3270939"/>
                </a:lnTo>
                <a:lnTo>
                  <a:pt x="252592" y="3242134"/>
                </a:lnTo>
                <a:lnTo>
                  <a:pt x="205858" y="3207576"/>
                </a:lnTo>
                <a:lnTo>
                  <a:pt x="162680" y="3169411"/>
                </a:lnTo>
                <a:lnTo>
                  <a:pt x="123820" y="3126217"/>
                </a:lnTo>
                <a:lnTo>
                  <a:pt x="89912" y="3078692"/>
                </a:lnTo>
                <a:lnTo>
                  <a:pt x="60449" y="3029007"/>
                </a:lnTo>
                <a:lnTo>
                  <a:pt x="36701" y="2975741"/>
                </a:lnTo>
                <a:lnTo>
                  <a:pt x="18668" y="2920291"/>
                </a:lnTo>
                <a:lnTo>
                  <a:pt x="7111" y="2863418"/>
                </a:lnTo>
                <a:lnTo>
                  <a:pt x="634" y="2805821"/>
                </a:lnTo>
                <a:lnTo>
                  <a:pt x="0" y="2777016"/>
                </a:lnTo>
              </a:path>
            </a:pathLst>
          </a:custGeom>
          <a:noFill/>
          <a:ln w="76300" cap="flat" cmpd="sng">
            <a:solidFill>
              <a:srgbClr val="99D5F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3" name="Google Shape;193;p15"/>
          <p:cNvSpPr/>
          <p:nvPr/>
        </p:nvSpPr>
        <p:spPr>
          <a:xfrm>
            <a:off x="13289060" y="8513998"/>
            <a:ext cx="1280795" cy="1773555"/>
          </a:xfrm>
          <a:custGeom>
            <a:avLst/>
            <a:gdLst/>
            <a:ahLst/>
            <a:cxnLst/>
            <a:rect l="l" t="t" r="r" b="b"/>
            <a:pathLst>
              <a:path w="1280794" h="1773554" extrusionOk="0">
                <a:moveTo>
                  <a:pt x="0" y="640071"/>
                </a:moveTo>
                <a:lnTo>
                  <a:pt x="3555" y="573108"/>
                </a:lnTo>
                <a:lnTo>
                  <a:pt x="13715" y="506874"/>
                </a:lnTo>
                <a:lnTo>
                  <a:pt x="31622" y="442066"/>
                </a:lnTo>
                <a:lnTo>
                  <a:pt x="55371" y="379428"/>
                </a:lnTo>
                <a:lnTo>
                  <a:pt x="85597" y="319674"/>
                </a:lnTo>
                <a:lnTo>
                  <a:pt x="122427" y="263514"/>
                </a:lnTo>
                <a:lnTo>
                  <a:pt x="164082" y="211673"/>
                </a:lnTo>
                <a:lnTo>
                  <a:pt x="211707" y="164149"/>
                </a:lnTo>
                <a:lnTo>
                  <a:pt x="263523" y="122391"/>
                </a:lnTo>
                <a:lnTo>
                  <a:pt x="320418" y="85675"/>
                </a:lnTo>
                <a:lnTo>
                  <a:pt x="379346" y="55436"/>
                </a:lnTo>
                <a:lnTo>
                  <a:pt x="442083" y="31674"/>
                </a:lnTo>
                <a:lnTo>
                  <a:pt x="506853" y="13678"/>
                </a:lnTo>
                <a:lnTo>
                  <a:pt x="573019" y="3594"/>
                </a:lnTo>
                <a:lnTo>
                  <a:pt x="640075" y="0"/>
                </a:lnTo>
                <a:lnTo>
                  <a:pt x="673857" y="711"/>
                </a:lnTo>
                <a:lnTo>
                  <a:pt x="740150" y="7912"/>
                </a:lnTo>
                <a:lnTo>
                  <a:pt x="805682" y="21590"/>
                </a:lnTo>
                <a:lnTo>
                  <a:pt x="869689" y="42469"/>
                </a:lnTo>
                <a:lnTo>
                  <a:pt x="930903" y="69837"/>
                </a:lnTo>
                <a:lnTo>
                  <a:pt x="988561" y="102959"/>
                </a:lnTo>
                <a:lnTo>
                  <a:pt x="1042535" y="142546"/>
                </a:lnTo>
                <a:lnTo>
                  <a:pt x="1092954" y="187187"/>
                </a:lnTo>
                <a:lnTo>
                  <a:pt x="1137531" y="237593"/>
                </a:lnTo>
                <a:lnTo>
                  <a:pt x="1177154" y="291594"/>
                </a:lnTo>
                <a:lnTo>
                  <a:pt x="1210301" y="349189"/>
                </a:lnTo>
                <a:lnTo>
                  <a:pt x="1237606" y="410391"/>
                </a:lnTo>
                <a:lnTo>
                  <a:pt x="1258561" y="474464"/>
                </a:lnTo>
                <a:lnTo>
                  <a:pt x="1272150" y="539989"/>
                </a:lnTo>
                <a:lnTo>
                  <a:pt x="1279389" y="606227"/>
                </a:lnTo>
                <a:lnTo>
                  <a:pt x="1280151" y="640071"/>
                </a:lnTo>
                <a:lnTo>
                  <a:pt x="1280411" y="1772999"/>
                </a:lnTo>
              </a:path>
              <a:path w="1280794" h="1773554" extrusionOk="0">
                <a:moveTo>
                  <a:pt x="0" y="1772999"/>
                </a:moveTo>
                <a:lnTo>
                  <a:pt x="0" y="640071"/>
                </a:lnTo>
              </a:path>
            </a:pathLst>
          </a:custGeom>
          <a:noFill/>
          <a:ln w="18700" cap="flat" cmpd="sng">
            <a:solidFill>
              <a:srgbClr val="1C365F"/>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4" name="Google Shape;194;p15"/>
          <p:cNvSpPr/>
          <p:nvPr/>
        </p:nvSpPr>
        <p:spPr>
          <a:xfrm>
            <a:off x="14045085" y="8513998"/>
            <a:ext cx="1280795" cy="1773555"/>
          </a:xfrm>
          <a:custGeom>
            <a:avLst/>
            <a:gdLst/>
            <a:ahLst/>
            <a:cxnLst/>
            <a:rect l="l" t="t" r="r" b="b"/>
            <a:pathLst>
              <a:path w="1280794" h="1773554" extrusionOk="0">
                <a:moveTo>
                  <a:pt x="0" y="640071"/>
                </a:moveTo>
                <a:lnTo>
                  <a:pt x="3555" y="573108"/>
                </a:lnTo>
                <a:lnTo>
                  <a:pt x="13588" y="506874"/>
                </a:lnTo>
                <a:lnTo>
                  <a:pt x="31622" y="442066"/>
                </a:lnTo>
                <a:lnTo>
                  <a:pt x="55371" y="379428"/>
                </a:lnTo>
                <a:lnTo>
                  <a:pt x="85597" y="319674"/>
                </a:lnTo>
                <a:lnTo>
                  <a:pt x="122300" y="263514"/>
                </a:lnTo>
                <a:lnTo>
                  <a:pt x="164082" y="211673"/>
                </a:lnTo>
                <a:lnTo>
                  <a:pt x="211580" y="164149"/>
                </a:lnTo>
                <a:lnTo>
                  <a:pt x="263523" y="122391"/>
                </a:lnTo>
                <a:lnTo>
                  <a:pt x="320291" y="85675"/>
                </a:lnTo>
                <a:lnTo>
                  <a:pt x="379346" y="55436"/>
                </a:lnTo>
                <a:lnTo>
                  <a:pt x="441956" y="31674"/>
                </a:lnTo>
                <a:lnTo>
                  <a:pt x="506853" y="13678"/>
                </a:lnTo>
                <a:lnTo>
                  <a:pt x="573019" y="3594"/>
                </a:lnTo>
                <a:lnTo>
                  <a:pt x="640075" y="0"/>
                </a:lnTo>
                <a:lnTo>
                  <a:pt x="673857" y="711"/>
                </a:lnTo>
                <a:lnTo>
                  <a:pt x="740150" y="7912"/>
                </a:lnTo>
                <a:lnTo>
                  <a:pt x="805555" y="21590"/>
                </a:lnTo>
                <a:lnTo>
                  <a:pt x="869689" y="42469"/>
                </a:lnTo>
                <a:lnTo>
                  <a:pt x="930903" y="69837"/>
                </a:lnTo>
                <a:lnTo>
                  <a:pt x="988434" y="102959"/>
                </a:lnTo>
                <a:lnTo>
                  <a:pt x="1042535" y="142546"/>
                </a:lnTo>
                <a:lnTo>
                  <a:pt x="1092827" y="187187"/>
                </a:lnTo>
                <a:lnTo>
                  <a:pt x="1137531" y="237593"/>
                </a:lnTo>
                <a:lnTo>
                  <a:pt x="1177154" y="291594"/>
                </a:lnTo>
                <a:lnTo>
                  <a:pt x="1210174" y="349189"/>
                </a:lnTo>
                <a:lnTo>
                  <a:pt x="1237606" y="410391"/>
                </a:lnTo>
                <a:lnTo>
                  <a:pt x="1258434" y="474464"/>
                </a:lnTo>
                <a:lnTo>
                  <a:pt x="1272150" y="539989"/>
                </a:lnTo>
                <a:lnTo>
                  <a:pt x="1279389" y="606227"/>
                </a:lnTo>
                <a:lnTo>
                  <a:pt x="1280024" y="640071"/>
                </a:lnTo>
                <a:lnTo>
                  <a:pt x="1280336" y="1772999"/>
                </a:lnTo>
              </a:path>
              <a:path w="1280794" h="1773554" extrusionOk="0">
                <a:moveTo>
                  <a:pt x="0" y="1772999"/>
                </a:moveTo>
                <a:lnTo>
                  <a:pt x="0" y="640071"/>
                </a:lnTo>
              </a:path>
            </a:pathLst>
          </a:custGeom>
          <a:noFill/>
          <a:ln w="18700" cap="flat" cmpd="sng">
            <a:solidFill>
              <a:srgbClr val="1C365F"/>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5" name="Google Shape;195;p15"/>
          <p:cNvSpPr/>
          <p:nvPr/>
        </p:nvSpPr>
        <p:spPr>
          <a:xfrm>
            <a:off x="2886606" y="0"/>
            <a:ext cx="2539365" cy="1264285"/>
          </a:xfrm>
          <a:custGeom>
            <a:avLst/>
            <a:gdLst/>
            <a:ahLst/>
            <a:cxnLst/>
            <a:rect l="l" t="t" r="r" b="b"/>
            <a:pathLst>
              <a:path w="2539365" h="1264285" extrusionOk="0">
                <a:moveTo>
                  <a:pt x="2539112" y="0"/>
                </a:moveTo>
                <a:lnTo>
                  <a:pt x="2537791" y="60439"/>
                </a:lnTo>
                <a:lnTo>
                  <a:pt x="2532038" y="126669"/>
                </a:lnTo>
                <a:lnTo>
                  <a:pt x="2523389" y="192913"/>
                </a:lnTo>
                <a:lnTo>
                  <a:pt x="2511159" y="258432"/>
                </a:lnTo>
                <a:lnTo>
                  <a:pt x="2496033" y="322516"/>
                </a:lnTo>
                <a:lnTo>
                  <a:pt x="2477314" y="386588"/>
                </a:lnTo>
                <a:lnTo>
                  <a:pt x="2455000" y="449224"/>
                </a:lnTo>
                <a:lnTo>
                  <a:pt x="2429790" y="510425"/>
                </a:lnTo>
                <a:lnTo>
                  <a:pt x="2400999" y="570903"/>
                </a:lnTo>
                <a:lnTo>
                  <a:pt x="2369326" y="629221"/>
                </a:lnTo>
                <a:lnTo>
                  <a:pt x="2334756" y="685380"/>
                </a:lnTo>
                <a:lnTo>
                  <a:pt x="2296605" y="740816"/>
                </a:lnTo>
                <a:lnTo>
                  <a:pt x="2256283" y="793381"/>
                </a:lnTo>
                <a:lnTo>
                  <a:pt x="2213077" y="843775"/>
                </a:lnTo>
                <a:lnTo>
                  <a:pt x="2167726" y="892009"/>
                </a:lnTo>
                <a:lnTo>
                  <a:pt x="2119491" y="938085"/>
                </a:lnTo>
                <a:lnTo>
                  <a:pt x="2069098" y="981290"/>
                </a:lnTo>
                <a:lnTo>
                  <a:pt x="2015808" y="1021613"/>
                </a:lnTo>
                <a:lnTo>
                  <a:pt x="1961097" y="1059053"/>
                </a:lnTo>
                <a:lnTo>
                  <a:pt x="1904937" y="1093609"/>
                </a:lnTo>
                <a:lnTo>
                  <a:pt x="1845895" y="1125283"/>
                </a:lnTo>
                <a:lnTo>
                  <a:pt x="1786142" y="1154087"/>
                </a:lnTo>
                <a:lnTo>
                  <a:pt x="1724940" y="1180007"/>
                </a:lnTo>
                <a:lnTo>
                  <a:pt x="1662304" y="1201610"/>
                </a:lnTo>
                <a:lnTo>
                  <a:pt x="1598220" y="1221041"/>
                </a:lnTo>
                <a:lnTo>
                  <a:pt x="1534148" y="1236167"/>
                </a:lnTo>
                <a:lnTo>
                  <a:pt x="1468629" y="1248397"/>
                </a:lnTo>
                <a:lnTo>
                  <a:pt x="1402386" y="1257046"/>
                </a:lnTo>
                <a:lnTo>
                  <a:pt x="1336155" y="1262799"/>
                </a:lnTo>
                <a:lnTo>
                  <a:pt x="1269912" y="1264246"/>
                </a:lnTo>
                <a:lnTo>
                  <a:pt x="1269912" y="1263523"/>
                </a:lnTo>
                <a:lnTo>
                  <a:pt x="1203682" y="1262075"/>
                </a:lnTo>
                <a:lnTo>
                  <a:pt x="1137438" y="1256322"/>
                </a:lnTo>
                <a:lnTo>
                  <a:pt x="1071195" y="1247686"/>
                </a:lnTo>
                <a:lnTo>
                  <a:pt x="1005676" y="1235443"/>
                </a:lnTo>
                <a:lnTo>
                  <a:pt x="941604" y="1220330"/>
                </a:lnTo>
                <a:lnTo>
                  <a:pt x="877520" y="1201610"/>
                </a:lnTo>
                <a:lnTo>
                  <a:pt x="814884" y="1179283"/>
                </a:lnTo>
                <a:lnTo>
                  <a:pt x="753695" y="1154087"/>
                </a:lnTo>
                <a:lnTo>
                  <a:pt x="693205" y="1125283"/>
                </a:lnTo>
                <a:lnTo>
                  <a:pt x="634899" y="1093609"/>
                </a:lnTo>
                <a:lnTo>
                  <a:pt x="578740" y="1059053"/>
                </a:lnTo>
                <a:lnTo>
                  <a:pt x="523292" y="1020889"/>
                </a:lnTo>
                <a:lnTo>
                  <a:pt x="470739" y="980567"/>
                </a:lnTo>
                <a:lnTo>
                  <a:pt x="420333" y="937374"/>
                </a:lnTo>
                <a:lnTo>
                  <a:pt x="372098" y="892009"/>
                </a:lnTo>
                <a:lnTo>
                  <a:pt x="326023" y="843775"/>
                </a:lnTo>
                <a:lnTo>
                  <a:pt x="282817" y="793381"/>
                </a:lnTo>
                <a:lnTo>
                  <a:pt x="242508" y="740105"/>
                </a:lnTo>
                <a:lnTo>
                  <a:pt x="205068" y="685380"/>
                </a:lnTo>
                <a:lnTo>
                  <a:pt x="170511" y="629221"/>
                </a:lnTo>
                <a:lnTo>
                  <a:pt x="138825" y="570179"/>
                </a:lnTo>
                <a:lnTo>
                  <a:pt x="110021" y="510425"/>
                </a:lnTo>
                <a:lnTo>
                  <a:pt x="84113" y="449224"/>
                </a:lnTo>
                <a:lnTo>
                  <a:pt x="62510" y="386588"/>
                </a:lnTo>
                <a:lnTo>
                  <a:pt x="43067" y="322516"/>
                </a:lnTo>
                <a:lnTo>
                  <a:pt x="27954" y="258432"/>
                </a:lnTo>
                <a:lnTo>
                  <a:pt x="15711" y="192913"/>
                </a:lnTo>
                <a:lnTo>
                  <a:pt x="7075" y="126669"/>
                </a:lnTo>
                <a:lnTo>
                  <a:pt x="1309" y="60439"/>
                </a:lnTo>
                <a:lnTo>
                  <a:pt x="0" y="0"/>
                </a:lnTo>
              </a:path>
              <a:path w="2539365" h="1264285" extrusionOk="0">
                <a:moveTo>
                  <a:pt x="1909129" y="0"/>
                </a:moveTo>
                <a:lnTo>
                  <a:pt x="1905649" y="61163"/>
                </a:lnTo>
                <a:lnTo>
                  <a:pt x="1895577" y="127393"/>
                </a:lnTo>
                <a:lnTo>
                  <a:pt x="1878293" y="192189"/>
                </a:lnTo>
                <a:lnTo>
                  <a:pt x="1853820" y="254114"/>
                </a:lnTo>
                <a:lnTo>
                  <a:pt x="1823568" y="313867"/>
                </a:lnTo>
                <a:lnTo>
                  <a:pt x="1786853" y="370027"/>
                </a:lnTo>
                <a:lnTo>
                  <a:pt x="1745095" y="422592"/>
                </a:lnTo>
                <a:lnTo>
                  <a:pt x="1697585" y="469392"/>
                </a:lnTo>
                <a:lnTo>
                  <a:pt x="1645743" y="511873"/>
                </a:lnTo>
                <a:lnTo>
                  <a:pt x="1589584" y="548589"/>
                </a:lnTo>
                <a:lnTo>
                  <a:pt x="1529830" y="578827"/>
                </a:lnTo>
                <a:lnTo>
                  <a:pt x="1467181" y="602576"/>
                </a:lnTo>
                <a:lnTo>
                  <a:pt x="1403110" y="619861"/>
                </a:lnTo>
                <a:lnTo>
                  <a:pt x="1336866" y="630656"/>
                </a:lnTo>
                <a:lnTo>
                  <a:pt x="1269912" y="634263"/>
                </a:lnTo>
                <a:lnTo>
                  <a:pt x="1269912" y="633539"/>
                </a:lnTo>
                <a:lnTo>
                  <a:pt x="1236790" y="632815"/>
                </a:lnTo>
                <a:lnTo>
                  <a:pt x="1169836" y="625627"/>
                </a:lnTo>
                <a:lnTo>
                  <a:pt x="1104317" y="611949"/>
                </a:lnTo>
                <a:lnTo>
                  <a:pt x="1040956" y="591058"/>
                </a:lnTo>
                <a:lnTo>
                  <a:pt x="979768" y="563702"/>
                </a:lnTo>
                <a:lnTo>
                  <a:pt x="921437" y="530580"/>
                </a:lnTo>
                <a:lnTo>
                  <a:pt x="867449" y="490982"/>
                </a:lnTo>
                <a:lnTo>
                  <a:pt x="817767" y="446354"/>
                </a:lnTo>
                <a:lnTo>
                  <a:pt x="772402" y="396671"/>
                </a:lnTo>
                <a:lnTo>
                  <a:pt x="733528" y="342671"/>
                </a:lnTo>
                <a:lnTo>
                  <a:pt x="699695" y="284353"/>
                </a:lnTo>
                <a:lnTo>
                  <a:pt x="672326" y="223151"/>
                </a:lnTo>
                <a:lnTo>
                  <a:pt x="652171" y="159791"/>
                </a:lnTo>
                <a:lnTo>
                  <a:pt x="637770" y="94284"/>
                </a:lnTo>
                <a:lnTo>
                  <a:pt x="630569" y="27317"/>
                </a:lnTo>
                <a:lnTo>
                  <a:pt x="629982" y="0"/>
                </a:lnTo>
              </a:path>
            </a:pathLst>
          </a:custGeom>
          <a:noFill/>
          <a:ln w="18700" cap="flat" cmpd="sng">
            <a:solidFill>
              <a:srgbClr val="1C365F"/>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6" name="Google Shape;196;p15"/>
          <p:cNvSpPr/>
          <p:nvPr/>
        </p:nvSpPr>
        <p:spPr>
          <a:xfrm>
            <a:off x="17005051" y="0"/>
            <a:ext cx="1283335" cy="1264285"/>
          </a:xfrm>
          <a:custGeom>
            <a:avLst/>
            <a:gdLst/>
            <a:ahLst/>
            <a:cxnLst/>
            <a:rect l="l" t="t" r="r" b="b"/>
            <a:pathLst>
              <a:path w="1283334" h="1264285" extrusionOk="0">
                <a:moveTo>
                  <a:pt x="1282909" y="0"/>
                </a:moveTo>
                <a:lnTo>
                  <a:pt x="0" y="0"/>
                </a:lnTo>
                <a:lnTo>
                  <a:pt x="1390" y="60426"/>
                </a:lnTo>
                <a:lnTo>
                  <a:pt x="7105" y="126657"/>
                </a:lnTo>
                <a:lnTo>
                  <a:pt x="15741" y="192900"/>
                </a:lnTo>
                <a:lnTo>
                  <a:pt x="27933" y="258407"/>
                </a:lnTo>
                <a:lnTo>
                  <a:pt x="43046" y="322491"/>
                </a:lnTo>
                <a:lnTo>
                  <a:pt x="62604" y="386575"/>
                </a:lnTo>
                <a:lnTo>
                  <a:pt x="84194" y="449211"/>
                </a:lnTo>
                <a:lnTo>
                  <a:pt x="110102" y="510400"/>
                </a:lnTo>
                <a:lnTo>
                  <a:pt x="138804" y="570153"/>
                </a:lnTo>
                <a:lnTo>
                  <a:pt x="170554" y="629196"/>
                </a:lnTo>
                <a:lnTo>
                  <a:pt x="205098" y="685355"/>
                </a:lnTo>
                <a:lnTo>
                  <a:pt x="242563" y="740067"/>
                </a:lnTo>
                <a:lnTo>
                  <a:pt x="282822" y="793356"/>
                </a:lnTo>
                <a:lnTo>
                  <a:pt x="326002" y="843749"/>
                </a:lnTo>
                <a:lnTo>
                  <a:pt x="372103" y="891984"/>
                </a:lnTo>
                <a:lnTo>
                  <a:pt x="420363" y="937336"/>
                </a:lnTo>
                <a:lnTo>
                  <a:pt x="470782" y="980541"/>
                </a:lnTo>
                <a:lnTo>
                  <a:pt x="523360" y="1020864"/>
                </a:lnTo>
                <a:lnTo>
                  <a:pt x="578732" y="1059014"/>
                </a:lnTo>
                <a:lnTo>
                  <a:pt x="634866" y="1093571"/>
                </a:lnTo>
                <a:lnTo>
                  <a:pt x="693286" y="1125258"/>
                </a:lnTo>
                <a:lnTo>
                  <a:pt x="753738" y="1154061"/>
                </a:lnTo>
                <a:lnTo>
                  <a:pt x="814952" y="1179258"/>
                </a:lnTo>
                <a:lnTo>
                  <a:pt x="877563" y="1201572"/>
                </a:lnTo>
                <a:lnTo>
                  <a:pt x="941571" y="1220292"/>
                </a:lnTo>
                <a:lnTo>
                  <a:pt x="1005706" y="1235405"/>
                </a:lnTo>
                <a:lnTo>
                  <a:pt x="1071238" y="1247648"/>
                </a:lnTo>
                <a:lnTo>
                  <a:pt x="1137405" y="1256296"/>
                </a:lnTo>
                <a:lnTo>
                  <a:pt x="1203699" y="1262049"/>
                </a:lnTo>
                <a:lnTo>
                  <a:pt x="1269993" y="1263484"/>
                </a:lnTo>
                <a:lnTo>
                  <a:pt x="1269993" y="1264208"/>
                </a:lnTo>
                <a:lnTo>
                  <a:pt x="1282909" y="1263928"/>
                </a:lnTo>
                <a:lnTo>
                  <a:pt x="1282909"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nvGrpSpPr>
          <p:cNvPr id="197" name="Google Shape;197;p15"/>
          <p:cNvGrpSpPr/>
          <p:nvPr/>
        </p:nvGrpSpPr>
        <p:grpSpPr>
          <a:xfrm>
            <a:off x="918001" y="3784321"/>
            <a:ext cx="1266825" cy="2541270"/>
            <a:chOff x="918001" y="3784321"/>
            <a:chExt cx="1266825" cy="2541270"/>
          </a:xfrm>
        </p:grpSpPr>
        <p:sp>
          <p:nvSpPr>
            <p:cNvPr id="198" name="Google Shape;198;p15"/>
            <p:cNvSpPr/>
            <p:nvPr/>
          </p:nvSpPr>
          <p:spPr>
            <a:xfrm>
              <a:off x="918001" y="3784321"/>
              <a:ext cx="1266825" cy="2541270"/>
            </a:xfrm>
            <a:custGeom>
              <a:avLst/>
              <a:gdLst/>
              <a:ahLst/>
              <a:cxnLst/>
              <a:rect l="l" t="t" r="r" b="b"/>
              <a:pathLst>
                <a:path w="1266825" h="2541270" extrusionOk="0">
                  <a:moveTo>
                    <a:pt x="0" y="0"/>
                  </a:moveTo>
                  <a:lnTo>
                    <a:pt x="0" y="2540787"/>
                  </a:lnTo>
                  <a:lnTo>
                    <a:pt x="48752" y="2539868"/>
                  </a:lnTo>
                  <a:lnTo>
                    <a:pt x="97042" y="2537135"/>
                  </a:lnTo>
                  <a:lnTo>
                    <a:pt x="144836" y="2532619"/>
                  </a:lnTo>
                  <a:lnTo>
                    <a:pt x="192101" y="2526355"/>
                  </a:lnTo>
                  <a:lnTo>
                    <a:pt x="238805" y="2518375"/>
                  </a:lnTo>
                  <a:lnTo>
                    <a:pt x="284914" y="2508712"/>
                  </a:lnTo>
                  <a:lnTo>
                    <a:pt x="330395" y="2497399"/>
                  </a:lnTo>
                  <a:lnTo>
                    <a:pt x="375215" y="2484469"/>
                  </a:lnTo>
                  <a:lnTo>
                    <a:pt x="419342" y="2469956"/>
                  </a:lnTo>
                  <a:lnTo>
                    <a:pt x="462742" y="2453892"/>
                  </a:lnTo>
                  <a:lnTo>
                    <a:pt x="505383" y="2436310"/>
                  </a:lnTo>
                  <a:lnTo>
                    <a:pt x="547231" y="2417244"/>
                  </a:lnTo>
                  <a:lnTo>
                    <a:pt x="588253" y="2396726"/>
                  </a:lnTo>
                  <a:lnTo>
                    <a:pt x="628417" y="2374790"/>
                  </a:lnTo>
                  <a:lnTo>
                    <a:pt x="667689" y="2351468"/>
                  </a:lnTo>
                  <a:lnTo>
                    <a:pt x="706037" y="2326793"/>
                  </a:lnTo>
                  <a:lnTo>
                    <a:pt x="743427" y="2300799"/>
                  </a:lnTo>
                  <a:lnTo>
                    <a:pt x="779827" y="2273518"/>
                  </a:lnTo>
                  <a:lnTo>
                    <a:pt x="815203" y="2244985"/>
                  </a:lnTo>
                  <a:lnTo>
                    <a:pt x="849523" y="2215230"/>
                  </a:lnTo>
                  <a:lnTo>
                    <a:pt x="882753" y="2184289"/>
                  </a:lnTo>
                  <a:lnTo>
                    <a:pt x="914861" y="2152193"/>
                  </a:lnTo>
                  <a:lnTo>
                    <a:pt x="945814" y="2118976"/>
                  </a:lnTo>
                  <a:lnTo>
                    <a:pt x="975578" y="2084670"/>
                  </a:lnTo>
                  <a:lnTo>
                    <a:pt x="1004121" y="2049310"/>
                  </a:lnTo>
                  <a:lnTo>
                    <a:pt x="1031409" y="2012927"/>
                  </a:lnTo>
                  <a:lnTo>
                    <a:pt x="1057410" y="1975555"/>
                  </a:lnTo>
                  <a:lnTo>
                    <a:pt x="1082091" y="1937227"/>
                  </a:lnTo>
                  <a:lnTo>
                    <a:pt x="1105419" y="1897976"/>
                  </a:lnTo>
                  <a:lnTo>
                    <a:pt x="1127360" y="1857835"/>
                  </a:lnTo>
                  <a:lnTo>
                    <a:pt x="1147882" y="1816837"/>
                  </a:lnTo>
                  <a:lnTo>
                    <a:pt x="1166952" y="1775015"/>
                  </a:lnTo>
                  <a:lnTo>
                    <a:pt x="1184536" y="1732402"/>
                  </a:lnTo>
                  <a:lnTo>
                    <a:pt x="1200603" y="1689031"/>
                  </a:lnTo>
                  <a:lnTo>
                    <a:pt x="1215118" y="1644935"/>
                  </a:lnTo>
                  <a:lnTo>
                    <a:pt x="1228049" y="1600147"/>
                  </a:lnTo>
                  <a:lnTo>
                    <a:pt x="1239363" y="1554701"/>
                  </a:lnTo>
                  <a:lnTo>
                    <a:pt x="1249027" y="1508629"/>
                  </a:lnTo>
                  <a:lnTo>
                    <a:pt x="1257007" y="1461964"/>
                  </a:lnTo>
                  <a:lnTo>
                    <a:pt x="1263272" y="1414739"/>
                  </a:lnTo>
                  <a:lnTo>
                    <a:pt x="1266824" y="1377173"/>
                  </a:lnTo>
                  <a:lnTo>
                    <a:pt x="1266824" y="1162908"/>
                  </a:lnTo>
                  <a:lnTo>
                    <a:pt x="1257007" y="1078128"/>
                  </a:lnTo>
                  <a:lnTo>
                    <a:pt x="1249027" y="1031473"/>
                  </a:lnTo>
                  <a:lnTo>
                    <a:pt x="1239363" y="985412"/>
                  </a:lnTo>
                  <a:lnTo>
                    <a:pt x="1228049" y="939978"/>
                  </a:lnTo>
                  <a:lnTo>
                    <a:pt x="1215118" y="895205"/>
                  </a:lnTo>
                  <a:lnTo>
                    <a:pt x="1200603" y="851125"/>
                  </a:lnTo>
                  <a:lnTo>
                    <a:pt x="1184536" y="807771"/>
                  </a:lnTo>
                  <a:lnTo>
                    <a:pt x="1166952" y="765176"/>
                  </a:lnTo>
                  <a:lnTo>
                    <a:pt x="1147882" y="723373"/>
                  </a:lnTo>
                  <a:lnTo>
                    <a:pt x="1127360" y="682396"/>
                  </a:lnTo>
                  <a:lnTo>
                    <a:pt x="1105419" y="642276"/>
                  </a:lnTo>
                  <a:lnTo>
                    <a:pt x="1082091" y="603047"/>
                  </a:lnTo>
                  <a:lnTo>
                    <a:pt x="1057410" y="564742"/>
                  </a:lnTo>
                  <a:lnTo>
                    <a:pt x="1031409" y="527394"/>
                  </a:lnTo>
                  <a:lnTo>
                    <a:pt x="1004121" y="491035"/>
                  </a:lnTo>
                  <a:lnTo>
                    <a:pt x="975578" y="455699"/>
                  </a:lnTo>
                  <a:lnTo>
                    <a:pt x="945814" y="421418"/>
                  </a:lnTo>
                  <a:lnTo>
                    <a:pt x="914861" y="388225"/>
                  </a:lnTo>
                  <a:lnTo>
                    <a:pt x="882753" y="356154"/>
                  </a:lnTo>
                  <a:lnTo>
                    <a:pt x="849523" y="325237"/>
                  </a:lnTo>
                  <a:lnTo>
                    <a:pt x="815203" y="295508"/>
                  </a:lnTo>
                  <a:lnTo>
                    <a:pt x="779827" y="266998"/>
                  </a:lnTo>
                  <a:lnTo>
                    <a:pt x="743427" y="239742"/>
                  </a:lnTo>
                  <a:lnTo>
                    <a:pt x="706037" y="213771"/>
                  </a:lnTo>
                  <a:lnTo>
                    <a:pt x="667689" y="189119"/>
                  </a:lnTo>
                  <a:lnTo>
                    <a:pt x="628417" y="165820"/>
                  </a:lnTo>
                  <a:lnTo>
                    <a:pt x="588253" y="143904"/>
                  </a:lnTo>
                  <a:lnTo>
                    <a:pt x="547231" y="123407"/>
                  </a:lnTo>
                  <a:lnTo>
                    <a:pt x="505383" y="104360"/>
                  </a:lnTo>
                  <a:lnTo>
                    <a:pt x="462742" y="86797"/>
                  </a:lnTo>
                  <a:lnTo>
                    <a:pt x="419342" y="70750"/>
                  </a:lnTo>
                  <a:lnTo>
                    <a:pt x="375215" y="56252"/>
                  </a:lnTo>
                  <a:lnTo>
                    <a:pt x="330395" y="43337"/>
                  </a:lnTo>
                  <a:lnTo>
                    <a:pt x="284914" y="32037"/>
                  </a:lnTo>
                  <a:lnTo>
                    <a:pt x="238805" y="22385"/>
                  </a:lnTo>
                  <a:lnTo>
                    <a:pt x="192101" y="14414"/>
                  </a:lnTo>
                  <a:lnTo>
                    <a:pt x="144836" y="8157"/>
                  </a:lnTo>
                  <a:lnTo>
                    <a:pt x="97042" y="3647"/>
                  </a:lnTo>
                  <a:lnTo>
                    <a:pt x="48752" y="917"/>
                  </a:lnTo>
                  <a:lnTo>
                    <a:pt x="0" y="0"/>
                  </a:lnTo>
                  <a:close/>
                </a:path>
              </a:pathLst>
            </a:custGeom>
            <a:solidFill>
              <a:srgbClr val="99D5F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9" name="Google Shape;199;p15"/>
            <p:cNvSpPr/>
            <p:nvPr/>
          </p:nvSpPr>
          <p:spPr>
            <a:xfrm>
              <a:off x="1415516" y="3931145"/>
              <a:ext cx="277495" cy="276860"/>
            </a:xfrm>
            <a:custGeom>
              <a:avLst/>
              <a:gdLst/>
              <a:ahLst/>
              <a:cxnLst/>
              <a:rect l="l" t="t" r="r" b="b"/>
              <a:pathLst>
                <a:path w="277494" h="276860" extrusionOk="0">
                  <a:moveTo>
                    <a:pt x="136766" y="0"/>
                  </a:moveTo>
                  <a:lnTo>
                    <a:pt x="0" y="139674"/>
                  </a:lnTo>
                  <a:lnTo>
                    <a:pt x="139649" y="276466"/>
                  </a:lnTo>
                  <a:lnTo>
                    <a:pt x="208749" y="206629"/>
                  </a:lnTo>
                  <a:lnTo>
                    <a:pt x="277126" y="136791"/>
                  </a:lnTo>
                  <a:lnTo>
                    <a:pt x="136766"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sp>
        <p:nvSpPr>
          <p:cNvPr id="200" name="Google Shape;200;p15"/>
          <p:cNvSpPr/>
          <p:nvPr/>
        </p:nvSpPr>
        <p:spPr>
          <a:xfrm>
            <a:off x="1415516" y="2936875"/>
            <a:ext cx="277495" cy="276860"/>
          </a:xfrm>
          <a:custGeom>
            <a:avLst/>
            <a:gdLst/>
            <a:ahLst/>
            <a:cxnLst/>
            <a:rect l="l" t="t" r="r" b="b"/>
            <a:pathLst>
              <a:path w="277494" h="276860" extrusionOk="0">
                <a:moveTo>
                  <a:pt x="136766" y="0"/>
                </a:moveTo>
                <a:lnTo>
                  <a:pt x="0" y="139674"/>
                </a:lnTo>
                <a:lnTo>
                  <a:pt x="139649" y="276466"/>
                </a:lnTo>
                <a:lnTo>
                  <a:pt x="208749" y="206641"/>
                </a:lnTo>
                <a:lnTo>
                  <a:pt x="277126" y="136791"/>
                </a:lnTo>
                <a:lnTo>
                  <a:pt x="136766"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01" name="Google Shape;201;p15"/>
          <p:cNvSpPr/>
          <p:nvPr/>
        </p:nvSpPr>
        <p:spPr>
          <a:xfrm>
            <a:off x="1415516" y="3434372"/>
            <a:ext cx="277495" cy="276860"/>
          </a:xfrm>
          <a:custGeom>
            <a:avLst/>
            <a:gdLst/>
            <a:ahLst/>
            <a:cxnLst/>
            <a:rect l="l" t="t" r="r" b="b"/>
            <a:pathLst>
              <a:path w="277494" h="276860" extrusionOk="0">
                <a:moveTo>
                  <a:pt x="136766" y="0"/>
                </a:moveTo>
                <a:lnTo>
                  <a:pt x="0" y="139674"/>
                </a:lnTo>
                <a:lnTo>
                  <a:pt x="139649" y="276466"/>
                </a:lnTo>
                <a:lnTo>
                  <a:pt x="208749" y="206629"/>
                </a:lnTo>
                <a:lnTo>
                  <a:pt x="277126" y="136791"/>
                </a:lnTo>
                <a:lnTo>
                  <a:pt x="136766"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02" name="Google Shape;202;p15"/>
          <p:cNvSpPr/>
          <p:nvPr/>
        </p:nvSpPr>
        <p:spPr>
          <a:xfrm>
            <a:off x="1415516" y="4428642"/>
            <a:ext cx="277495" cy="276860"/>
          </a:xfrm>
          <a:custGeom>
            <a:avLst/>
            <a:gdLst/>
            <a:ahLst/>
            <a:cxnLst/>
            <a:rect l="l" t="t" r="r" b="b"/>
            <a:pathLst>
              <a:path w="277494" h="276860" extrusionOk="0">
                <a:moveTo>
                  <a:pt x="136766" y="0"/>
                </a:moveTo>
                <a:lnTo>
                  <a:pt x="0" y="139674"/>
                </a:lnTo>
                <a:lnTo>
                  <a:pt x="139649" y="276466"/>
                </a:lnTo>
                <a:lnTo>
                  <a:pt x="208749" y="206629"/>
                </a:lnTo>
                <a:lnTo>
                  <a:pt x="277126" y="136791"/>
                </a:lnTo>
                <a:lnTo>
                  <a:pt x="136766"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03" name="Google Shape;203;p15"/>
          <p:cNvSpPr/>
          <p:nvPr/>
        </p:nvSpPr>
        <p:spPr>
          <a:xfrm>
            <a:off x="13674942" y="622046"/>
            <a:ext cx="772160" cy="1282065"/>
          </a:xfrm>
          <a:custGeom>
            <a:avLst/>
            <a:gdLst/>
            <a:ahLst/>
            <a:cxnLst/>
            <a:rect l="l" t="t" r="r" b="b"/>
            <a:pathLst>
              <a:path w="772159" h="1282064" extrusionOk="0">
                <a:moveTo>
                  <a:pt x="761" y="1280872"/>
                </a:moveTo>
                <a:lnTo>
                  <a:pt x="2158" y="0"/>
                </a:lnTo>
              </a:path>
              <a:path w="772159" h="1282064" extrusionOk="0">
                <a:moveTo>
                  <a:pt x="0" y="646557"/>
                </a:moveTo>
                <a:lnTo>
                  <a:pt x="771719" y="1435"/>
                </a:lnTo>
              </a:path>
              <a:path w="772159" h="1282064" extrusionOk="0">
                <a:moveTo>
                  <a:pt x="761" y="633602"/>
                </a:moveTo>
                <a:lnTo>
                  <a:pt x="770957" y="1281596"/>
                </a:lnTo>
              </a:path>
              <a:path w="772159" h="1282064" extrusionOk="0">
                <a:moveTo>
                  <a:pt x="7873" y="637908"/>
                </a:moveTo>
                <a:lnTo>
                  <a:pt x="771719" y="636473"/>
                </a:lnTo>
              </a:path>
            </a:pathLst>
          </a:custGeom>
          <a:noFill/>
          <a:ln w="76300" cap="flat" cmpd="sng">
            <a:solidFill>
              <a:srgbClr val="669CD3"/>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04" name="Google Shape;204;p15"/>
          <p:cNvSpPr/>
          <p:nvPr/>
        </p:nvSpPr>
        <p:spPr>
          <a:xfrm>
            <a:off x="5426631" y="8777513"/>
            <a:ext cx="1282700" cy="772160"/>
          </a:xfrm>
          <a:custGeom>
            <a:avLst/>
            <a:gdLst/>
            <a:ahLst/>
            <a:cxnLst/>
            <a:rect l="l" t="t" r="r" b="b"/>
            <a:pathLst>
              <a:path w="1282700" h="772159" extrusionOk="0">
                <a:moveTo>
                  <a:pt x="1280744" y="0"/>
                </a:moveTo>
                <a:lnTo>
                  <a:pt x="0" y="1435"/>
                </a:lnTo>
              </a:path>
              <a:path w="1282700" h="772159" extrusionOk="0">
                <a:moveTo>
                  <a:pt x="645776" y="0"/>
                </a:moveTo>
                <a:lnTo>
                  <a:pt x="723" y="771714"/>
                </a:lnTo>
              </a:path>
              <a:path w="1282700" h="772159" extrusionOk="0">
                <a:moveTo>
                  <a:pt x="634257" y="0"/>
                </a:moveTo>
                <a:lnTo>
                  <a:pt x="1282192" y="770276"/>
                </a:lnTo>
              </a:path>
              <a:path w="1282700" h="772159" extrusionOk="0">
                <a:moveTo>
                  <a:pt x="638575" y="7924"/>
                </a:moveTo>
                <a:lnTo>
                  <a:pt x="637139" y="771714"/>
                </a:lnTo>
              </a:path>
            </a:pathLst>
          </a:custGeom>
          <a:noFill/>
          <a:ln w="76300" cap="flat" cmpd="sng">
            <a:solidFill>
              <a:srgbClr val="2F5FAA"/>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2" name="Picture 1" descr="A cartoon of a person&#10;&#10;Description automatically generated">
            <a:extLst>
              <a:ext uri="{FF2B5EF4-FFF2-40B4-BE49-F238E27FC236}">
                <a16:creationId xmlns:a16="http://schemas.microsoft.com/office/drawing/2014/main" id="{ECAD7A83-4DBA-DC20-B26A-3B487902FA00}"/>
              </a:ext>
            </a:extLst>
          </p:cNvPr>
          <p:cNvPicPr>
            <a:picLocks noChangeAspect="1"/>
          </p:cNvPicPr>
          <p:nvPr/>
        </p:nvPicPr>
        <p:blipFill>
          <a:blip r:embed="rId3"/>
          <a:stretch>
            <a:fillRect/>
          </a:stretch>
        </p:blipFill>
        <p:spPr>
          <a:xfrm>
            <a:off x="3654665" y="1383857"/>
            <a:ext cx="1824583" cy="1930943"/>
          </a:xfrm>
          <a:prstGeom prst="rect">
            <a:avLst/>
          </a:prstGeom>
        </p:spPr>
      </p:pic>
      <p:sp>
        <p:nvSpPr>
          <p:cNvPr id="3" name="Rectangle: Rounded Corners 2">
            <a:extLst>
              <a:ext uri="{FF2B5EF4-FFF2-40B4-BE49-F238E27FC236}">
                <a16:creationId xmlns:a16="http://schemas.microsoft.com/office/drawing/2014/main" id="{50DBEDD9-C85D-6B0E-9DE9-DC3DA8C5AA7F}"/>
              </a:ext>
            </a:extLst>
          </p:cNvPr>
          <p:cNvSpPr/>
          <p:nvPr/>
        </p:nvSpPr>
        <p:spPr>
          <a:xfrm>
            <a:off x="3509669" y="3434372"/>
            <a:ext cx="2138516" cy="894290"/>
          </a:xfrm>
          <a:prstGeom prst="roundRect">
            <a:avLst/>
          </a:prstGeom>
          <a:gradFill flip="none" rotWithShape="1">
            <a:gsLst>
              <a:gs pos="0">
                <a:srgbClr val="3333CC">
                  <a:shade val="30000"/>
                  <a:satMod val="115000"/>
                </a:srgbClr>
              </a:gs>
              <a:gs pos="50000">
                <a:srgbClr val="3333CC">
                  <a:shade val="67500"/>
                  <a:satMod val="115000"/>
                </a:srgbClr>
              </a:gs>
              <a:gs pos="100000">
                <a:srgbClr val="3333CC">
                  <a:shade val="100000"/>
                  <a:satMod val="115000"/>
                </a:srgbClr>
              </a:gs>
            </a:gsLst>
            <a:lin ang="162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Calibri" panose="020F0502020204030204" pitchFamily="34" charset="0"/>
                <a:ea typeface="Calibri" panose="020F0502020204030204" pitchFamily="34" charset="0"/>
                <a:cs typeface="Calibri" panose="020F0502020204030204" pitchFamily="34" charset="0"/>
              </a:rPr>
              <a:t>GEN AI</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
        <p:nvSpPr>
          <p:cNvPr id="4" name="Star: 4 Points 3">
            <a:extLst>
              <a:ext uri="{FF2B5EF4-FFF2-40B4-BE49-F238E27FC236}">
                <a16:creationId xmlns:a16="http://schemas.microsoft.com/office/drawing/2014/main" id="{6A2B485B-833C-42D7-D482-3E7B30856379}"/>
              </a:ext>
            </a:extLst>
          </p:cNvPr>
          <p:cNvSpPr/>
          <p:nvPr/>
        </p:nvSpPr>
        <p:spPr>
          <a:xfrm>
            <a:off x="5632567" y="2851700"/>
            <a:ext cx="568325" cy="717410"/>
          </a:xfrm>
          <a:prstGeom prst="star4">
            <a:avLst/>
          </a:prstGeom>
          <a:gradFill flip="none" rotWithShape="1">
            <a:gsLst>
              <a:gs pos="0">
                <a:srgbClr val="3333CC">
                  <a:shade val="30000"/>
                  <a:satMod val="115000"/>
                </a:srgbClr>
              </a:gs>
              <a:gs pos="50000">
                <a:srgbClr val="3333CC">
                  <a:shade val="67500"/>
                  <a:satMod val="115000"/>
                </a:srgbClr>
              </a:gs>
              <a:gs pos="100000">
                <a:srgbClr val="3333CC">
                  <a:shade val="100000"/>
                  <a:satMod val="115000"/>
                </a:srgbClr>
              </a:gs>
            </a:gsLst>
            <a:path path="circle">
              <a:fillToRect l="100000" t="100000"/>
            </a:path>
            <a:tileRect r="-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tar: 4 Points 6">
            <a:extLst>
              <a:ext uri="{FF2B5EF4-FFF2-40B4-BE49-F238E27FC236}">
                <a16:creationId xmlns:a16="http://schemas.microsoft.com/office/drawing/2014/main" id="{C410903C-B259-7966-38FE-B248F101BCD0}"/>
              </a:ext>
            </a:extLst>
          </p:cNvPr>
          <p:cNvSpPr/>
          <p:nvPr/>
        </p:nvSpPr>
        <p:spPr>
          <a:xfrm>
            <a:off x="6076716" y="2436410"/>
            <a:ext cx="277495" cy="500465"/>
          </a:xfrm>
          <a:prstGeom prst="star4">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solidFill>
              <a:srgbClr val="3333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Terminator 7">
            <a:extLst>
              <a:ext uri="{FF2B5EF4-FFF2-40B4-BE49-F238E27FC236}">
                <a16:creationId xmlns:a16="http://schemas.microsoft.com/office/drawing/2014/main" id="{692864DA-6753-A457-EB7E-E91207582FD5}"/>
              </a:ext>
            </a:extLst>
          </p:cNvPr>
          <p:cNvSpPr/>
          <p:nvPr/>
        </p:nvSpPr>
        <p:spPr>
          <a:xfrm>
            <a:off x="8346254" y="1311684"/>
            <a:ext cx="5328688" cy="1334402"/>
          </a:xfrm>
          <a:prstGeom prst="flowChartTerminator">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bg1"/>
                </a:solidFill>
                <a:latin typeface="Calibri" panose="020F0502020204030204" pitchFamily="34" charset="0"/>
                <a:ea typeface="Calibri" panose="020F0502020204030204" pitchFamily="34" charset="0"/>
                <a:cs typeface="Calibri" panose="020F0502020204030204" pitchFamily="34" charset="0"/>
              </a:rPr>
              <a:t>AI Generated Assignment Creation</a:t>
            </a:r>
            <a:endParaRPr lang="en-IN"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Flowchart: Terminator 8">
            <a:extLst>
              <a:ext uri="{FF2B5EF4-FFF2-40B4-BE49-F238E27FC236}">
                <a16:creationId xmlns:a16="http://schemas.microsoft.com/office/drawing/2014/main" id="{2FD9F2A7-C176-EE73-D3ED-01CCEC1FDF20}"/>
              </a:ext>
            </a:extLst>
          </p:cNvPr>
          <p:cNvSpPr/>
          <p:nvPr/>
        </p:nvSpPr>
        <p:spPr>
          <a:xfrm>
            <a:off x="8346254" y="3069458"/>
            <a:ext cx="5296752" cy="1334402"/>
          </a:xfrm>
          <a:prstGeom prst="flowChartTerminator">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AI Powered document Generation</a:t>
            </a:r>
            <a:endParaRPr lang="en-IN" sz="28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Flowchart: Terminator 9">
            <a:extLst>
              <a:ext uri="{FF2B5EF4-FFF2-40B4-BE49-F238E27FC236}">
                <a16:creationId xmlns:a16="http://schemas.microsoft.com/office/drawing/2014/main" id="{D12B1359-6F34-6C89-57BC-7291F63A2FC5}"/>
              </a:ext>
            </a:extLst>
          </p:cNvPr>
          <p:cNvSpPr/>
          <p:nvPr/>
        </p:nvSpPr>
        <p:spPr>
          <a:xfrm>
            <a:off x="8417516" y="4827232"/>
            <a:ext cx="5186163" cy="1334402"/>
          </a:xfrm>
          <a:prstGeom prst="flowChartTerminator">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Student Performance analysis</a:t>
            </a:r>
            <a:endParaRPr lang="en-IN" sz="28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Flowchart: Terminator 10">
            <a:extLst>
              <a:ext uri="{FF2B5EF4-FFF2-40B4-BE49-F238E27FC236}">
                <a16:creationId xmlns:a16="http://schemas.microsoft.com/office/drawing/2014/main" id="{8BD4DB73-F153-026F-599E-CAC38719D737}"/>
              </a:ext>
            </a:extLst>
          </p:cNvPr>
          <p:cNvSpPr/>
          <p:nvPr/>
        </p:nvSpPr>
        <p:spPr>
          <a:xfrm>
            <a:off x="8378190" y="6616532"/>
            <a:ext cx="5296752" cy="1334402"/>
          </a:xfrm>
          <a:prstGeom prst="flowChartTerminator">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Strength, Weakness, and Opportunity Analysis</a:t>
            </a:r>
            <a:endParaRPr lang="en-IN" sz="28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60873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41"/>
        <p:cNvGrpSpPr/>
        <p:nvPr/>
      </p:nvGrpSpPr>
      <p:grpSpPr>
        <a:xfrm>
          <a:off x="0" y="0"/>
          <a:ext cx="0" cy="0"/>
          <a:chOff x="0" y="0"/>
          <a:chExt cx="0" cy="0"/>
        </a:xfrm>
      </p:grpSpPr>
      <p:sp>
        <p:nvSpPr>
          <p:cNvPr id="142" name="Google Shape;142;p12"/>
          <p:cNvSpPr/>
          <p:nvPr/>
        </p:nvSpPr>
        <p:spPr>
          <a:xfrm>
            <a:off x="0" y="4257357"/>
            <a:ext cx="566420" cy="3332479"/>
          </a:xfrm>
          <a:custGeom>
            <a:avLst/>
            <a:gdLst/>
            <a:ahLst/>
            <a:cxnLst/>
            <a:rect l="l" t="t" r="r" b="b"/>
            <a:pathLst>
              <a:path w="566420" h="3332479" extrusionOk="0">
                <a:moveTo>
                  <a:pt x="0" y="270"/>
                </a:moveTo>
                <a:lnTo>
                  <a:pt x="39548" y="723"/>
                </a:lnTo>
                <a:lnTo>
                  <a:pt x="97859" y="6489"/>
                </a:lnTo>
                <a:lnTo>
                  <a:pt x="154736" y="18720"/>
                </a:lnTo>
                <a:lnTo>
                  <a:pt x="209451" y="36729"/>
                </a:lnTo>
                <a:lnTo>
                  <a:pt x="262725" y="60479"/>
                </a:lnTo>
                <a:lnTo>
                  <a:pt x="313125" y="89284"/>
                </a:lnTo>
                <a:lnTo>
                  <a:pt x="359921" y="123842"/>
                </a:lnTo>
                <a:lnTo>
                  <a:pt x="403116" y="162718"/>
                </a:lnTo>
                <a:lnTo>
                  <a:pt x="441989" y="205926"/>
                </a:lnTo>
                <a:lnTo>
                  <a:pt x="476548" y="252727"/>
                </a:lnTo>
                <a:lnTo>
                  <a:pt x="505345" y="303123"/>
                </a:lnTo>
                <a:lnTo>
                  <a:pt x="529103" y="356401"/>
                </a:lnTo>
                <a:lnTo>
                  <a:pt x="547101" y="411128"/>
                </a:lnTo>
                <a:lnTo>
                  <a:pt x="559341" y="468001"/>
                </a:lnTo>
                <a:lnTo>
                  <a:pt x="565100" y="526321"/>
                </a:lnTo>
                <a:lnTo>
                  <a:pt x="565819" y="555126"/>
                </a:lnTo>
                <a:lnTo>
                  <a:pt x="565100" y="555126"/>
                </a:lnTo>
                <a:lnTo>
                  <a:pt x="564380" y="583918"/>
                </a:lnTo>
                <a:lnTo>
                  <a:pt x="558621" y="642239"/>
                </a:lnTo>
                <a:lnTo>
                  <a:pt x="546382" y="698400"/>
                </a:lnTo>
                <a:lnTo>
                  <a:pt x="528385" y="753838"/>
                </a:lnTo>
                <a:lnTo>
                  <a:pt x="504626" y="807117"/>
                </a:lnTo>
                <a:lnTo>
                  <a:pt x="475828" y="857525"/>
                </a:lnTo>
                <a:lnTo>
                  <a:pt x="441270" y="904314"/>
                </a:lnTo>
                <a:lnTo>
                  <a:pt x="403116" y="947521"/>
                </a:lnTo>
                <a:lnTo>
                  <a:pt x="359921" y="986397"/>
                </a:lnTo>
                <a:lnTo>
                  <a:pt x="312404" y="1020244"/>
                </a:lnTo>
                <a:lnTo>
                  <a:pt x="262725" y="1049760"/>
                </a:lnTo>
                <a:lnTo>
                  <a:pt x="209451" y="1073523"/>
                </a:lnTo>
                <a:lnTo>
                  <a:pt x="154016" y="1091519"/>
                </a:lnTo>
                <a:lnTo>
                  <a:pt x="97140" y="1103039"/>
                </a:lnTo>
                <a:lnTo>
                  <a:pt x="39548" y="1109516"/>
                </a:lnTo>
                <a:lnTo>
                  <a:pt x="10750" y="1110240"/>
                </a:lnTo>
                <a:lnTo>
                  <a:pt x="10750" y="1109516"/>
                </a:lnTo>
                <a:lnTo>
                  <a:pt x="0" y="1109250"/>
                </a:lnTo>
              </a:path>
              <a:path w="566420" h="3332479" extrusionOk="0">
                <a:moveTo>
                  <a:pt x="0" y="1111226"/>
                </a:moveTo>
                <a:lnTo>
                  <a:pt x="39548" y="1111688"/>
                </a:lnTo>
                <a:lnTo>
                  <a:pt x="97859" y="1117441"/>
                </a:lnTo>
                <a:lnTo>
                  <a:pt x="154736" y="1129684"/>
                </a:lnTo>
                <a:lnTo>
                  <a:pt x="209451" y="1147681"/>
                </a:lnTo>
                <a:lnTo>
                  <a:pt x="262725" y="1171444"/>
                </a:lnTo>
                <a:lnTo>
                  <a:pt x="313125" y="1200236"/>
                </a:lnTo>
                <a:lnTo>
                  <a:pt x="359921" y="1234794"/>
                </a:lnTo>
                <a:lnTo>
                  <a:pt x="403116" y="1273670"/>
                </a:lnTo>
                <a:lnTo>
                  <a:pt x="441989" y="1316877"/>
                </a:lnTo>
                <a:lnTo>
                  <a:pt x="476548" y="1363678"/>
                </a:lnTo>
                <a:lnTo>
                  <a:pt x="505345" y="1414074"/>
                </a:lnTo>
                <a:lnTo>
                  <a:pt x="529103" y="1467353"/>
                </a:lnTo>
                <a:lnTo>
                  <a:pt x="547101" y="1522079"/>
                </a:lnTo>
                <a:lnTo>
                  <a:pt x="559341" y="1578952"/>
                </a:lnTo>
                <a:lnTo>
                  <a:pt x="565100" y="1637273"/>
                </a:lnTo>
                <a:lnTo>
                  <a:pt x="565819" y="1666078"/>
                </a:lnTo>
                <a:lnTo>
                  <a:pt x="565100" y="1666078"/>
                </a:lnTo>
                <a:lnTo>
                  <a:pt x="564380" y="1694870"/>
                </a:lnTo>
                <a:lnTo>
                  <a:pt x="558621" y="1753190"/>
                </a:lnTo>
                <a:lnTo>
                  <a:pt x="546382" y="1809352"/>
                </a:lnTo>
                <a:lnTo>
                  <a:pt x="528385" y="1864802"/>
                </a:lnTo>
                <a:lnTo>
                  <a:pt x="504626" y="1918081"/>
                </a:lnTo>
                <a:lnTo>
                  <a:pt x="475828" y="1968477"/>
                </a:lnTo>
                <a:lnTo>
                  <a:pt x="441270" y="2015278"/>
                </a:lnTo>
                <a:lnTo>
                  <a:pt x="403116" y="2058472"/>
                </a:lnTo>
                <a:lnTo>
                  <a:pt x="359921" y="2097349"/>
                </a:lnTo>
                <a:lnTo>
                  <a:pt x="312404" y="2131196"/>
                </a:lnTo>
                <a:lnTo>
                  <a:pt x="262725" y="2160712"/>
                </a:lnTo>
                <a:lnTo>
                  <a:pt x="209451" y="2184474"/>
                </a:lnTo>
                <a:lnTo>
                  <a:pt x="154016" y="2202471"/>
                </a:lnTo>
                <a:lnTo>
                  <a:pt x="97140" y="2213990"/>
                </a:lnTo>
                <a:lnTo>
                  <a:pt x="39548" y="2220467"/>
                </a:lnTo>
                <a:lnTo>
                  <a:pt x="10750" y="2221191"/>
                </a:lnTo>
                <a:lnTo>
                  <a:pt x="10750" y="2220467"/>
                </a:lnTo>
                <a:lnTo>
                  <a:pt x="0" y="2220202"/>
                </a:lnTo>
              </a:path>
              <a:path w="566420" h="3332479" extrusionOk="0">
                <a:moveTo>
                  <a:pt x="0" y="2222185"/>
                </a:moveTo>
                <a:lnTo>
                  <a:pt x="39548" y="2222639"/>
                </a:lnTo>
                <a:lnTo>
                  <a:pt x="97859" y="2228393"/>
                </a:lnTo>
                <a:lnTo>
                  <a:pt x="154736" y="2240636"/>
                </a:lnTo>
                <a:lnTo>
                  <a:pt x="209451" y="2258632"/>
                </a:lnTo>
                <a:lnTo>
                  <a:pt x="262725" y="2282395"/>
                </a:lnTo>
                <a:lnTo>
                  <a:pt x="313125" y="2311187"/>
                </a:lnTo>
                <a:lnTo>
                  <a:pt x="359921" y="2345758"/>
                </a:lnTo>
                <a:lnTo>
                  <a:pt x="403116" y="2384634"/>
                </a:lnTo>
                <a:lnTo>
                  <a:pt x="441989" y="2427829"/>
                </a:lnTo>
                <a:lnTo>
                  <a:pt x="476548" y="2474630"/>
                </a:lnTo>
                <a:lnTo>
                  <a:pt x="505345" y="2525038"/>
                </a:lnTo>
                <a:lnTo>
                  <a:pt x="529103" y="2578317"/>
                </a:lnTo>
                <a:lnTo>
                  <a:pt x="547101" y="2633031"/>
                </a:lnTo>
                <a:lnTo>
                  <a:pt x="559341" y="2689904"/>
                </a:lnTo>
                <a:lnTo>
                  <a:pt x="565100" y="2748224"/>
                </a:lnTo>
                <a:lnTo>
                  <a:pt x="565819" y="2777029"/>
                </a:lnTo>
                <a:lnTo>
                  <a:pt x="565100" y="2777029"/>
                </a:lnTo>
                <a:lnTo>
                  <a:pt x="564380" y="2805834"/>
                </a:lnTo>
                <a:lnTo>
                  <a:pt x="558621" y="2864142"/>
                </a:lnTo>
                <a:lnTo>
                  <a:pt x="546382" y="2920303"/>
                </a:lnTo>
                <a:lnTo>
                  <a:pt x="528385" y="2975754"/>
                </a:lnTo>
                <a:lnTo>
                  <a:pt x="504626" y="3029033"/>
                </a:lnTo>
                <a:lnTo>
                  <a:pt x="475828" y="3079428"/>
                </a:lnTo>
                <a:lnTo>
                  <a:pt x="441270" y="3126230"/>
                </a:lnTo>
                <a:lnTo>
                  <a:pt x="403116" y="3169424"/>
                </a:lnTo>
                <a:lnTo>
                  <a:pt x="359921" y="3208313"/>
                </a:lnTo>
                <a:lnTo>
                  <a:pt x="312404" y="3242147"/>
                </a:lnTo>
                <a:lnTo>
                  <a:pt x="262725" y="3271663"/>
                </a:lnTo>
                <a:lnTo>
                  <a:pt x="209451" y="3295426"/>
                </a:lnTo>
                <a:lnTo>
                  <a:pt x="154016" y="3313422"/>
                </a:lnTo>
                <a:lnTo>
                  <a:pt x="97140" y="3324954"/>
                </a:lnTo>
                <a:lnTo>
                  <a:pt x="39548" y="3331432"/>
                </a:lnTo>
                <a:lnTo>
                  <a:pt x="10750" y="3332143"/>
                </a:lnTo>
                <a:lnTo>
                  <a:pt x="10750" y="3331432"/>
                </a:lnTo>
                <a:lnTo>
                  <a:pt x="0" y="3331161"/>
                </a:lnTo>
              </a:path>
            </a:pathLst>
          </a:custGeom>
          <a:noFill/>
          <a:ln w="76300" cap="flat" cmpd="sng">
            <a:solidFill>
              <a:srgbClr val="99D5F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43" name="Google Shape;143;p12"/>
          <p:cNvSpPr/>
          <p:nvPr/>
        </p:nvSpPr>
        <p:spPr>
          <a:xfrm>
            <a:off x="4428931" y="9259200"/>
            <a:ext cx="2492375" cy="1028065"/>
          </a:xfrm>
          <a:custGeom>
            <a:avLst/>
            <a:gdLst/>
            <a:ahLst/>
            <a:cxnLst/>
            <a:rect l="l" t="t" r="r" b="b"/>
            <a:pathLst>
              <a:path w="2492375" h="1028065" extrusionOk="0">
                <a:moveTo>
                  <a:pt x="0" y="1027797"/>
                </a:moveTo>
                <a:lnTo>
                  <a:pt x="19230" y="941010"/>
                </a:lnTo>
                <a:lnTo>
                  <a:pt x="37949" y="877649"/>
                </a:lnTo>
                <a:lnTo>
                  <a:pt x="60263" y="815013"/>
                </a:lnTo>
                <a:lnTo>
                  <a:pt x="86184" y="753814"/>
                </a:lnTo>
                <a:lnTo>
                  <a:pt x="114264" y="693336"/>
                </a:lnTo>
                <a:lnTo>
                  <a:pt x="145938" y="635020"/>
                </a:lnTo>
                <a:lnTo>
                  <a:pt x="181218" y="578143"/>
                </a:lnTo>
                <a:lnTo>
                  <a:pt x="218658" y="523424"/>
                </a:lnTo>
                <a:lnTo>
                  <a:pt x="258980" y="470862"/>
                </a:lnTo>
                <a:lnTo>
                  <a:pt x="302173" y="420465"/>
                </a:lnTo>
                <a:lnTo>
                  <a:pt x="348261" y="372229"/>
                </a:lnTo>
                <a:lnTo>
                  <a:pt x="396496" y="326147"/>
                </a:lnTo>
                <a:lnTo>
                  <a:pt x="446889" y="282952"/>
                </a:lnTo>
                <a:lnTo>
                  <a:pt x="499455" y="242629"/>
                </a:lnTo>
                <a:lnTo>
                  <a:pt x="554166" y="205195"/>
                </a:lnTo>
                <a:lnTo>
                  <a:pt x="611050" y="169912"/>
                </a:lnTo>
                <a:lnTo>
                  <a:pt x="669368" y="138236"/>
                </a:lnTo>
                <a:lnTo>
                  <a:pt x="729845" y="110158"/>
                </a:lnTo>
                <a:lnTo>
                  <a:pt x="791034" y="84236"/>
                </a:lnTo>
                <a:lnTo>
                  <a:pt x="853683" y="61917"/>
                </a:lnTo>
                <a:lnTo>
                  <a:pt x="917043" y="43195"/>
                </a:lnTo>
                <a:lnTo>
                  <a:pt x="981839" y="28079"/>
                </a:lnTo>
                <a:lnTo>
                  <a:pt x="1047358" y="15840"/>
                </a:lnTo>
                <a:lnTo>
                  <a:pt x="1113589" y="7198"/>
                </a:lnTo>
                <a:lnTo>
                  <a:pt x="1179832" y="1438"/>
                </a:lnTo>
                <a:lnTo>
                  <a:pt x="1246062" y="0"/>
                </a:lnTo>
                <a:lnTo>
                  <a:pt x="1312306" y="1438"/>
                </a:lnTo>
                <a:lnTo>
                  <a:pt x="1378549" y="7198"/>
                </a:lnTo>
                <a:lnTo>
                  <a:pt x="1444779" y="15840"/>
                </a:lnTo>
                <a:lnTo>
                  <a:pt x="1510298" y="28079"/>
                </a:lnTo>
                <a:lnTo>
                  <a:pt x="1575094" y="43195"/>
                </a:lnTo>
                <a:lnTo>
                  <a:pt x="1638454" y="61917"/>
                </a:lnTo>
                <a:lnTo>
                  <a:pt x="1701091" y="84236"/>
                </a:lnTo>
                <a:lnTo>
                  <a:pt x="1762292" y="110158"/>
                </a:lnTo>
                <a:lnTo>
                  <a:pt x="1822769" y="138236"/>
                </a:lnTo>
                <a:lnTo>
                  <a:pt x="1881088" y="169912"/>
                </a:lnTo>
                <a:lnTo>
                  <a:pt x="1937971" y="205195"/>
                </a:lnTo>
                <a:lnTo>
                  <a:pt x="1992683" y="242629"/>
                </a:lnTo>
                <a:lnTo>
                  <a:pt x="2045248" y="282952"/>
                </a:lnTo>
                <a:lnTo>
                  <a:pt x="2095641" y="326147"/>
                </a:lnTo>
                <a:lnTo>
                  <a:pt x="2143889" y="372229"/>
                </a:lnTo>
                <a:lnTo>
                  <a:pt x="2189964" y="420465"/>
                </a:lnTo>
                <a:lnTo>
                  <a:pt x="2233157" y="470862"/>
                </a:lnTo>
                <a:lnTo>
                  <a:pt x="2273480" y="523424"/>
                </a:lnTo>
                <a:lnTo>
                  <a:pt x="2310919" y="578143"/>
                </a:lnTo>
                <a:lnTo>
                  <a:pt x="2346200" y="635020"/>
                </a:lnTo>
                <a:lnTo>
                  <a:pt x="2377874" y="693336"/>
                </a:lnTo>
                <a:lnTo>
                  <a:pt x="2405953" y="753814"/>
                </a:lnTo>
                <a:lnTo>
                  <a:pt x="2431874" y="815013"/>
                </a:lnTo>
                <a:lnTo>
                  <a:pt x="2454188" y="877649"/>
                </a:lnTo>
                <a:lnTo>
                  <a:pt x="2472908" y="941010"/>
                </a:lnTo>
                <a:lnTo>
                  <a:pt x="2488033" y="1005810"/>
                </a:lnTo>
                <a:lnTo>
                  <a:pt x="2492142" y="1027797"/>
                </a:lnTo>
              </a:path>
              <a:path w="2492375" h="1028065" extrusionOk="0">
                <a:moveTo>
                  <a:pt x="653749" y="1027797"/>
                </a:moveTo>
                <a:lnTo>
                  <a:pt x="675845" y="979170"/>
                </a:lnTo>
                <a:lnTo>
                  <a:pt x="708967" y="921568"/>
                </a:lnTo>
                <a:lnTo>
                  <a:pt x="748565" y="867573"/>
                </a:lnTo>
                <a:lnTo>
                  <a:pt x="793206" y="817176"/>
                </a:lnTo>
                <a:lnTo>
                  <a:pt x="843599" y="772537"/>
                </a:lnTo>
                <a:lnTo>
                  <a:pt x="897600" y="732934"/>
                </a:lnTo>
                <a:lnTo>
                  <a:pt x="955194" y="699819"/>
                </a:lnTo>
                <a:lnTo>
                  <a:pt x="1016396" y="672459"/>
                </a:lnTo>
                <a:lnTo>
                  <a:pt x="1080467" y="651579"/>
                </a:lnTo>
                <a:lnTo>
                  <a:pt x="1145986" y="637898"/>
                </a:lnTo>
                <a:lnTo>
                  <a:pt x="1212230" y="630699"/>
                </a:lnTo>
                <a:lnTo>
                  <a:pt x="1246062" y="629979"/>
                </a:lnTo>
                <a:lnTo>
                  <a:pt x="1279908" y="630699"/>
                </a:lnTo>
                <a:lnTo>
                  <a:pt x="1346138" y="637898"/>
                </a:lnTo>
                <a:lnTo>
                  <a:pt x="1411658" y="651579"/>
                </a:lnTo>
                <a:lnTo>
                  <a:pt x="1475742" y="672459"/>
                </a:lnTo>
                <a:lnTo>
                  <a:pt x="1536943" y="699819"/>
                </a:lnTo>
                <a:lnTo>
                  <a:pt x="1594538" y="732934"/>
                </a:lnTo>
                <a:lnTo>
                  <a:pt x="1648538" y="772537"/>
                </a:lnTo>
                <a:lnTo>
                  <a:pt x="1698932" y="817176"/>
                </a:lnTo>
                <a:lnTo>
                  <a:pt x="1743572" y="867573"/>
                </a:lnTo>
                <a:lnTo>
                  <a:pt x="1783171" y="921568"/>
                </a:lnTo>
                <a:lnTo>
                  <a:pt x="1816292" y="979170"/>
                </a:lnTo>
                <a:lnTo>
                  <a:pt x="1830694" y="1009407"/>
                </a:lnTo>
                <a:lnTo>
                  <a:pt x="1838388" y="1027797"/>
                </a:lnTo>
              </a:path>
            </a:pathLst>
          </a:custGeom>
          <a:noFill/>
          <a:ln w="18700" cap="flat" cmpd="sng">
            <a:solidFill>
              <a:srgbClr val="1C365F"/>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48" name="Google Shape;148;p12"/>
          <p:cNvSpPr/>
          <p:nvPr/>
        </p:nvSpPr>
        <p:spPr>
          <a:xfrm>
            <a:off x="17336896" y="6031196"/>
            <a:ext cx="951230" cy="2458085"/>
          </a:xfrm>
          <a:custGeom>
            <a:avLst/>
            <a:gdLst/>
            <a:ahLst/>
            <a:cxnLst/>
            <a:rect l="l" t="t" r="r" b="b"/>
            <a:pathLst>
              <a:path w="951230" h="2458084" extrusionOk="0">
                <a:moveTo>
                  <a:pt x="951102" y="0"/>
                </a:moveTo>
                <a:lnTo>
                  <a:pt x="877569" y="21090"/>
                </a:lnTo>
                <a:lnTo>
                  <a:pt x="814958" y="43404"/>
                </a:lnTo>
                <a:lnTo>
                  <a:pt x="753744" y="69325"/>
                </a:lnTo>
                <a:lnTo>
                  <a:pt x="693292" y="97404"/>
                </a:lnTo>
                <a:lnTo>
                  <a:pt x="634999" y="129091"/>
                </a:lnTo>
                <a:lnTo>
                  <a:pt x="578103" y="164371"/>
                </a:lnTo>
                <a:lnTo>
                  <a:pt x="523366" y="201811"/>
                </a:lnTo>
                <a:lnTo>
                  <a:pt x="470788" y="242133"/>
                </a:lnTo>
                <a:lnTo>
                  <a:pt x="420369" y="285326"/>
                </a:lnTo>
                <a:lnTo>
                  <a:pt x="372236" y="331402"/>
                </a:lnTo>
                <a:lnTo>
                  <a:pt x="326135" y="379649"/>
                </a:lnTo>
                <a:lnTo>
                  <a:pt x="282955" y="430055"/>
                </a:lnTo>
                <a:lnTo>
                  <a:pt x="242569" y="482608"/>
                </a:lnTo>
                <a:lnTo>
                  <a:pt x="205104" y="537332"/>
                </a:lnTo>
                <a:lnTo>
                  <a:pt x="169798" y="594203"/>
                </a:lnTo>
                <a:lnTo>
                  <a:pt x="138175" y="652534"/>
                </a:lnTo>
                <a:lnTo>
                  <a:pt x="110108" y="713011"/>
                </a:lnTo>
                <a:lnTo>
                  <a:pt x="84200" y="774200"/>
                </a:lnTo>
                <a:lnTo>
                  <a:pt x="61848" y="836849"/>
                </a:lnTo>
                <a:lnTo>
                  <a:pt x="43179" y="900209"/>
                </a:lnTo>
                <a:lnTo>
                  <a:pt x="28066" y="965005"/>
                </a:lnTo>
                <a:lnTo>
                  <a:pt x="15747" y="1030524"/>
                </a:lnTo>
                <a:lnTo>
                  <a:pt x="7111" y="1096767"/>
                </a:lnTo>
                <a:lnTo>
                  <a:pt x="1396" y="1162998"/>
                </a:lnTo>
                <a:lnTo>
                  <a:pt x="0" y="1229254"/>
                </a:lnTo>
                <a:lnTo>
                  <a:pt x="1396" y="1295484"/>
                </a:lnTo>
                <a:lnTo>
                  <a:pt x="7111" y="1361727"/>
                </a:lnTo>
                <a:lnTo>
                  <a:pt x="15747" y="1427958"/>
                </a:lnTo>
                <a:lnTo>
                  <a:pt x="28066" y="1493477"/>
                </a:lnTo>
                <a:lnTo>
                  <a:pt x="43179" y="1557561"/>
                </a:lnTo>
                <a:lnTo>
                  <a:pt x="62610" y="1621645"/>
                </a:lnTo>
                <a:lnTo>
                  <a:pt x="84200" y="1684282"/>
                </a:lnTo>
                <a:lnTo>
                  <a:pt x="110108" y="1745483"/>
                </a:lnTo>
                <a:lnTo>
                  <a:pt x="138937" y="1805237"/>
                </a:lnTo>
                <a:lnTo>
                  <a:pt x="170560" y="1864279"/>
                </a:lnTo>
                <a:lnTo>
                  <a:pt x="205104" y="1920438"/>
                </a:lnTo>
                <a:lnTo>
                  <a:pt x="242569" y="1975163"/>
                </a:lnTo>
                <a:lnTo>
                  <a:pt x="282955" y="2028439"/>
                </a:lnTo>
                <a:lnTo>
                  <a:pt x="326135" y="2078845"/>
                </a:lnTo>
                <a:lnTo>
                  <a:pt x="372236" y="2127080"/>
                </a:lnTo>
                <a:lnTo>
                  <a:pt x="420369" y="2172444"/>
                </a:lnTo>
                <a:lnTo>
                  <a:pt x="470788" y="2215637"/>
                </a:lnTo>
                <a:lnTo>
                  <a:pt x="523366" y="2255960"/>
                </a:lnTo>
                <a:lnTo>
                  <a:pt x="578865" y="2294123"/>
                </a:lnTo>
                <a:lnTo>
                  <a:pt x="634999" y="2328680"/>
                </a:lnTo>
                <a:lnTo>
                  <a:pt x="693292" y="2360366"/>
                </a:lnTo>
                <a:lnTo>
                  <a:pt x="753744" y="2389157"/>
                </a:lnTo>
                <a:lnTo>
                  <a:pt x="814958" y="2414367"/>
                </a:lnTo>
                <a:lnTo>
                  <a:pt x="877569" y="2436681"/>
                </a:lnTo>
                <a:lnTo>
                  <a:pt x="941704" y="2455400"/>
                </a:lnTo>
                <a:lnTo>
                  <a:pt x="951102" y="2457619"/>
                </a:lnTo>
                <a:lnTo>
                  <a:pt x="951102" y="0"/>
                </a:lnTo>
                <a:close/>
              </a:path>
            </a:pathLst>
          </a:custGeom>
          <a:solidFill>
            <a:srgbClr val="2F5FAA"/>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49" name="Google Shape;149;p12"/>
          <p:cNvSpPr/>
          <p:nvPr/>
        </p:nvSpPr>
        <p:spPr>
          <a:xfrm>
            <a:off x="0" y="0"/>
            <a:ext cx="1139190" cy="1254760"/>
          </a:xfrm>
          <a:custGeom>
            <a:avLst/>
            <a:gdLst/>
            <a:ahLst/>
            <a:cxnLst/>
            <a:rect l="l" t="t" r="r" b="b"/>
            <a:pathLst>
              <a:path w="1139190" h="1254760" extrusionOk="0">
                <a:moveTo>
                  <a:pt x="1138859" y="0"/>
                </a:moveTo>
                <a:lnTo>
                  <a:pt x="0" y="0"/>
                </a:lnTo>
                <a:lnTo>
                  <a:pt x="0" y="1254351"/>
                </a:lnTo>
                <a:lnTo>
                  <a:pt x="67677" y="1245590"/>
                </a:lnTo>
                <a:lnTo>
                  <a:pt x="133196" y="1233347"/>
                </a:lnTo>
                <a:lnTo>
                  <a:pt x="197276" y="1218234"/>
                </a:lnTo>
                <a:lnTo>
                  <a:pt x="261357" y="1199502"/>
                </a:lnTo>
                <a:lnTo>
                  <a:pt x="323993" y="1177188"/>
                </a:lnTo>
                <a:lnTo>
                  <a:pt x="385197" y="1151991"/>
                </a:lnTo>
                <a:lnTo>
                  <a:pt x="445675" y="1123187"/>
                </a:lnTo>
                <a:lnTo>
                  <a:pt x="503996" y="1091514"/>
                </a:lnTo>
                <a:lnTo>
                  <a:pt x="560153" y="1056944"/>
                </a:lnTo>
                <a:lnTo>
                  <a:pt x="615593" y="1018793"/>
                </a:lnTo>
                <a:lnTo>
                  <a:pt x="668153" y="978471"/>
                </a:lnTo>
                <a:lnTo>
                  <a:pt x="718551" y="935266"/>
                </a:lnTo>
                <a:lnTo>
                  <a:pt x="766791" y="889914"/>
                </a:lnTo>
                <a:lnTo>
                  <a:pt x="812874" y="841667"/>
                </a:lnTo>
                <a:lnTo>
                  <a:pt x="856073" y="791273"/>
                </a:lnTo>
                <a:lnTo>
                  <a:pt x="896391" y="737996"/>
                </a:lnTo>
                <a:lnTo>
                  <a:pt x="933832" y="683272"/>
                </a:lnTo>
                <a:lnTo>
                  <a:pt x="968395" y="627113"/>
                </a:lnTo>
                <a:lnTo>
                  <a:pt x="1000075" y="568070"/>
                </a:lnTo>
                <a:lnTo>
                  <a:pt x="1028873" y="508304"/>
                </a:lnTo>
                <a:lnTo>
                  <a:pt x="1054794" y="447116"/>
                </a:lnTo>
                <a:lnTo>
                  <a:pt x="1076394" y="384467"/>
                </a:lnTo>
                <a:lnTo>
                  <a:pt x="1095830" y="320395"/>
                </a:lnTo>
                <a:lnTo>
                  <a:pt x="1110952" y="256311"/>
                </a:lnTo>
                <a:lnTo>
                  <a:pt x="1123195" y="190792"/>
                </a:lnTo>
                <a:lnTo>
                  <a:pt x="1131832" y="124548"/>
                </a:lnTo>
                <a:lnTo>
                  <a:pt x="1137592" y="58318"/>
                </a:lnTo>
                <a:lnTo>
                  <a:pt x="1138859" y="0"/>
                </a:lnTo>
                <a:close/>
              </a:path>
            </a:pathLst>
          </a:custGeom>
          <a:solidFill>
            <a:srgbClr val="669CD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51" name="Google Shape;151;p12"/>
          <p:cNvSpPr/>
          <p:nvPr/>
        </p:nvSpPr>
        <p:spPr>
          <a:xfrm>
            <a:off x="11132621" y="8451352"/>
            <a:ext cx="772160" cy="1281430"/>
          </a:xfrm>
          <a:custGeom>
            <a:avLst/>
            <a:gdLst/>
            <a:ahLst/>
            <a:cxnLst/>
            <a:rect l="l" t="t" r="r" b="b"/>
            <a:pathLst>
              <a:path w="772159" h="1281429" extrusionOk="0">
                <a:moveTo>
                  <a:pt x="0" y="1280847"/>
                </a:moveTo>
                <a:lnTo>
                  <a:pt x="1447" y="0"/>
                </a:lnTo>
              </a:path>
              <a:path w="772159" h="1281429" extrusionOk="0">
                <a:moveTo>
                  <a:pt x="0" y="646545"/>
                </a:moveTo>
                <a:lnTo>
                  <a:pt x="771713" y="1435"/>
                </a:lnTo>
              </a:path>
              <a:path w="772159" h="1281429" extrusionOk="0">
                <a:moveTo>
                  <a:pt x="0" y="632863"/>
                </a:moveTo>
                <a:lnTo>
                  <a:pt x="770278" y="1280847"/>
                </a:lnTo>
              </a:path>
              <a:path w="772159" h="1281429" extrusionOk="0">
                <a:moveTo>
                  <a:pt x="7924" y="637903"/>
                </a:moveTo>
                <a:lnTo>
                  <a:pt x="771713" y="636465"/>
                </a:lnTo>
              </a:path>
            </a:pathLst>
          </a:custGeom>
          <a:noFill/>
          <a:ln w="76300" cap="flat" cmpd="sng">
            <a:solidFill>
              <a:srgbClr val="669CD3"/>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52" name="Google Shape;152;p12"/>
          <p:cNvSpPr/>
          <p:nvPr/>
        </p:nvSpPr>
        <p:spPr>
          <a:xfrm>
            <a:off x="12959207" y="0"/>
            <a:ext cx="2036445" cy="1536700"/>
          </a:xfrm>
          <a:custGeom>
            <a:avLst/>
            <a:gdLst/>
            <a:ahLst/>
            <a:cxnLst/>
            <a:rect l="l" t="t" r="r" b="b"/>
            <a:pathLst>
              <a:path w="2036444" h="1536700" extrusionOk="0">
                <a:moveTo>
                  <a:pt x="1280674" y="0"/>
                </a:moveTo>
                <a:lnTo>
                  <a:pt x="1280922" y="895641"/>
                </a:lnTo>
                <a:lnTo>
                  <a:pt x="1280160" y="895641"/>
                </a:lnTo>
                <a:lnTo>
                  <a:pt x="1279398" y="928763"/>
                </a:lnTo>
                <a:lnTo>
                  <a:pt x="1272286" y="995717"/>
                </a:lnTo>
                <a:lnTo>
                  <a:pt x="1258570" y="1061236"/>
                </a:lnTo>
                <a:lnTo>
                  <a:pt x="1237742" y="1124596"/>
                </a:lnTo>
                <a:lnTo>
                  <a:pt x="1210310" y="1185797"/>
                </a:lnTo>
                <a:lnTo>
                  <a:pt x="1177163" y="1244115"/>
                </a:lnTo>
                <a:lnTo>
                  <a:pt x="1137666" y="1298116"/>
                </a:lnTo>
                <a:lnTo>
                  <a:pt x="1092962" y="1347798"/>
                </a:lnTo>
                <a:lnTo>
                  <a:pt x="1043305" y="1393162"/>
                </a:lnTo>
                <a:lnTo>
                  <a:pt x="989330" y="1432037"/>
                </a:lnTo>
                <a:lnTo>
                  <a:pt x="931037" y="1465869"/>
                </a:lnTo>
                <a:lnTo>
                  <a:pt x="869823" y="1493238"/>
                </a:lnTo>
                <a:lnTo>
                  <a:pt x="806450" y="1513392"/>
                </a:lnTo>
                <a:lnTo>
                  <a:pt x="740918" y="1527794"/>
                </a:lnTo>
                <a:lnTo>
                  <a:pt x="673989" y="1534995"/>
                </a:lnTo>
                <a:lnTo>
                  <a:pt x="640842" y="1535719"/>
                </a:lnTo>
                <a:lnTo>
                  <a:pt x="640080" y="1536430"/>
                </a:lnTo>
                <a:lnTo>
                  <a:pt x="640080" y="1535719"/>
                </a:lnTo>
                <a:lnTo>
                  <a:pt x="606933" y="1534995"/>
                </a:lnTo>
                <a:lnTo>
                  <a:pt x="573151" y="1532112"/>
                </a:lnTo>
                <a:lnTo>
                  <a:pt x="506857" y="1522041"/>
                </a:lnTo>
                <a:lnTo>
                  <a:pt x="442087" y="1504756"/>
                </a:lnTo>
                <a:lnTo>
                  <a:pt x="380238" y="1480271"/>
                </a:lnTo>
                <a:lnTo>
                  <a:pt x="320421" y="1450032"/>
                </a:lnTo>
                <a:lnTo>
                  <a:pt x="264287" y="1413317"/>
                </a:lnTo>
                <a:lnTo>
                  <a:pt x="211709" y="1371559"/>
                </a:lnTo>
                <a:lnTo>
                  <a:pt x="164846" y="1324036"/>
                </a:lnTo>
                <a:lnTo>
                  <a:pt x="122428" y="1272195"/>
                </a:lnTo>
                <a:lnTo>
                  <a:pt x="85725" y="1216048"/>
                </a:lnTo>
                <a:lnTo>
                  <a:pt x="55499" y="1156283"/>
                </a:lnTo>
                <a:lnTo>
                  <a:pt x="31750" y="1093646"/>
                </a:lnTo>
                <a:lnTo>
                  <a:pt x="14478" y="1029562"/>
                </a:lnTo>
                <a:lnTo>
                  <a:pt x="3683" y="963319"/>
                </a:lnTo>
                <a:lnTo>
                  <a:pt x="0" y="896365"/>
                </a:lnTo>
                <a:lnTo>
                  <a:pt x="0" y="0"/>
                </a:lnTo>
              </a:path>
              <a:path w="2036444" h="1536700" extrusionOk="0">
                <a:moveTo>
                  <a:pt x="2035943" y="0"/>
                </a:moveTo>
                <a:lnTo>
                  <a:pt x="2036191" y="895641"/>
                </a:lnTo>
                <a:lnTo>
                  <a:pt x="2035429" y="895641"/>
                </a:lnTo>
                <a:lnTo>
                  <a:pt x="2034794" y="928763"/>
                </a:lnTo>
                <a:lnTo>
                  <a:pt x="2027555" y="995717"/>
                </a:lnTo>
                <a:lnTo>
                  <a:pt x="2013839" y="1061236"/>
                </a:lnTo>
                <a:lnTo>
                  <a:pt x="1993011" y="1124596"/>
                </a:lnTo>
                <a:lnTo>
                  <a:pt x="1965579" y="1185797"/>
                </a:lnTo>
                <a:lnTo>
                  <a:pt x="1932432" y="1244115"/>
                </a:lnTo>
                <a:lnTo>
                  <a:pt x="1892935" y="1298116"/>
                </a:lnTo>
                <a:lnTo>
                  <a:pt x="1848231" y="1347798"/>
                </a:lnTo>
                <a:lnTo>
                  <a:pt x="1798574" y="1393162"/>
                </a:lnTo>
                <a:lnTo>
                  <a:pt x="1744599" y="1432037"/>
                </a:lnTo>
                <a:lnTo>
                  <a:pt x="1686306" y="1465869"/>
                </a:lnTo>
                <a:lnTo>
                  <a:pt x="1625092" y="1493238"/>
                </a:lnTo>
                <a:lnTo>
                  <a:pt x="1561719" y="1513392"/>
                </a:lnTo>
                <a:lnTo>
                  <a:pt x="1496187" y="1527794"/>
                </a:lnTo>
                <a:lnTo>
                  <a:pt x="1429258" y="1534995"/>
                </a:lnTo>
                <a:lnTo>
                  <a:pt x="1396111" y="1535719"/>
                </a:lnTo>
                <a:lnTo>
                  <a:pt x="1395349" y="1536430"/>
                </a:lnTo>
                <a:lnTo>
                  <a:pt x="1395349" y="1535719"/>
                </a:lnTo>
                <a:lnTo>
                  <a:pt x="1362202" y="1534995"/>
                </a:lnTo>
                <a:lnTo>
                  <a:pt x="1328420" y="1532112"/>
                </a:lnTo>
                <a:lnTo>
                  <a:pt x="1262126" y="1522041"/>
                </a:lnTo>
                <a:lnTo>
                  <a:pt x="1197356" y="1504756"/>
                </a:lnTo>
                <a:lnTo>
                  <a:pt x="1135507" y="1480271"/>
                </a:lnTo>
                <a:lnTo>
                  <a:pt x="1075690" y="1450032"/>
                </a:lnTo>
                <a:lnTo>
                  <a:pt x="1019556" y="1413317"/>
                </a:lnTo>
                <a:lnTo>
                  <a:pt x="966978" y="1371559"/>
                </a:lnTo>
                <a:lnTo>
                  <a:pt x="920242" y="1324036"/>
                </a:lnTo>
                <a:lnTo>
                  <a:pt x="877697" y="1272195"/>
                </a:lnTo>
                <a:lnTo>
                  <a:pt x="840994" y="1216048"/>
                </a:lnTo>
                <a:lnTo>
                  <a:pt x="810768" y="1156283"/>
                </a:lnTo>
                <a:lnTo>
                  <a:pt x="787019" y="1093646"/>
                </a:lnTo>
                <a:lnTo>
                  <a:pt x="769747" y="1029562"/>
                </a:lnTo>
                <a:lnTo>
                  <a:pt x="758952" y="963319"/>
                </a:lnTo>
                <a:lnTo>
                  <a:pt x="755269" y="896365"/>
                </a:lnTo>
                <a:lnTo>
                  <a:pt x="755269" y="0"/>
                </a:lnTo>
              </a:path>
            </a:pathLst>
          </a:custGeom>
          <a:noFill/>
          <a:ln w="18700" cap="flat" cmpd="sng">
            <a:solidFill>
              <a:srgbClr val="1C365F"/>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53" name="Google Shape;153;p12"/>
          <p:cNvSpPr txBox="1"/>
          <p:nvPr/>
        </p:nvSpPr>
        <p:spPr>
          <a:xfrm>
            <a:off x="1652170" y="365790"/>
            <a:ext cx="10373530" cy="1015622"/>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6000" b="1">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HOW IT WORKS</a:t>
            </a:r>
          </a:p>
        </p:txBody>
      </p:sp>
      <p:sp>
        <p:nvSpPr>
          <p:cNvPr id="7" name="TextBox 6">
            <a:extLst>
              <a:ext uri="{FF2B5EF4-FFF2-40B4-BE49-F238E27FC236}">
                <a16:creationId xmlns:a16="http://schemas.microsoft.com/office/drawing/2014/main" id="{BA4051BE-AE0C-A12A-B27E-01A80E7BFCB5}"/>
              </a:ext>
            </a:extLst>
          </p:cNvPr>
          <p:cNvSpPr txBox="1"/>
          <p:nvPr/>
        </p:nvSpPr>
        <p:spPr>
          <a:xfrm>
            <a:off x="1652170" y="1873538"/>
            <a:ext cx="9166860" cy="6924973"/>
          </a:xfrm>
          <a:prstGeom prst="rect">
            <a:avLst/>
          </a:prstGeom>
          <a:noFill/>
        </p:spPr>
        <p:txBody>
          <a:bodyPr wrap="square">
            <a:spAutoFit/>
          </a:bodyPr>
          <a:lstStyle/>
          <a:p>
            <a:r>
              <a:rPr lang="en-US" sz="4000" b="1">
                <a:solidFill>
                  <a:schemeClr val="bg2"/>
                </a:solidFill>
                <a:latin typeface="Calibri" panose="020F0502020204030204" pitchFamily="34" charset="0"/>
                <a:ea typeface="Calibri" panose="020F0502020204030204" pitchFamily="34" charset="0"/>
                <a:cs typeface="Calibri" panose="020F0502020204030204" pitchFamily="34" charset="0"/>
              </a:rPr>
              <a:t>For Teachers</a:t>
            </a:r>
          </a:p>
          <a:p>
            <a:endParaRPr lang="en-US" sz="4000">
              <a:solidFill>
                <a:schemeClr val="bg2"/>
              </a:solidFill>
              <a:latin typeface="Calibri" panose="020F0502020204030204" pitchFamily="34" charset="0"/>
              <a:ea typeface="Calibri" panose="020F0502020204030204" pitchFamily="34" charset="0"/>
              <a:cs typeface="Calibri" panose="020F0502020204030204" pitchFamily="34" charset="0"/>
            </a:endParaRPr>
          </a:p>
          <a:p>
            <a:r>
              <a:rPr lang="en-US" sz="2800" b="1">
                <a:latin typeface="Calibri" panose="020F0502020204030204" pitchFamily="34" charset="0"/>
                <a:ea typeface="Calibri" panose="020F0502020204030204" pitchFamily="34" charset="0"/>
                <a:cs typeface="Calibri" panose="020F0502020204030204" pitchFamily="34" charset="0"/>
              </a:rPr>
              <a:t>Assignment Creation and Feedback:</a:t>
            </a:r>
            <a:r>
              <a:rPr lang="en-US" sz="2800">
                <a:latin typeface="Calibri" panose="020F0502020204030204" pitchFamily="34" charset="0"/>
                <a:ea typeface="Calibri" panose="020F0502020204030204" pitchFamily="34" charset="0"/>
                <a:cs typeface="Calibri" panose="020F0502020204030204" pitchFamily="34" charset="0"/>
              </a:rPr>
              <a:t> Teachers can use Watson AI to generate personalized feedback for students based on their assignment submissions. AI-driven insights help identify areas of improvement and provide tailored recommendations.</a:t>
            </a:r>
          </a:p>
          <a:p>
            <a:endParaRPr lang="en-US" sz="2800">
              <a:latin typeface="Calibri" panose="020F0502020204030204" pitchFamily="34" charset="0"/>
              <a:ea typeface="Calibri" panose="020F0502020204030204" pitchFamily="34" charset="0"/>
              <a:cs typeface="Calibri" panose="020F0502020204030204" pitchFamily="34" charset="0"/>
            </a:endParaRPr>
          </a:p>
          <a:p>
            <a:r>
              <a:rPr lang="en-US" sz="2800" b="1">
                <a:latin typeface="Calibri" panose="020F0502020204030204" pitchFamily="34" charset="0"/>
                <a:ea typeface="Calibri" panose="020F0502020204030204" pitchFamily="34" charset="0"/>
                <a:cs typeface="Calibri" panose="020F0502020204030204" pitchFamily="34" charset="0"/>
              </a:rPr>
              <a:t>Resource Recommendations:</a:t>
            </a:r>
            <a:r>
              <a:rPr lang="en-US" sz="2800">
                <a:latin typeface="Calibri" panose="020F0502020204030204" pitchFamily="34" charset="0"/>
                <a:ea typeface="Calibri" panose="020F0502020204030204" pitchFamily="34" charset="0"/>
                <a:cs typeface="Calibri" panose="020F0502020204030204" pitchFamily="34" charset="0"/>
              </a:rPr>
              <a:t> Watson AI analyzes student performance data to recommend specific learning materials and resources that cater to the unique needs of each student.</a:t>
            </a:r>
          </a:p>
          <a:p>
            <a:endParaRPr lang="en-US" sz="2800">
              <a:latin typeface="Calibri" panose="020F0502020204030204" pitchFamily="34" charset="0"/>
              <a:ea typeface="Calibri" panose="020F0502020204030204" pitchFamily="34" charset="0"/>
              <a:cs typeface="Calibri" panose="020F0502020204030204" pitchFamily="34" charset="0"/>
            </a:endParaRPr>
          </a:p>
          <a:p>
            <a:r>
              <a:rPr lang="en-US" sz="2800" b="1">
                <a:latin typeface="Calibri" panose="020F0502020204030204" pitchFamily="34" charset="0"/>
                <a:ea typeface="Calibri" panose="020F0502020204030204" pitchFamily="34" charset="0"/>
                <a:cs typeface="Calibri" panose="020F0502020204030204" pitchFamily="34" charset="0"/>
              </a:rPr>
              <a:t>Class Performance Analysis:</a:t>
            </a:r>
            <a:r>
              <a:rPr lang="en-US" sz="2800">
                <a:latin typeface="Calibri" panose="020F0502020204030204" pitchFamily="34" charset="0"/>
                <a:ea typeface="Calibri" panose="020F0502020204030204" pitchFamily="34" charset="0"/>
                <a:cs typeface="Calibri" panose="020F0502020204030204" pitchFamily="34" charset="0"/>
              </a:rPr>
              <a:t> Watson AI provides real-time analysis of class performance, helping teachers identify trends and adapt their teaching strategies accordingly</a:t>
            </a:r>
            <a:r>
              <a:rPr lang="en-US">
                <a:latin typeface="Calibri" panose="020F0502020204030204" pitchFamily="34" charset="0"/>
                <a:ea typeface="Calibri" panose="020F0502020204030204" pitchFamily="34" charset="0"/>
                <a:cs typeface="Calibri" panose="020F0502020204030204" pitchFamily="34" charset="0"/>
              </a:rPr>
              <a:t>.</a:t>
            </a:r>
          </a:p>
        </p:txBody>
      </p:sp>
      <p:pic>
        <p:nvPicPr>
          <p:cNvPr id="6" name="Picture 5">
            <a:extLst>
              <a:ext uri="{FF2B5EF4-FFF2-40B4-BE49-F238E27FC236}">
                <a16:creationId xmlns:a16="http://schemas.microsoft.com/office/drawing/2014/main" id="{EFA6D62C-106F-493B-6768-0F5C02BA568C}"/>
              </a:ext>
            </a:extLst>
          </p:cNvPr>
          <p:cNvPicPr>
            <a:picLocks noChangeAspect="1"/>
          </p:cNvPicPr>
          <p:nvPr/>
        </p:nvPicPr>
        <p:blipFill>
          <a:blip r:embed="rId3"/>
          <a:stretch>
            <a:fillRect/>
          </a:stretch>
        </p:blipFill>
        <p:spPr>
          <a:xfrm>
            <a:off x="10816982" y="2124121"/>
            <a:ext cx="7456522" cy="608116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C365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TotalTime>
  <Words>550</Words>
  <Application>Microsoft Office PowerPoint</Application>
  <PresentationFormat>Custom</PresentationFormat>
  <Paragraphs>84</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 Light</vt:lpstr>
      <vt:lpstr>Arial Black</vt:lpstr>
      <vt:lpstr>Poppins</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Anagha</dc:creator>
  <cp:lastModifiedBy>ANAGHA RAJESH</cp:lastModifiedBy>
  <cp:revision>2</cp:revision>
  <dcterms:modified xsi:type="dcterms:W3CDTF">2024-07-01T15:08:10Z</dcterms:modified>
</cp:coreProperties>
</file>