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Django for Python 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Real-Life Examples and Live Coding Demonstrations</a:t>
            </a:r>
          </a:p>
          <a:p>
            <a:r>
              <a:t>Presented by Akhil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Coding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Setup: Open Visual Studio Code and the Django project.</a:t>
            </a:r>
          </a:p>
          <a:p>
            <a:r>
              <a:t>• Demonstration: Create a new post, edit an existing post, and delete a post.</a:t>
            </a:r>
          </a:p>
          <a:p>
            <a:r>
              <a:t>• Interactive Q&amp;A: Answer questions from the audience while coding.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Coding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Task: Add a feature for liking posts.</a:t>
            </a:r>
          </a:p>
          <a:p>
            <a:r>
              <a:t>• Instructions: Guide the audience through the process of adding a like button to posts.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Documentation: https://docs.djangoproject.com/</a:t>
            </a:r>
          </a:p>
          <a:p>
            <a:r>
              <a:t>• Tutorials: https://tutorial.djangogirls.org/</a:t>
            </a:r>
          </a:p>
          <a:p>
            <a:r>
              <a:t>• Books: 'Django for Beginners' by William S. Vincent</a:t>
            </a:r>
          </a:p>
          <a:p>
            <a:r>
              <a:t>• Communities: https://www.djangoproject.com/community/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Session: Open the floor for any final questions and provide answers.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Summary: Recap the key points covered in the presentation.</a:t>
            </a:r>
          </a:p>
          <a:p>
            <a:r>
              <a:t>• Thank You: Thank the audience for their participation.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Introduction to Django</a:t>
            </a:r>
          </a:p>
          <a:p>
            <a:r>
              <a:t>• Key Concepts and Features</a:t>
            </a:r>
          </a:p>
          <a:p>
            <a:r>
              <a:t>• Real-World Examples</a:t>
            </a:r>
          </a:p>
          <a:p>
            <a:r>
              <a:t>• Live Coding Demonstration</a:t>
            </a:r>
          </a:p>
          <a:p>
            <a:r>
              <a:t>• Interactive Q&amp;A and Coding Exercises</a:t>
            </a:r>
          </a:p>
          <a:p>
            <a:r>
              <a:t>• Additional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Overview: Django is a high-level Python web framework that encourages rapid development and clean, pragmatic design.</a:t>
            </a:r>
          </a:p>
          <a:p>
            <a:r>
              <a:t>• History: Developed by the Django Software Foundation in 2005.</a:t>
            </a:r>
          </a:p>
          <a:p>
            <a:r>
              <a:t>• Core Philosophy: DRY (Don't Repeat Yourself) and 'Explicit is better than implicit.'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MVC Pattern: Django uses the Model-View-Controller (MVC) pattern, but it calls it Model-View-Template (MVT).</a:t>
            </a:r>
          </a:p>
          <a:p>
            <a:r>
              <a:t>• ORM: Django's Object-Relational Mapping (ORM) allows for easy database manipulation.</a:t>
            </a:r>
          </a:p>
          <a:p>
            <a:r>
              <a:t>• Admin Interface: Auto-generated admin interface for managing application data.</a:t>
            </a:r>
          </a:p>
          <a:p>
            <a:r>
              <a:t>• Security: Built-in protections against common security threats like SQL injection, cross-site scripting (XSS), and cross-site request forgery (CSRF).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Example: Blog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Description: A simple blog application with user authentication, post creation, and comments.</a:t>
            </a:r>
          </a:p>
          <a:p>
            <a:r>
              <a:t>• Key Features:</a:t>
            </a:r>
          </a:p>
          <a:p>
            <a:r>
              <a:t>  - User Registration and Login</a:t>
            </a:r>
          </a:p>
          <a:p>
            <a:r>
              <a:t>  - Post Creation, Editing, and Deletion</a:t>
            </a:r>
          </a:p>
          <a:p>
            <a:r>
              <a:t>  - Commenting System</a:t>
            </a:r>
          </a:p>
          <a:p>
            <a:r>
              <a:t>  - Admin Panel for Managing Posts and Comments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Virtual Environment: Setting up a virtual environment for the project.</a:t>
            </a:r>
          </a:p>
          <a:p>
            <a:r>
              <a:t>• Installing Django: Using pip to install Django.</a:t>
            </a:r>
          </a:p>
          <a:p>
            <a:r>
              <a:t>• Creating a Django Project: Running `django-admin startproject myblog`.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Model: Extending Django's built-in User model.</a:t>
            </a:r>
          </a:p>
          <a:p>
            <a:r>
              <a:t>• Post Model: Defining fields for a blog post (title, content, author, etc.).</a:t>
            </a:r>
          </a:p>
          <a:p>
            <a:r>
              <a:t>• Comment Model: Creating a model for post comments.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Views and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Views: Handling HTTP requests and returning responses.</a:t>
            </a:r>
          </a:p>
          <a:p>
            <a:r>
              <a:t>• Templates: Using Django's templating language to render HTML.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Forms and 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Forms: Creating forms for user registration and post creation.</a:t>
            </a:r>
          </a:p>
          <a:p>
            <a:r>
              <a:t>• Authentication: Using Django's built-in authentication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