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A112-D37D-420A-878F-92B2E052131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1164C1-A4C6-4220-B8C1-71466BB7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9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A112-D37D-420A-878F-92B2E052131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1164C1-A4C6-4220-B8C1-71466BB7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9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A112-D37D-420A-878F-92B2E052131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1164C1-A4C6-4220-B8C1-71466BB7F75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1920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A112-D37D-420A-878F-92B2E052131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1164C1-A4C6-4220-B8C1-71466BB7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A112-D37D-420A-878F-92B2E052131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1164C1-A4C6-4220-B8C1-71466BB7F75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29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A112-D37D-420A-878F-92B2E052131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1164C1-A4C6-4220-B8C1-71466BB7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19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A112-D37D-420A-878F-92B2E052131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64C1-A4C6-4220-B8C1-71466BB7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32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A112-D37D-420A-878F-92B2E052131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64C1-A4C6-4220-B8C1-71466BB7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9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A112-D37D-420A-878F-92B2E052131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64C1-A4C6-4220-B8C1-71466BB7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A112-D37D-420A-878F-92B2E052131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1164C1-A4C6-4220-B8C1-71466BB7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7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A112-D37D-420A-878F-92B2E052131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1164C1-A4C6-4220-B8C1-71466BB7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9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A112-D37D-420A-878F-92B2E052131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1164C1-A4C6-4220-B8C1-71466BB7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A112-D37D-420A-878F-92B2E052131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64C1-A4C6-4220-B8C1-71466BB7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9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A112-D37D-420A-878F-92B2E052131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64C1-A4C6-4220-B8C1-71466BB7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8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A112-D37D-420A-878F-92B2E052131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64C1-A4C6-4220-B8C1-71466BB7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0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A112-D37D-420A-878F-92B2E052131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1164C1-A4C6-4220-B8C1-71466BB7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0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A112-D37D-420A-878F-92B2E052131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1164C1-A4C6-4220-B8C1-71466BB7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2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8998D3A-3B59-4CEC-897B-23B68984035F}"/>
              </a:ext>
            </a:extLst>
          </p:cNvPr>
          <p:cNvSpPr/>
          <p:nvPr/>
        </p:nvSpPr>
        <p:spPr>
          <a:xfrm>
            <a:off x="3806751" y="0"/>
            <a:ext cx="45784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Minor Project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2227A7-8E58-4ECB-8CDA-63922000B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4" y="1245704"/>
            <a:ext cx="10442713" cy="531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8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47DDE6-1E3D-4D4C-B29A-59053B18E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2" y="1295398"/>
            <a:ext cx="10363201" cy="51816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4DCF9B-287D-4004-A9E8-69D5A7913D23}"/>
              </a:ext>
            </a:extLst>
          </p:cNvPr>
          <p:cNvSpPr/>
          <p:nvPr/>
        </p:nvSpPr>
        <p:spPr>
          <a:xfrm>
            <a:off x="3833484" y="171126"/>
            <a:ext cx="5187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5 Star Question</a:t>
            </a:r>
          </a:p>
        </p:txBody>
      </p:sp>
    </p:spTree>
    <p:extLst>
      <p:ext uri="{BB962C8B-B14F-4D97-AF65-F5344CB8AC3E}">
        <p14:creationId xmlns:p14="http://schemas.microsoft.com/office/powerpoint/2010/main" val="27185389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2020-07-07T11:53:46Z</dcterms:created>
  <dcterms:modified xsi:type="dcterms:W3CDTF">2020-07-07T12:11:15Z</dcterms:modified>
</cp:coreProperties>
</file>