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0BAD984-B3A0-4083-8C54-A8DD4D90820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E622AFC-EFC7-4E99-80E2-F322984BE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7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D984-B3A0-4083-8C54-A8DD4D90820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2AFC-EFC7-4E99-80E2-F322984BE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D984-B3A0-4083-8C54-A8DD4D90820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2AFC-EFC7-4E99-80E2-F322984BE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37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D984-B3A0-4083-8C54-A8DD4D90820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2AFC-EFC7-4E99-80E2-F322984BE1B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0216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D984-B3A0-4083-8C54-A8DD4D90820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2AFC-EFC7-4E99-80E2-F322984BE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03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D984-B3A0-4083-8C54-A8DD4D90820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2AFC-EFC7-4E99-80E2-F322984BE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19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D984-B3A0-4083-8C54-A8DD4D90820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2AFC-EFC7-4E99-80E2-F322984BE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08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D984-B3A0-4083-8C54-A8DD4D90820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2AFC-EFC7-4E99-80E2-F322984BE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46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D984-B3A0-4083-8C54-A8DD4D90820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2AFC-EFC7-4E99-80E2-F322984BE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D984-B3A0-4083-8C54-A8DD4D90820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2AFC-EFC7-4E99-80E2-F322984BE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9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D984-B3A0-4083-8C54-A8DD4D90820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2AFC-EFC7-4E99-80E2-F322984BE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0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D984-B3A0-4083-8C54-A8DD4D90820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2AFC-EFC7-4E99-80E2-F322984BE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0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D984-B3A0-4083-8C54-A8DD4D90820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2AFC-EFC7-4E99-80E2-F322984BE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2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D984-B3A0-4083-8C54-A8DD4D90820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2AFC-EFC7-4E99-80E2-F322984BE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5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D984-B3A0-4083-8C54-A8DD4D90820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2AFC-EFC7-4E99-80E2-F322984BE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7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D984-B3A0-4083-8C54-A8DD4D90820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2AFC-EFC7-4E99-80E2-F322984BE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8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D984-B3A0-4083-8C54-A8DD4D90820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2AFC-EFC7-4E99-80E2-F322984BE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7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AD984-B3A0-4083-8C54-A8DD4D90820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22AFC-EFC7-4E99-80E2-F322984BE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25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2432F3-E2C8-4842-A7A3-F9809926B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71" y="1041009"/>
            <a:ext cx="10730132" cy="476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7A3D7E-F58B-427E-A034-EBC1C8717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520505"/>
            <a:ext cx="10287000" cy="572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2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9FA1C8-82D7-46C3-BDAA-D07D73015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323557"/>
            <a:ext cx="10287000" cy="611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9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E482D3-6455-4139-AB7A-D40AE0B39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82" y="990600"/>
            <a:ext cx="10986867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2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A68BF7-CA5D-4274-99EF-232A27464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03" y="407816"/>
            <a:ext cx="5785647" cy="4136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93188F-023A-430F-9890-4E10D560C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357" y="407816"/>
            <a:ext cx="4946698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02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2020-07-12T06:21:55Z</dcterms:created>
  <dcterms:modified xsi:type="dcterms:W3CDTF">2020-07-12T09:39:06Z</dcterms:modified>
</cp:coreProperties>
</file>