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2" r:id="rId5"/>
    <p:sldMasterId id="2147483702" r:id="rId6"/>
  </p:sldMasterIdLst>
  <p:notesMasterIdLst>
    <p:notesMasterId r:id="rId13"/>
  </p:notesMasterIdLst>
  <p:sldIdLst>
    <p:sldId id="1598" r:id="rId7"/>
    <p:sldId id="1554" r:id="rId8"/>
    <p:sldId id="1599" r:id="rId9"/>
    <p:sldId id="1600" r:id="rId10"/>
    <p:sldId id="1601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03DEF54-94D6-4B8C-B66A-FE6BF15660F0}">
          <p14:sldIdLst>
            <p14:sldId id="1598"/>
            <p14:sldId id="1554"/>
            <p14:sldId id="1599"/>
            <p14:sldId id="1600"/>
            <p14:sldId id="1601"/>
          </p14:sldIdLst>
        </p14:section>
        <p14:section name="Closing" id="{ED3D9EBA-5667-4F82-A18A-D6925A699660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004BBB"/>
    <a:srgbClr val="00BCF2"/>
    <a:srgbClr val="FFB900"/>
    <a:srgbClr val="C8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1" autoAdjust="0"/>
  </p:normalViewPr>
  <p:slideViewPr>
    <p:cSldViewPr snapToGrid="0">
      <p:cViewPr varScale="1">
        <p:scale>
          <a:sx n="90" d="100"/>
          <a:sy n="90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AE8FA-D7B2-4534-825C-89895736491D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94323-46EB-47FD-802B-1151F9FD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F1828-DED3-4B3E-946D-FF38F1AA0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/>
              <a:t>Refer to the main readme for the course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9:03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2078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94323-46EB-47FD-802B-1151F9FD2B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/>
              <a:t>Key scenarios for bots – 10-15 minutes </a:t>
            </a:r>
          </a:p>
          <a:p>
            <a:pPr fontAlgn="ctr"/>
            <a:r>
              <a:rPr lang="en-US" sz="1200" dirty="0"/>
              <a:t>Common patterns – 5-10 minutes</a:t>
            </a:r>
          </a:p>
          <a:p>
            <a:pPr fontAlgn="ctr"/>
            <a:r>
              <a:rPr lang="en-US" sz="1200" dirty="0"/>
              <a:t>New Bot Framework SDK – 5-10 minutes </a:t>
            </a:r>
          </a:p>
          <a:p>
            <a:pPr fontAlgn="ctr"/>
            <a:r>
              <a:rPr lang="en-US" sz="1200" dirty="0"/>
              <a:t>QnA – remaining time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9:05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87938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5A70A388-5CB4-42F2-85B9-1AE1F63398FA}" type="datetime8">
              <a:rPr lang="en-US" smtClean="0"/>
              <a:t>10/10/2018 9:03 AM</a:t>
            </a:fld>
            <a:endParaRPr lang="en-US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3076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10/10/2018 9:03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4500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telligent Cloud Architect Boot Cam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2">
            <a:extLst>
              <a:ext uri="{FF2B5EF4-FFF2-40B4-BE49-F238E27FC236}">
                <a16:creationId xmlns:a16="http://schemas.microsoft.com/office/drawing/2014/main" id="{4482FD05-F4F6-4D52-A0D4-67F8B984BC9F}"/>
              </a:ext>
            </a:extLst>
          </p:cNvPr>
          <p:cNvSpPr/>
          <p:nvPr userDrawn="1"/>
        </p:nvSpPr>
        <p:spPr>
          <a:xfrm rot="16200000">
            <a:off x="8300546" y="1869065"/>
            <a:ext cx="2659858" cy="5123677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9858" h="5123677" stroke="0" extrusionOk="0">
                <a:moveTo>
                  <a:pt x="1173958" y="0"/>
                </a:moveTo>
                <a:cubicBezTo>
                  <a:pt x="1679080" y="0"/>
                  <a:pt x="2149608" y="395585"/>
                  <a:pt x="2423140" y="1050219"/>
                </a:cubicBezTo>
                <a:cubicBezTo>
                  <a:pt x="2578929" y="1423063"/>
                  <a:pt x="2661157" y="1857606"/>
                  <a:pt x="2659843" y="2301099"/>
                </a:cubicBezTo>
                <a:lnTo>
                  <a:pt x="1173958" y="2290634"/>
                </a:lnTo>
                <a:lnTo>
                  <a:pt x="1173958" y="0"/>
                </a:lnTo>
                <a:close/>
              </a:path>
              <a:path w="2659858" h="5123677" fill="none">
                <a:moveTo>
                  <a:pt x="0" y="1889922"/>
                </a:moveTo>
                <a:cubicBezTo>
                  <a:pt x="1442247" y="2534466"/>
                  <a:pt x="1905795" y="3976716"/>
                  <a:pt x="1650192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c 12">
            <a:extLst>
              <a:ext uri="{FF2B5EF4-FFF2-40B4-BE49-F238E27FC236}">
                <a16:creationId xmlns:a16="http://schemas.microsoft.com/office/drawing/2014/main" id="{E73B8847-EA8B-4495-9732-9FA0DB1963B0}"/>
              </a:ext>
            </a:extLst>
          </p:cNvPr>
          <p:cNvSpPr/>
          <p:nvPr userDrawn="1"/>
        </p:nvSpPr>
        <p:spPr>
          <a:xfrm rot="16200000">
            <a:off x="4275597" y="-1752531"/>
            <a:ext cx="6569893" cy="9188265"/>
          </a:xfrm>
          <a:custGeom>
            <a:avLst/>
            <a:gdLst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3" fmla="*/ 1485900 w 2971800"/>
              <a:gd name="connsiteY3" fmla="*/ 2290634 h 4581267"/>
              <a:gd name="connsiteX4" fmla="*/ 1485900 w 2971800"/>
              <a:gd name="connsiteY4" fmla="*/ 0 h 4581267"/>
              <a:gd name="connsiteX0" fmla="*/ 1485900 w 2971800"/>
              <a:gd name="connsiteY0" fmla="*/ 0 h 4581267"/>
              <a:gd name="connsiteX1" fmla="*/ 2735082 w 2971800"/>
              <a:gd name="connsiteY1" fmla="*/ 1050219 h 4581267"/>
              <a:gd name="connsiteX2" fmla="*/ 2971785 w 2971800"/>
              <a:gd name="connsiteY2" fmla="*/ 2301099 h 4581267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1485885 w 1485900"/>
              <a:gd name="connsiteY2" fmla="*/ 2301099 h 5095102"/>
              <a:gd name="connsiteX3" fmla="*/ 0 w 1485900"/>
              <a:gd name="connsiteY3" fmla="*/ 2290634 h 5095102"/>
              <a:gd name="connsiteX4" fmla="*/ 0 w 1485900"/>
              <a:gd name="connsiteY4" fmla="*/ 0 h 5095102"/>
              <a:gd name="connsiteX0" fmla="*/ 0 w 1485900"/>
              <a:gd name="connsiteY0" fmla="*/ 0 h 5095102"/>
              <a:gd name="connsiteX1" fmla="*/ 1249182 w 1485900"/>
              <a:gd name="connsiteY1" fmla="*/ 1050219 h 5095102"/>
              <a:gd name="connsiteX2" fmla="*/ 457184 w 1485900"/>
              <a:gd name="connsiteY2" fmla="*/ 5095102 h 5095102"/>
              <a:gd name="connsiteX0" fmla="*/ 1143000 w 2628900"/>
              <a:gd name="connsiteY0" fmla="*/ 0 h 5095102"/>
              <a:gd name="connsiteX1" fmla="*/ 2392182 w 2628900"/>
              <a:gd name="connsiteY1" fmla="*/ 1050219 h 5095102"/>
              <a:gd name="connsiteX2" fmla="*/ 2628885 w 2628900"/>
              <a:gd name="connsiteY2" fmla="*/ 2301099 h 5095102"/>
              <a:gd name="connsiteX3" fmla="*/ 1143000 w 2628900"/>
              <a:gd name="connsiteY3" fmla="*/ 2290634 h 5095102"/>
              <a:gd name="connsiteX4" fmla="*/ 1143000 w 2628900"/>
              <a:gd name="connsiteY4" fmla="*/ 0 h 5095102"/>
              <a:gd name="connsiteX0" fmla="*/ 0 w 2628900"/>
              <a:gd name="connsiteY0" fmla="*/ 1816100 h 5095102"/>
              <a:gd name="connsiteX1" fmla="*/ 2392182 w 2628900"/>
              <a:gd name="connsiteY1" fmla="*/ 1050219 h 5095102"/>
              <a:gd name="connsiteX2" fmla="*/ 1600184 w 2628900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2425520 w 2662238"/>
              <a:gd name="connsiteY1" fmla="*/ 1050219 h 5095102"/>
              <a:gd name="connsiteX2" fmla="*/ 1633522 w 2662238"/>
              <a:gd name="connsiteY2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095102"/>
              <a:gd name="connsiteX1" fmla="*/ 2425520 w 2662238"/>
              <a:gd name="connsiteY1" fmla="*/ 1050219 h 5095102"/>
              <a:gd name="connsiteX2" fmla="*/ 2662223 w 2662238"/>
              <a:gd name="connsiteY2" fmla="*/ 2301099 h 5095102"/>
              <a:gd name="connsiteX3" fmla="*/ 1176338 w 2662238"/>
              <a:gd name="connsiteY3" fmla="*/ 2290634 h 5095102"/>
              <a:gd name="connsiteX4" fmla="*/ 1176338 w 2662238"/>
              <a:gd name="connsiteY4" fmla="*/ 0 h 5095102"/>
              <a:gd name="connsiteX0" fmla="*/ 0 w 2662238"/>
              <a:gd name="connsiteY0" fmla="*/ 1882775 h 5095102"/>
              <a:gd name="connsiteX1" fmla="*/ 1633522 w 2662238"/>
              <a:gd name="connsiteY1" fmla="*/ 5095102 h 5095102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6338 w 2662238"/>
              <a:gd name="connsiteY0" fmla="*/ 0 h 5123677"/>
              <a:gd name="connsiteX1" fmla="*/ 2425520 w 2662238"/>
              <a:gd name="connsiteY1" fmla="*/ 1050219 h 5123677"/>
              <a:gd name="connsiteX2" fmla="*/ 2662223 w 2662238"/>
              <a:gd name="connsiteY2" fmla="*/ 2301099 h 5123677"/>
              <a:gd name="connsiteX3" fmla="*/ 1176338 w 2662238"/>
              <a:gd name="connsiteY3" fmla="*/ 2290634 h 5123677"/>
              <a:gd name="connsiteX4" fmla="*/ 1176338 w 2662238"/>
              <a:gd name="connsiteY4" fmla="*/ 0 h 5123677"/>
              <a:gd name="connsiteX0" fmla="*/ 0 w 2662238"/>
              <a:gd name="connsiteY0" fmla="*/ 1882775 h 5123677"/>
              <a:gd name="connsiteX1" fmla="*/ 1652572 w 266223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73958 w 2659858"/>
              <a:gd name="connsiteY0" fmla="*/ 0 h 5123677"/>
              <a:gd name="connsiteX1" fmla="*/ 2423140 w 2659858"/>
              <a:gd name="connsiteY1" fmla="*/ 1050219 h 5123677"/>
              <a:gd name="connsiteX2" fmla="*/ 2659843 w 2659858"/>
              <a:gd name="connsiteY2" fmla="*/ 2301099 h 5123677"/>
              <a:gd name="connsiteX3" fmla="*/ 1173958 w 2659858"/>
              <a:gd name="connsiteY3" fmla="*/ 2290634 h 5123677"/>
              <a:gd name="connsiteX4" fmla="*/ 1173958 w 2659858"/>
              <a:gd name="connsiteY4" fmla="*/ 0 h 5123677"/>
              <a:gd name="connsiteX0" fmla="*/ 0 w 2659858"/>
              <a:gd name="connsiteY0" fmla="*/ 1889922 h 5123677"/>
              <a:gd name="connsiteX1" fmla="*/ 1650192 w 2659858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  <a:gd name="connsiteX0" fmla="*/ 1150209 w 2636109"/>
              <a:gd name="connsiteY0" fmla="*/ 0 h 5123677"/>
              <a:gd name="connsiteX1" fmla="*/ 2399391 w 2636109"/>
              <a:gd name="connsiteY1" fmla="*/ 1050219 h 5123677"/>
              <a:gd name="connsiteX2" fmla="*/ 2636094 w 2636109"/>
              <a:gd name="connsiteY2" fmla="*/ 2301099 h 5123677"/>
              <a:gd name="connsiteX3" fmla="*/ 1150209 w 2636109"/>
              <a:gd name="connsiteY3" fmla="*/ 2290634 h 5123677"/>
              <a:gd name="connsiteX4" fmla="*/ 1150209 w 2636109"/>
              <a:gd name="connsiteY4" fmla="*/ 0 h 5123677"/>
              <a:gd name="connsiteX0" fmla="*/ 0 w 2636109"/>
              <a:gd name="connsiteY0" fmla="*/ 2045387 h 5123677"/>
              <a:gd name="connsiteX1" fmla="*/ 1626443 w 2636109"/>
              <a:gd name="connsiteY1" fmla="*/ 5123677 h 512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6109" h="5123677" stroke="0" extrusionOk="0">
                <a:moveTo>
                  <a:pt x="1150209" y="0"/>
                </a:moveTo>
                <a:cubicBezTo>
                  <a:pt x="1655331" y="0"/>
                  <a:pt x="2125859" y="395585"/>
                  <a:pt x="2399391" y="1050219"/>
                </a:cubicBezTo>
                <a:cubicBezTo>
                  <a:pt x="2555180" y="1423063"/>
                  <a:pt x="2637408" y="1857606"/>
                  <a:pt x="2636094" y="2301099"/>
                </a:cubicBezTo>
                <a:lnTo>
                  <a:pt x="1150209" y="2290634"/>
                </a:lnTo>
                <a:lnTo>
                  <a:pt x="1150209" y="0"/>
                </a:lnTo>
                <a:close/>
              </a:path>
              <a:path w="2636109" h="5123677" fill="none">
                <a:moveTo>
                  <a:pt x="0" y="2045387"/>
                </a:moveTo>
                <a:cubicBezTo>
                  <a:pt x="1360446" y="2375211"/>
                  <a:pt x="1736915" y="4098056"/>
                  <a:pt x="1626443" y="5123677"/>
                </a:cubicBez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  <a:alpha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1F943766-1615-4432-905C-072976630204}"/>
              </a:ext>
            </a:extLst>
          </p:cNvPr>
          <p:cNvSpPr>
            <a:spLocks/>
          </p:cNvSpPr>
          <p:nvPr userDrawn="1"/>
        </p:nvSpPr>
        <p:spPr bwMode="auto">
          <a:xfrm>
            <a:off x="-92364" y="4651948"/>
            <a:ext cx="12284364" cy="2258859"/>
          </a:xfrm>
          <a:custGeom>
            <a:avLst/>
            <a:gdLst>
              <a:gd name="T0" fmla="*/ 4468 w 4666"/>
              <a:gd name="T1" fmla="*/ 394 h 887"/>
              <a:gd name="T2" fmla="*/ 4208 w 4666"/>
              <a:gd name="T3" fmla="*/ 497 h 887"/>
              <a:gd name="T4" fmla="*/ 4019 w 4666"/>
              <a:gd name="T5" fmla="*/ 257 h 887"/>
              <a:gd name="T6" fmla="*/ 3962 w 4666"/>
              <a:gd name="T7" fmla="*/ 180 h 887"/>
              <a:gd name="T8" fmla="*/ 3796 w 4666"/>
              <a:gd name="T9" fmla="*/ 257 h 887"/>
              <a:gd name="T10" fmla="*/ 3739 w 4666"/>
              <a:gd name="T11" fmla="*/ 320 h 887"/>
              <a:gd name="T12" fmla="*/ 3606 w 4666"/>
              <a:gd name="T13" fmla="*/ 109 h 887"/>
              <a:gd name="T14" fmla="*/ 3364 w 4666"/>
              <a:gd name="T15" fmla="*/ 0 h 887"/>
              <a:gd name="T16" fmla="*/ 2978 w 4666"/>
              <a:gd name="T17" fmla="*/ 257 h 887"/>
              <a:gd name="T18" fmla="*/ 2926 w 4666"/>
              <a:gd name="T19" fmla="*/ 180 h 887"/>
              <a:gd name="T20" fmla="*/ 2760 w 4666"/>
              <a:gd name="T21" fmla="*/ 257 h 887"/>
              <a:gd name="T22" fmla="*/ 2703 w 4666"/>
              <a:gd name="T23" fmla="*/ 497 h 887"/>
              <a:gd name="T24" fmla="*/ 2512 w 4666"/>
              <a:gd name="T25" fmla="*/ 394 h 887"/>
              <a:gd name="T26" fmla="*/ 2254 w 4666"/>
              <a:gd name="T27" fmla="*/ 320 h 887"/>
              <a:gd name="T28" fmla="*/ 1955 w 4666"/>
              <a:gd name="T29" fmla="*/ 91 h 887"/>
              <a:gd name="T30" fmla="*/ 1751 w 4666"/>
              <a:gd name="T31" fmla="*/ 465 h 887"/>
              <a:gd name="T32" fmla="*/ 1567 w 4666"/>
              <a:gd name="T33" fmla="*/ 394 h 887"/>
              <a:gd name="T34" fmla="*/ 1325 w 4666"/>
              <a:gd name="T35" fmla="*/ 394 h 887"/>
              <a:gd name="T36" fmla="*/ 1290 w 4666"/>
              <a:gd name="T37" fmla="*/ 497 h 887"/>
              <a:gd name="T38" fmla="*/ 1099 w 4666"/>
              <a:gd name="T39" fmla="*/ 428 h 887"/>
              <a:gd name="T40" fmla="*/ 1044 w 4666"/>
              <a:gd name="T41" fmla="*/ 351 h 887"/>
              <a:gd name="T42" fmla="*/ 876 w 4666"/>
              <a:gd name="T43" fmla="*/ 428 h 887"/>
              <a:gd name="T44" fmla="*/ 821 w 4666"/>
              <a:gd name="T45" fmla="*/ 634 h 887"/>
              <a:gd name="T46" fmla="*/ 567 w 4666"/>
              <a:gd name="T47" fmla="*/ 465 h 887"/>
              <a:gd name="T48" fmla="*/ 325 w 4666"/>
              <a:gd name="T49" fmla="*/ 603 h 887"/>
              <a:gd name="T50" fmla="*/ 0 w 4666"/>
              <a:gd name="T51" fmla="*/ 887 h 887"/>
              <a:gd name="T52" fmla="*/ 327 w 4666"/>
              <a:gd name="T53" fmla="*/ 887 h 887"/>
              <a:gd name="T54" fmla="*/ 567 w 4666"/>
              <a:gd name="T55" fmla="*/ 887 h 887"/>
              <a:gd name="T56" fmla="*/ 860 w 4666"/>
              <a:gd name="T57" fmla="*/ 887 h 887"/>
              <a:gd name="T58" fmla="*/ 1099 w 4666"/>
              <a:gd name="T59" fmla="*/ 887 h 887"/>
              <a:gd name="T60" fmla="*/ 1204 w 4666"/>
              <a:gd name="T61" fmla="*/ 887 h 887"/>
              <a:gd name="T62" fmla="*/ 1321 w 4666"/>
              <a:gd name="T63" fmla="*/ 887 h 887"/>
              <a:gd name="T64" fmla="*/ 1346 w 4666"/>
              <a:gd name="T65" fmla="*/ 887 h 887"/>
              <a:gd name="T66" fmla="*/ 1553 w 4666"/>
              <a:gd name="T67" fmla="*/ 887 h 887"/>
              <a:gd name="T68" fmla="*/ 1751 w 4666"/>
              <a:gd name="T69" fmla="*/ 887 h 887"/>
              <a:gd name="T70" fmla="*/ 1827 w 4666"/>
              <a:gd name="T71" fmla="*/ 887 h 887"/>
              <a:gd name="T72" fmla="*/ 2254 w 4666"/>
              <a:gd name="T73" fmla="*/ 887 h 887"/>
              <a:gd name="T74" fmla="*/ 2512 w 4666"/>
              <a:gd name="T75" fmla="*/ 887 h 887"/>
              <a:gd name="T76" fmla="*/ 2741 w 4666"/>
              <a:gd name="T77" fmla="*/ 887 h 887"/>
              <a:gd name="T78" fmla="*/ 2981 w 4666"/>
              <a:gd name="T79" fmla="*/ 887 h 887"/>
              <a:gd name="T80" fmla="*/ 3364 w 4666"/>
              <a:gd name="T81" fmla="*/ 887 h 887"/>
              <a:gd name="T82" fmla="*/ 3606 w 4666"/>
              <a:gd name="T83" fmla="*/ 887 h 887"/>
              <a:gd name="T84" fmla="*/ 3780 w 4666"/>
              <a:gd name="T85" fmla="*/ 887 h 887"/>
              <a:gd name="T86" fmla="*/ 4019 w 4666"/>
              <a:gd name="T87" fmla="*/ 887 h 887"/>
              <a:gd name="T88" fmla="*/ 4208 w 4666"/>
              <a:gd name="T89" fmla="*/ 887 h 887"/>
              <a:gd name="T90" fmla="*/ 4468 w 4666"/>
              <a:gd name="T91" fmla="*/ 887 h 887"/>
              <a:gd name="T92" fmla="*/ 4666 w 4666"/>
              <a:gd name="T93" fmla="*/ 722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666" h="887">
                <a:moveTo>
                  <a:pt x="4468" y="722"/>
                </a:moveTo>
                <a:lnTo>
                  <a:pt x="4468" y="394"/>
                </a:lnTo>
                <a:lnTo>
                  <a:pt x="4208" y="394"/>
                </a:lnTo>
                <a:lnTo>
                  <a:pt x="4208" y="497"/>
                </a:lnTo>
                <a:lnTo>
                  <a:pt x="4019" y="497"/>
                </a:lnTo>
                <a:lnTo>
                  <a:pt x="4019" y="257"/>
                </a:lnTo>
                <a:lnTo>
                  <a:pt x="3962" y="257"/>
                </a:lnTo>
                <a:lnTo>
                  <a:pt x="3962" y="180"/>
                </a:lnTo>
                <a:lnTo>
                  <a:pt x="3796" y="180"/>
                </a:lnTo>
                <a:lnTo>
                  <a:pt x="3796" y="257"/>
                </a:lnTo>
                <a:lnTo>
                  <a:pt x="3739" y="257"/>
                </a:lnTo>
                <a:lnTo>
                  <a:pt x="3739" y="320"/>
                </a:lnTo>
                <a:lnTo>
                  <a:pt x="3606" y="320"/>
                </a:lnTo>
                <a:lnTo>
                  <a:pt x="3606" y="109"/>
                </a:lnTo>
                <a:lnTo>
                  <a:pt x="3364" y="306"/>
                </a:lnTo>
                <a:lnTo>
                  <a:pt x="3364" y="0"/>
                </a:lnTo>
                <a:lnTo>
                  <a:pt x="2978" y="0"/>
                </a:lnTo>
                <a:lnTo>
                  <a:pt x="2978" y="257"/>
                </a:lnTo>
                <a:lnTo>
                  <a:pt x="2926" y="257"/>
                </a:lnTo>
                <a:lnTo>
                  <a:pt x="2926" y="180"/>
                </a:lnTo>
                <a:lnTo>
                  <a:pt x="2760" y="180"/>
                </a:lnTo>
                <a:lnTo>
                  <a:pt x="2760" y="257"/>
                </a:lnTo>
                <a:lnTo>
                  <a:pt x="2703" y="257"/>
                </a:lnTo>
                <a:lnTo>
                  <a:pt x="2703" y="497"/>
                </a:lnTo>
                <a:lnTo>
                  <a:pt x="2512" y="497"/>
                </a:lnTo>
                <a:lnTo>
                  <a:pt x="2512" y="394"/>
                </a:lnTo>
                <a:lnTo>
                  <a:pt x="2254" y="394"/>
                </a:lnTo>
                <a:lnTo>
                  <a:pt x="2254" y="320"/>
                </a:lnTo>
                <a:lnTo>
                  <a:pt x="1955" y="320"/>
                </a:lnTo>
                <a:lnTo>
                  <a:pt x="1955" y="91"/>
                </a:lnTo>
                <a:lnTo>
                  <a:pt x="1751" y="91"/>
                </a:lnTo>
                <a:lnTo>
                  <a:pt x="1751" y="465"/>
                </a:lnTo>
                <a:lnTo>
                  <a:pt x="1567" y="465"/>
                </a:lnTo>
                <a:lnTo>
                  <a:pt x="1567" y="394"/>
                </a:lnTo>
                <a:lnTo>
                  <a:pt x="1550" y="394"/>
                </a:lnTo>
                <a:lnTo>
                  <a:pt x="1325" y="394"/>
                </a:lnTo>
                <a:lnTo>
                  <a:pt x="1290" y="394"/>
                </a:lnTo>
                <a:lnTo>
                  <a:pt x="1290" y="497"/>
                </a:lnTo>
                <a:lnTo>
                  <a:pt x="1099" y="497"/>
                </a:lnTo>
                <a:lnTo>
                  <a:pt x="1099" y="428"/>
                </a:lnTo>
                <a:lnTo>
                  <a:pt x="1044" y="428"/>
                </a:lnTo>
                <a:lnTo>
                  <a:pt x="1044" y="351"/>
                </a:lnTo>
                <a:lnTo>
                  <a:pt x="876" y="351"/>
                </a:lnTo>
                <a:lnTo>
                  <a:pt x="876" y="428"/>
                </a:lnTo>
                <a:lnTo>
                  <a:pt x="821" y="428"/>
                </a:lnTo>
                <a:lnTo>
                  <a:pt x="821" y="634"/>
                </a:lnTo>
                <a:lnTo>
                  <a:pt x="567" y="634"/>
                </a:lnTo>
                <a:lnTo>
                  <a:pt x="567" y="465"/>
                </a:lnTo>
                <a:lnTo>
                  <a:pt x="325" y="465"/>
                </a:lnTo>
                <a:lnTo>
                  <a:pt x="325" y="603"/>
                </a:lnTo>
                <a:lnTo>
                  <a:pt x="0" y="603"/>
                </a:lnTo>
                <a:lnTo>
                  <a:pt x="0" y="887"/>
                </a:lnTo>
                <a:lnTo>
                  <a:pt x="325" y="887"/>
                </a:lnTo>
                <a:lnTo>
                  <a:pt x="327" y="887"/>
                </a:lnTo>
                <a:lnTo>
                  <a:pt x="563" y="887"/>
                </a:lnTo>
                <a:lnTo>
                  <a:pt x="567" y="887"/>
                </a:lnTo>
                <a:lnTo>
                  <a:pt x="821" y="887"/>
                </a:lnTo>
                <a:lnTo>
                  <a:pt x="860" y="887"/>
                </a:lnTo>
                <a:lnTo>
                  <a:pt x="1061" y="887"/>
                </a:lnTo>
                <a:lnTo>
                  <a:pt x="1099" y="887"/>
                </a:lnTo>
                <a:lnTo>
                  <a:pt x="1104" y="887"/>
                </a:lnTo>
                <a:lnTo>
                  <a:pt x="1204" y="887"/>
                </a:lnTo>
                <a:lnTo>
                  <a:pt x="1290" y="887"/>
                </a:lnTo>
                <a:lnTo>
                  <a:pt x="1321" y="887"/>
                </a:lnTo>
                <a:lnTo>
                  <a:pt x="1325" y="887"/>
                </a:lnTo>
                <a:lnTo>
                  <a:pt x="1346" y="887"/>
                </a:lnTo>
                <a:lnTo>
                  <a:pt x="1550" y="887"/>
                </a:lnTo>
                <a:lnTo>
                  <a:pt x="1553" y="887"/>
                </a:lnTo>
                <a:lnTo>
                  <a:pt x="1567" y="887"/>
                </a:lnTo>
                <a:lnTo>
                  <a:pt x="1751" y="887"/>
                </a:lnTo>
                <a:lnTo>
                  <a:pt x="1795" y="887"/>
                </a:lnTo>
                <a:lnTo>
                  <a:pt x="1827" y="887"/>
                </a:lnTo>
                <a:lnTo>
                  <a:pt x="1955" y="887"/>
                </a:lnTo>
                <a:lnTo>
                  <a:pt x="2254" y="887"/>
                </a:lnTo>
                <a:lnTo>
                  <a:pt x="2483" y="887"/>
                </a:lnTo>
                <a:lnTo>
                  <a:pt x="2512" y="887"/>
                </a:lnTo>
                <a:lnTo>
                  <a:pt x="2703" y="887"/>
                </a:lnTo>
                <a:lnTo>
                  <a:pt x="2741" y="887"/>
                </a:lnTo>
                <a:lnTo>
                  <a:pt x="2978" y="887"/>
                </a:lnTo>
                <a:lnTo>
                  <a:pt x="2981" y="887"/>
                </a:lnTo>
                <a:lnTo>
                  <a:pt x="3356" y="887"/>
                </a:lnTo>
                <a:lnTo>
                  <a:pt x="3364" y="887"/>
                </a:lnTo>
                <a:lnTo>
                  <a:pt x="3481" y="887"/>
                </a:lnTo>
                <a:lnTo>
                  <a:pt x="3606" y="887"/>
                </a:lnTo>
                <a:lnTo>
                  <a:pt x="3739" y="887"/>
                </a:lnTo>
                <a:lnTo>
                  <a:pt x="3780" y="887"/>
                </a:lnTo>
                <a:lnTo>
                  <a:pt x="3980" y="887"/>
                </a:lnTo>
                <a:lnTo>
                  <a:pt x="4019" y="887"/>
                </a:lnTo>
                <a:lnTo>
                  <a:pt x="4124" y="887"/>
                </a:lnTo>
                <a:lnTo>
                  <a:pt x="4208" y="887"/>
                </a:lnTo>
                <a:lnTo>
                  <a:pt x="4239" y="887"/>
                </a:lnTo>
                <a:lnTo>
                  <a:pt x="4468" y="887"/>
                </a:lnTo>
                <a:lnTo>
                  <a:pt x="4666" y="887"/>
                </a:lnTo>
                <a:lnTo>
                  <a:pt x="4666" y="722"/>
                </a:lnTo>
                <a:lnTo>
                  <a:pt x="4468" y="722"/>
                </a:lnTo>
                <a:close/>
              </a:path>
            </a:pathLst>
          </a:custGeom>
          <a:solidFill>
            <a:srgbClr val="00188F">
              <a:lumMod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56D8-7E55-4F0C-8E9D-9362AAA1BE8A}"/>
              </a:ext>
            </a:extLst>
          </p:cNvPr>
          <p:cNvSpPr/>
          <p:nvPr userDrawn="1"/>
        </p:nvSpPr>
        <p:spPr>
          <a:xfrm>
            <a:off x="6079376" y="456225"/>
            <a:ext cx="593641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cap="none" spc="-98" baseline="0">
                <a:ln w="3175"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Intelligent Cloud Architect Boot Camp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79ACDCA-90B8-4F93-AB30-1088C4082FC4}"/>
              </a:ext>
            </a:extLst>
          </p:cNvPr>
          <p:cNvSpPr>
            <a:spLocks/>
          </p:cNvSpPr>
          <p:nvPr userDrawn="1"/>
        </p:nvSpPr>
        <p:spPr bwMode="auto">
          <a:xfrm>
            <a:off x="269300" y="4471379"/>
            <a:ext cx="12063937" cy="2228238"/>
          </a:xfrm>
          <a:custGeom>
            <a:avLst/>
            <a:gdLst>
              <a:gd name="T0" fmla="*/ 0 w 2301"/>
              <a:gd name="T1" fmla="*/ 122 h 425"/>
              <a:gd name="T2" fmla="*/ 10 w 2301"/>
              <a:gd name="T3" fmla="*/ 293 h 425"/>
              <a:gd name="T4" fmla="*/ 34 w 2301"/>
              <a:gd name="T5" fmla="*/ 211 h 425"/>
              <a:gd name="T6" fmla="*/ 108 w 2301"/>
              <a:gd name="T7" fmla="*/ 293 h 425"/>
              <a:gd name="T8" fmla="*/ 124 w 2301"/>
              <a:gd name="T9" fmla="*/ 132 h 425"/>
              <a:gd name="T10" fmla="*/ 148 w 2301"/>
              <a:gd name="T11" fmla="*/ 78 h 425"/>
              <a:gd name="T12" fmla="*/ 187 w 2301"/>
              <a:gd name="T13" fmla="*/ 132 h 425"/>
              <a:gd name="T14" fmla="*/ 204 w 2301"/>
              <a:gd name="T15" fmla="*/ 243 h 425"/>
              <a:gd name="T16" fmla="*/ 231 w 2301"/>
              <a:gd name="T17" fmla="*/ 51 h 425"/>
              <a:gd name="T18" fmla="*/ 285 w 2301"/>
              <a:gd name="T19" fmla="*/ 51 h 425"/>
              <a:gd name="T20" fmla="*/ 307 w 2301"/>
              <a:gd name="T21" fmla="*/ 172 h 425"/>
              <a:gd name="T22" fmla="*/ 315 w 2301"/>
              <a:gd name="T23" fmla="*/ 43 h 425"/>
              <a:gd name="T24" fmla="*/ 400 w 2301"/>
              <a:gd name="T25" fmla="*/ 177 h 425"/>
              <a:gd name="T26" fmla="*/ 439 w 2301"/>
              <a:gd name="T27" fmla="*/ 39 h 425"/>
              <a:gd name="T28" fmla="*/ 471 w 2301"/>
              <a:gd name="T29" fmla="*/ 177 h 425"/>
              <a:gd name="T30" fmla="*/ 498 w 2301"/>
              <a:gd name="T31" fmla="*/ 293 h 425"/>
              <a:gd name="T32" fmla="*/ 522 w 2301"/>
              <a:gd name="T33" fmla="*/ 182 h 425"/>
              <a:gd name="T34" fmla="*/ 582 w 2301"/>
              <a:gd name="T35" fmla="*/ 264 h 425"/>
              <a:gd name="T36" fmla="*/ 682 w 2301"/>
              <a:gd name="T37" fmla="*/ 293 h 425"/>
              <a:gd name="T38" fmla="*/ 704 w 2301"/>
              <a:gd name="T39" fmla="*/ 126 h 425"/>
              <a:gd name="T40" fmla="*/ 780 w 2301"/>
              <a:gd name="T41" fmla="*/ 240 h 425"/>
              <a:gd name="T42" fmla="*/ 808 w 2301"/>
              <a:gd name="T43" fmla="*/ 154 h 425"/>
              <a:gd name="T44" fmla="*/ 852 w 2301"/>
              <a:gd name="T45" fmla="*/ 154 h 425"/>
              <a:gd name="T46" fmla="*/ 878 w 2301"/>
              <a:gd name="T47" fmla="*/ 240 h 425"/>
              <a:gd name="T48" fmla="*/ 915 w 2301"/>
              <a:gd name="T49" fmla="*/ 101 h 425"/>
              <a:gd name="T50" fmla="*/ 990 w 2301"/>
              <a:gd name="T51" fmla="*/ 101 h 425"/>
              <a:gd name="T52" fmla="*/ 1041 w 2301"/>
              <a:gd name="T53" fmla="*/ 240 h 425"/>
              <a:gd name="T54" fmla="*/ 1069 w 2301"/>
              <a:gd name="T55" fmla="*/ 154 h 425"/>
              <a:gd name="T56" fmla="*/ 1113 w 2301"/>
              <a:gd name="T57" fmla="*/ 154 h 425"/>
              <a:gd name="T58" fmla="*/ 1140 w 2301"/>
              <a:gd name="T59" fmla="*/ 240 h 425"/>
              <a:gd name="T60" fmla="*/ 1161 w 2301"/>
              <a:gd name="T61" fmla="*/ 126 h 425"/>
              <a:gd name="T62" fmla="*/ 1237 w 2301"/>
              <a:gd name="T63" fmla="*/ 293 h 425"/>
              <a:gd name="T64" fmla="*/ 1335 w 2301"/>
              <a:gd name="T65" fmla="*/ 264 h 425"/>
              <a:gd name="T66" fmla="*/ 1377 w 2301"/>
              <a:gd name="T67" fmla="*/ 182 h 425"/>
              <a:gd name="T68" fmla="*/ 1422 w 2301"/>
              <a:gd name="T69" fmla="*/ 293 h 425"/>
              <a:gd name="T70" fmla="*/ 1443 w 2301"/>
              <a:gd name="T71" fmla="*/ 177 h 425"/>
              <a:gd name="T72" fmla="*/ 1465 w 2301"/>
              <a:gd name="T73" fmla="*/ 39 h 425"/>
              <a:gd name="T74" fmla="*/ 1492 w 2301"/>
              <a:gd name="T75" fmla="*/ 177 h 425"/>
              <a:gd name="T76" fmla="*/ 1540 w 2301"/>
              <a:gd name="T77" fmla="*/ 43 h 425"/>
              <a:gd name="T78" fmla="*/ 1618 w 2301"/>
              <a:gd name="T79" fmla="*/ 172 h 425"/>
              <a:gd name="T80" fmla="*/ 1639 w 2301"/>
              <a:gd name="T81" fmla="*/ 51 h 425"/>
              <a:gd name="T82" fmla="*/ 1695 w 2301"/>
              <a:gd name="T83" fmla="*/ 51 h 425"/>
              <a:gd name="T84" fmla="*/ 1716 w 2301"/>
              <a:gd name="T85" fmla="*/ 243 h 425"/>
              <a:gd name="T86" fmla="*/ 1735 w 2301"/>
              <a:gd name="T87" fmla="*/ 132 h 425"/>
              <a:gd name="T88" fmla="*/ 1759 w 2301"/>
              <a:gd name="T89" fmla="*/ 78 h 425"/>
              <a:gd name="T90" fmla="*/ 1799 w 2301"/>
              <a:gd name="T91" fmla="*/ 132 h 425"/>
              <a:gd name="T92" fmla="*/ 1813 w 2301"/>
              <a:gd name="T93" fmla="*/ 293 h 425"/>
              <a:gd name="T94" fmla="*/ 1836 w 2301"/>
              <a:gd name="T95" fmla="*/ 211 h 425"/>
              <a:gd name="T96" fmla="*/ 1909 w 2301"/>
              <a:gd name="T97" fmla="*/ 293 h 425"/>
              <a:gd name="T98" fmla="*/ 1921 w 2301"/>
              <a:gd name="T99" fmla="*/ 122 h 425"/>
              <a:gd name="T100" fmla="*/ 2008 w 2301"/>
              <a:gd name="T101" fmla="*/ 253 h 425"/>
              <a:gd name="T102" fmla="*/ 2019 w 2301"/>
              <a:gd name="T103" fmla="*/ 161 h 425"/>
              <a:gd name="T104" fmla="*/ 2086 w 2301"/>
              <a:gd name="T105" fmla="*/ 174 h 425"/>
              <a:gd name="T106" fmla="*/ 2116 w 2301"/>
              <a:gd name="T107" fmla="*/ 159 h 425"/>
              <a:gd name="T108" fmla="*/ 2140 w 2301"/>
              <a:gd name="T109" fmla="*/ 90 h 425"/>
              <a:gd name="T110" fmla="*/ 2193 w 2301"/>
              <a:gd name="T111" fmla="*/ 159 h 425"/>
              <a:gd name="T112" fmla="*/ 2214 w 2301"/>
              <a:gd name="T113" fmla="*/ 234 h 425"/>
              <a:gd name="T114" fmla="*/ 2255 w 2301"/>
              <a:gd name="T115" fmla="*/ 125 h 425"/>
              <a:gd name="T116" fmla="*/ 2281 w 2301"/>
              <a:gd name="T117" fmla="*/ 23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01" h="425">
                <a:moveTo>
                  <a:pt x="2301" y="234"/>
                </a:moveTo>
                <a:lnTo>
                  <a:pt x="2301" y="425"/>
                </a:lnTo>
                <a:lnTo>
                  <a:pt x="0" y="425"/>
                </a:lnTo>
                <a:lnTo>
                  <a:pt x="0" y="122"/>
                </a:lnTo>
                <a:lnTo>
                  <a:pt x="10" y="122"/>
                </a:lnTo>
                <a:lnTo>
                  <a:pt x="10" y="180"/>
                </a:lnTo>
                <a:lnTo>
                  <a:pt x="10" y="180"/>
                </a:lnTo>
                <a:lnTo>
                  <a:pt x="10" y="293"/>
                </a:lnTo>
                <a:lnTo>
                  <a:pt x="21" y="293"/>
                </a:lnTo>
                <a:lnTo>
                  <a:pt x="21" y="264"/>
                </a:lnTo>
                <a:lnTo>
                  <a:pt x="34" y="264"/>
                </a:lnTo>
                <a:lnTo>
                  <a:pt x="34" y="211"/>
                </a:lnTo>
                <a:lnTo>
                  <a:pt x="94" y="211"/>
                </a:lnTo>
                <a:lnTo>
                  <a:pt x="94" y="264"/>
                </a:lnTo>
                <a:lnTo>
                  <a:pt x="108" y="264"/>
                </a:lnTo>
                <a:lnTo>
                  <a:pt x="108" y="293"/>
                </a:lnTo>
                <a:lnTo>
                  <a:pt x="117" y="293"/>
                </a:lnTo>
                <a:lnTo>
                  <a:pt x="117" y="159"/>
                </a:lnTo>
                <a:lnTo>
                  <a:pt x="124" y="159"/>
                </a:lnTo>
                <a:lnTo>
                  <a:pt x="124" y="132"/>
                </a:lnTo>
                <a:lnTo>
                  <a:pt x="132" y="132"/>
                </a:lnTo>
                <a:lnTo>
                  <a:pt x="132" y="105"/>
                </a:lnTo>
                <a:lnTo>
                  <a:pt x="148" y="105"/>
                </a:lnTo>
                <a:lnTo>
                  <a:pt x="148" y="78"/>
                </a:lnTo>
                <a:lnTo>
                  <a:pt x="171" y="78"/>
                </a:lnTo>
                <a:lnTo>
                  <a:pt x="171" y="105"/>
                </a:lnTo>
                <a:lnTo>
                  <a:pt x="187" y="105"/>
                </a:lnTo>
                <a:lnTo>
                  <a:pt x="187" y="132"/>
                </a:lnTo>
                <a:lnTo>
                  <a:pt x="195" y="132"/>
                </a:lnTo>
                <a:lnTo>
                  <a:pt x="195" y="159"/>
                </a:lnTo>
                <a:lnTo>
                  <a:pt x="204" y="159"/>
                </a:lnTo>
                <a:lnTo>
                  <a:pt x="204" y="243"/>
                </a:lnTo>
                <a:lnTo>
                  <a:pt x="215" y="243"/>
                </a:lnTo>
                <a:lnTo>
                  <a:pt x="215" y="84"/>
                </a:lnTo>
                <a:lnTo>
                  <a:pt x="231" y="84"/>
                </a:lnTo>
                <a:lnTo>
                  <a:pt x="231" y="51"/>
                </a:lnTo>
                <a:lnTo>
                  <a:pt x="235" y="51"/>
                </a:lnTo>
                <a:lnTo>
                  <a:pt x="235" y="0"/>
                </a:lnTo>
                <a:lnTo>
                  <a:pt x="285" y="0"/>
                </a:lnTo>
                <a:lnTo>
                  <a:pt x="285" y="51"/>
                </a:lnTo>
                <a:lnTo>
                  <a:pt x="291" y="51"/>
                </a:lnTo>
                <a:lnTo>
                  <a:pt x="291" y="84"/>
                </a:lnTo>
                <a:lnTo>
                  <a:pt x="307" y="84"/>
                </a:lnTo>
                <a:lnTo>
                  <a:pt x="307" y="172"/>
                </a:lnTo>
                <a:lnTo>
                  <a:pt x="313" y="172"/>
                </a:lnTo>
                <a:lnTo>
                  <a:pt x="313" y="124"/>
                </a:lnTo>
                <a:lnTo>
                  <a:pt x="315" y="124"/>
                </a:lnTo>
                <a:lnTo>
                  <a:pt x="315" y="43"/>
                </a:lnTo>
                <a:lnTo>
                  <a:pt x="390" y="43"/>
                </a:lnTo>
                <a:lnTo>
                  <a:pt x="390" y="124"/>
                </a:lnTo>
                <a:lnTo>
                  <a:pt x="400" y="124"/>
                </a:lnTo>
                <a:lnTo>
                  <a:pt x="400" y="177"/>
                </a:lnTo>
                <a:lnTo>
                  <a:pt x="438" y="177"/>
                </a:lnTo>
                <a:lnTo>
                  <a:pt x="438" y="108"/>
                </a:lnTo>
                <a:lnTo>
                  <a:pt x="435" y="108"/>
                </a:lnTo>
                <a:lnTo>
                  <a:pt x="439" y="39"/>
                </a:lnTo>
                <a:lnTo>
                  <a:pt x="466" y="39"/>
                </a:lnTo>
                <a:lnTo>
                  <a:pt x="466" y="108"/>
                </a:lnTo>
                <a:lnTo>
                  <a:pt x="471" y="108"/>
                </a:lnTo>
                <a:lnTo>
                  <a:pt x="471" y="177"/>
                </a:lnTo>
                <a:lnTo>
                  <a:pt x="488" y="177"/>
                </a:lnTo>
                <a:lnTo>
                  <a:pt x="488" y="244"/>
                </a:lnTo>
                <a:lnTo>
                  <a:pt x="498" y="244"/>
                </a:lnTo>
                <a:lnTo>
                  <a:pt x="498" y="293"/>
                </a:lnTo>
                <a:lnTo>
                  <a:pt x="508" y="293"/>
                </a:lnTo>
                <a:lnTo>
                  <a:pt x="508" y="264"/>
                </a:lnTo>
                <a:lnTo>
                  <a:pt x="522" y="264"/>
                </a:lnTo>
                <a:lnTo>
                  <a:pt x="522" y="182"/>
                </a:lnTo>
                <a:lnTo>
                  <a:pt x="554" y="182"/>
                </a:lnTo>
                <a:lnTo>
                  <a:pt x="554" y="211"/>
                </a:lnTo>
                <a:lnTo>
                  <a:pt x="582" y="211"/>
                </a:lnTo>
                <a:lnTo>
                  <a:pt x="582" y="264"/>
                </a:lnTo>
                <a:lnTo>
                  <a:pt x="595" y="264"/>
                </a:lnTo>
                <a:lnTo>
                  <a:pt x="595" y="234"/>
                </a:lnTo>
                <a:lnTo>
                  <a:pt x="682" y="234"/>
                </a:lnTo>
                <a:lnTo>
                  <a:pt x="682" y="293"/>
                </a:lnTo>
                <a:lnTo>
                  <a:pt x="693" y="293"/>
                </a:lnTo>
                <a:lnTo>
                  <a:pt x="693" y="159"/>
                </a:lnTo>
                <a:lnTo>
                  <a:pt x="704" y="159"/>
                </a:lnTo>
                <a:lnTo>
                  <a:pt x="704" y="126"/>
                </a:lnTo>
                <a:lnTo>
                  <a:pt x="769" y="126"/>
                </a:lnTo>
                <a:lnTo>
                  <a:pt x="769" y="159"/>
                </a:lnTo>
                <a:lnTo>
                  <a:pt x="780" y="159"/>
                </a:lnTo>
                <a:lnTo>
                  <a:pt x="780" y="240"/>
                </a:lnTo>
                <a:lnTo>
                  <a:pt x="791" y="240"/>
                </a:lnTo>
                <a:lnTo>
                  <a:pt x="791" y="199"/>
                </a:lnTo>
                <a:lnTo>
                  <a:pt x="808" y="199"/>
                </a:lnTo>
                <a:lnTo>
                  <a:pt x="808" y="154"/>
                </a:lnTo>
                <a:lnTo>
                  <a:pt x="817" y="154"/>
                </a:lnTo>
                <a:lnTo>
                  <a:pt x="817" y="121"/>
                </a:lnTo>
                <a:lnTo>
                  <a:pt x="852" y="121"/>
                </a:lnTo>
                <a:lnTo>
                  <a:pt x="852" y="154"/>
                </a:lnTo>
                <a:lnTo>
                  <a:pt x="861" y="154"/>
                </a:lnTo>
                <a:lnTo>
                  <a:pt x="861" y="199"/>
                </a:lnTo>
                <a:lnTo>
                  <a:pt x="878" y="199"/>
                </a:lnTo>
                <a:lnTo>
                  <a:pt x="878" y="240"/>
                </a:lnTo>
                <a:lnTo>
                  <a:pt x="889" y="240"/>
                </a:lnTo>
                <a:lnTo>
                  <a:pt x="889" y="159"/>
                </a:lnTo>
                <a:lnTo>
                  <a:pt x="915" y="159"/>
                </a:lnTo>
                <a:lnTo>
                  <a:pt x="915" y="101"/>
                </a:lnTo>
                <a:lnTo>
                  <a:pt x="940" y="101"/>
                </a:lnTo>
                <a:lnTo>
                  <a:pt x="940" y="64"/>
                </a:lnTo>
                <a:lnTo>
                  <a:pt x="990" y="64"/>
                </a:lnTo>
                <a:lnTo>
                  <a:pt x="990" y="101"/>
                </a:lnTo>
                <a:lnTo>
                  <a:pt x="1015" y="101"/>
                </a:lnTo>
                <a:lnTo>
                  <a:pt x="1015" y="159"/>
                </a:lnTo>
                <a:lnTo>
                  <a:pt x="1041" y="159"/>
                </a:lnTo>
                <a:lnTo>
                  <a:pt x="1041" y="240"/>
                </a:lnTo>
                <a:lnTo>
                  <a:pt x="1053" y="240"/>
                </a:lnTo>
                <a:lnTo>
                  <a:pt x="1053" y="199"/>
                </a:lnTo>
                <a:lnTo>
                  <a:pt x="1069" y="199"/>
                </a:lnTo>
                <a:lnTo>
                  <a:pt x="1069" y="154"/>
                </a:lnTo>
                <a:lnTo>
                  <a:pt x="1079" y="154"/>
                </a:lnTo>
                <a:lnTo>
                  <a:pt x="1079" y="121"/>
                </a:lnTo>
                <a:lnTo>
                  <a:pt x="1113" y="121"/>
                </a:lnTo>
                <a:lnTo>
                  <a:pt x="1113" y="154"/>
                </a:lnTo>
                <a:lnTo>
                  <a:pt x="1123" y="154"/>
                </a:lnTo>
                <a:lnTo>
                  <a:pt x="1123" y="199"/>
                </a:lnTo>
                <a:lnTo>
                  <a:pt x="1140" y="199"/>
                </a:lnTo>
                <a:lnTo>
                  <a:pt x="1140" y="240"/>
                </a:lnTo>
                <a:lnTo>
                  <a:pt x="1150" y="240"/>
                </a:lnTo>
                <a:lnTo>
                  <a:pt x="1150" y="159"/>
                </a:lnTo>
                <a:lnTo>
                  <a:pt x="1161" y="159"/>
                </a:lnTo>
                <a:lnTo>
                  <a:pt x="1161" y="126"/>
                </a:lnTo>
                <a:lnTo>
                  <a:pt x="1227" y="126"/>
                </a:lnTo>
                <a:lnTo>
                  <a:pt x="1227" y="159"/>
                </a:lnTo>
                <a:lnTo>
                  <a:pt x="1237" y="159"/>
                </a:lnTo>
                <a:lnTo>
                  <a:pt x="1237" y="293"/>
                </a:lnTo>
                <a:lnTo>
                  <a:pt x="1248" y="293"/>
                </a:lnTo>
                <a:lnTo>
                  <a:pt x="1248" y="234"/>
                </a:lnTo>
                <a:lnTo>
                  <a:pt x="1335" y="234"/>
                </a:lnTo>
                <a:lnTo>
                  <a:pt x="1335" y="264"/>
                </a:lnTo>
                <a:lnTo>
                  <a:pt x="1348" y="264"/>
                </a:lnTo>
                <a:lnTo>
                  <a:pt x="1348" y="211"/>
                </a:lnTo>
                <a:lnTo>
                  <a:pt x="1377" y="211"/>
                </a:lnTo>
                <a:lnTo>
                  <a:pt x="1377" y="182"/>
                </a:lnTo>
                <a:lnTo>
                  <a:pt x="1408" y="182"/>
                </a:lnTo>
                <a:lnTo>
                  <a:pt x="1408" y="264"/>
                </a:lnTo>
                <a:lnTo>
                  <a:pt x="1422" y="264"/>
                </a:lnTo>
                <a:lnTo>
                  <a:pt x="1422" y="293"/>
                </a:lnTo>
                <a:lnTo>
                  <a:pt x="1433" y="293"/>
                </a:lnTo>
                <a:lnTo>
                  <a:pt x="1433" y="244"/>
                </a:lnTo>
                <a:lnTo>
                  <a:pt x="1443" y="244"/>
                </a:lnTo>
                <a:lnTo>
                  <a:pt x="1443" y="177"/>
                </a:lnTo>
                <a:lnTo>
                  <a:pt x="1459" y="177"/>
                </a:lnTo>
                <a:lnTo>
                  <a:pt x="1459" y="108"/>
                </a:lnTo>
                <a:lnTo>
                  <a:pt x="1465" y="108"/>
                </a:lnTo>
                <a:lnTo>
                  <a:pt x="1465" y="39"/>
                </a:lnTo>
                <a:lnTo>
                  <a:pt x="1492" y="39"/>
                </a:lnTo>
                <a:lnTo>
                  <a:pt x="1495" y="108"/>
                </a:lnTo>
                <a:lnTo>
                  <a:pt x="1492" y="108"/>
                </a:lnTo>
                <a:lnTo>
                  <a:pt x="1492" y="177"/>
                </a:lnTo>
                <a:lnTo>
                  <a:pt x="1531" y="177"/>
                </a:lnTo>
                <a:lnTo>
                  <a:pt x="1531" y="124"/>
                </a:lnTo>
                <a:lnTo>
                  <a:pt x="1540" y="124"/>
                </a:lnTo>
                <a:lnTo>
                  <a:pt x="1540" y="43"/>
                </a:lnTo>
                <a:lnTo>
                  <a:pt x="1616" y="43"/>
                </a:lnTo>
                <a:lnTo>
                  <a:pt x="1616" y="124"/>
                </a:lnTo>
                <a:lnTo>
                  <a:pt x="1618" y="124"/>
                </a:lnTo>
                <a:lnTo>
                  <a:pt x="1618" y="172"/>
                </a:lnTo>
                <a:lnTo>
                  <a:pt x="1624" y="172"/>
                </a:lnTo>
                <a:lnTo>
                  <a:pt x="1624" y="84"/>
                </a:lnTo>
                <a:lnTo>
                  <a:pt x="1639" y="84"/>
                </a:lnTo>
                <a:lnTo>
                  <a:pt x="1639" y="51"/>
                </a:lnTo>
                <a:lnTo>
                  <a:pt x="1645" y="51"/>
                </a:lnTo>
                <a:lnTo>
                  <a:pt x="1645" y="0"/>
                </a:lnTo>
                <a:lnTo>
                  <a:pt x="1695" y="0"/>
                </a:lnTo>
                <a:lnTo>
                  <a:pt x="1695" y="51"/>
                </a:lnTo>
                <a:lnTo>
                  <a:pt x="1700" y="51"/>
                </a:lnTo>
                <a:lnTo>
                  <a:pt x="1700" y="84"/>
                </a:lnTo>
                <a:lnTo>
                  <a:pt x="1716" y="84"/>
                </a:lnTo>
                <a:lnTo>
                  <a:pt x="1716" y="243"/>
                </a:lnTo>
                <a:lnTo>
                  <a:pt x="1726" y="243"/>
                </a:lnTo>
                <a:lnTo>
                  <a:pt x="1726" y="159"/>
                </a:lnTo>
                <a:lnTo>
                  <a:pt x="1735" y="159"/>
                </a:lnTo>
                <a:lnTo>
                  <a:pt x="1735" y="132"/>
                </a:lnTo>
                <a:lnTo>
                  <a:pt x="1743" y="132"/>
                </a:lnTo>
                <a:lnTo>
                  <a:pt x="1743" y="105"/>
                </a:lnTo>
                <a:lnTo>
                  <a:pt x="1759" y="105"/>
                </a:lnTo>
                <a:lnTo>
                  <a:pt x="1759" y="78"/>
                </a:lnTo>
                <a:lnTo>
                  <a:pt x="1782" y="78"/>
                </a:lnTo>
                <a:lnTo>
                  <a:pt x="1782" y="105"/>
                </a:lnTo>
                <a:lnTo>
                  <a:pt x="1799" y="105"/>
                </a:lnTo>
                <a:lnTo>
                  <a:pt x="1799" y="132"/>
                </a:lnTo>
                <a:lnTo>
                  <a:pt x="1806" y="132"/>
                </a:lnTo>
                <a:lnTo>
                  <a:pt x="1806" y="159"/>
                </a:lnTo>
                <a:lnTo>
                  <a:pt x="1813" y="159"/>
                </a:lnTo>
                <a:lnTo>
                  <a:pt x="1813" y="293"/>
                </a:lnTo>
                <a:lnTo>
                  <a:pt x="1823" y="293"/>
                </a:lnTo>
                <a:lnTo>
                  <a:pt x="1823" y="264"/>
                </a:lnTo>
                <a:lnTo>
                  <a:pt x="1836" y="264"/>
                </a:lnTo>
                <a:lnTo>
                  <a:pt x="1836" y="211"/>
                </a:lnTo>
                <a:lnTo>
                  <a:pt x="1896" y="211"/>
                </a:lnTo>
                <a:lnTo>
                  <a:pt x="1896" y="264"/>
                </a:lnTo>
                <a:lnTo>
                  <a:pt x="1909" y="264"/>
                </a:lnTo>
                <a:lnTo>
                  <a:pt x="1909" y="293"/>
                </a:lnTo>
                <a:lnTo>
                  <a:pt x="1921" y="293"/>
                </a:lnTo>
                <a:lnTo>
                  <a:pt x="1921" y="180"/>
                </a:lnTo>
                <a:lnTo>
                  <a:pt x="1921" y="180"/>
                </a:lnTo>
                <a:lnTo>
                  <a:pt x="1921" y="122"/>
                </a:lnTo>
                <a:lnTo>
                  <a:pt x="1989" y="122"/>
                </a:lnTo>
                <a:lnTo>
                  <a:pt x="1989" y="159"/>
                </a:lnTo>
                <a:lnTo>
                  <a:pt x="2008" y="159"/>
                </a:lnTo>
                <a:lnTo>
                  <a:pt x="2008" y="253"/>
                </a:lnTo>
                <a:lnTo>
                  <a:pt x="2019" y="253"/>
                </a:lnTo>
                <a:lnTo>
                  <a:pt x="2019" y="224"/>
                </a:lnTo>
                <a:lnTo>
                  <a:pt x="2019" y="224"/>
                </a:lnTo>
                <a:lnTo>
                  <a:pt x="2019" y="161"/>
                </a:lnTo>
                <a:lnTo>
                  <a:pt x="2038" y="174"/>
                </a:lnTo>
                <a:lnTo>
                  <a:pt x="2038" y="134"/>
                </a:lnTo>
                <a:lnTo>
                  <a:pt x="2086" y="134"/>
                </a:lnTo>
                <a:lnTo>
                  <a:pt x="2086" y="174"/>
                </a:lnTo>
                <a:lnTo>
                  <a:pt x="2106" y="161"/>
                </a:lnTo>
                <a:lnTo>
                  <a:pt x="2106" y="218"/>
                </a:lnTo>
                <a:lnTo>
                  <a:pt x="2116" y="218"/>
                </a:lnTo>
                <a:lnTo>
                  <a:pt x="2116" y="159"/>
                </a:lnTo>
                <a:lnTo>
                  <a:pt x="2127" y="159"/>
                </a:lnTo>
                <a:lnTo>
                  <a:pt x="2127" y="126"/>
                </a:lnTo>
                <a:lnTo>
                  <a:pt x="2140" y="126"/>
                </a:lnTo>
                <a:lnTo>
                  <a:pt x="2140" y="90"/>
                </a:lnTo>
                <a:lnTo>
                  <a:pt x="2182" y="90"/>
                </a:lnTo>
                <a:lnTo>
                  <a:pt x="2182" y="126"/>
                </a:lnTo>
                <a:lnTo>
                  <a:pt x="2193" y="126"/>
                </a:lnTo>
                <a:lnTo>
                  <a:pt x="2193" y="159"/>
                </a:lnTo>
                <a:lnTo>
                  <a:pt x="2203" y="159"/>
                </a:lnTo>
                <a:lnTo>
                  <a:pt x="2203" y="260"/>
                </a:lnTo>
                <a:lnTo>
                  <a:pt x="2214" y="260"/>
                </a:lnTo>
                <a:lnTo>
                  <a:pt x="2214" y="234"/>
                </a:lnTo>
                <a:lnTo>
                  <a:pt x="2236" y="234"/>
                </a:lnTo>
                <a:lnTo>
                  <a:pt x="2236" y="176"/>
                </a:lnTo>
                <a:lnTo>
                  <a:pt x="2255" y="176"/>
                </a:lnTo>
                <a:lnTo>
                  <a:pt x="2255" y="125"/>
                </a:lnTo>
                <a:lnTo>
                  <a:pt x="2263" y="125"/>
                </a:lnTo>
                <a:lnTo>
                  <a:pt x="2263" y="176"/>
                </a:lnTo>
                <a:lnTo>
                  <a:pt x="2281" y="176"/>
                </a:lnTo>
                <a:lnTo>
                  <a:pt x="2281" y="234"/>
                </a:lnTo>
                <a:lnTo>
                  <a:pt x="2301" y="23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A0A9EA-1D72-4B03-B077-A762734DCADB}"/>
              </a:ext>
            </a:extLst>
          </p:cNvPr>
          <p:cNvGrpSpPr/>
          <p:nvPr userDrawn="1"/>
        </p:nvGrpSpPr>
        <p:grpSpPr>
          <a:xfrm>
            <a:off x="8203269" y="2925966"/>
            <a:ext cx="2361568" cy="2089069"/>
            <a:chOff x="8219218" y="1658816"/>
            <a:chExt cx="3816414" cy="3146214"/>
          </a:xfrm>
        </p:grpSpPr>
        <p:sp>
          <p:nvSpPr>
            <p:cNvPr id="17" name="Rectangle 117">
              <a:extLst>
                <a:ext uri="{FF2B5EF4-FFF2-40B4-BE49-F238E27FC236}">
                  <a16:creationId xmlns:a16="http://schemas.microsoft.com/office/drawing/2014/main" id="{152D6DEB-F313-4840-9689-F5E1200730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74472" y="2182741"/>
              <a:ext cx="2660" cy="26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47EE5AC8-4E33-401B-A686-655AC85D8F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2653477"/>
              <a:ext cx="2287188" cy="2029215"/>
            </a:xfrm>
            <a:custGeom>
              <a:avLst/>
              <a:gdLst>
                <a:gd name="T0" fmla="*/ 162 w 590"/>
                <a:gd name="T1" fmla="*/ 526 h 526"/>
                <a:gd name="T2" fmla="*/ 0 w 590"/>
                <a:gd name="T3" fmla="*/ 526 h 526"/>
                <a:gd name="T4" fmla="*/ 0 w 590"/>
                <a:gd name="T5" fmla="*/ 514 h 526"/>
                <a:gd name="T6" fmla="*/ 162 w 590"/>
                <a:gd name="T7" fmla="*/ 514 h 526"/>
                <a:gd name="T8" fmla="*/ 241 w 590"/>
                <a:gd name="T9" fmla="*/ 434 h 526"/>
                <a:gd name="T10" fmla="*/ 241 w 590"/>
                <a:gd name="T11" fmla="*/ 283 h 526"/>
                <a:gd name="T12" fmla="*/ 333 w 590"/>
                <a:gd name="T13" fmla="*/ 192 h 526"/>
                <a:gd name="T14" fmla="*/ 499 w 590"/>
                <a:gd name="T15" fmla="*/ 192 h 526"/>
                <a:gd name="T16" fmla="*/ 578 w 590"/>
                <a:gd name="T17" fmla="*/ 112 h 526"/>
                <a:gd name="T18" fmla="*/ 578 w 590"/>
                <a:gd name="T19" fmla="*/ 0 h 526"/>
                <a:gd name="T20" fmla="*/ 590 w 590"/>
                <a:gd name="T21" fmla="*/ 0 h 526"/>
                <a:gd name="T22" fmla="*/ 590 w 590"/>
                <a:gd name="T23" fmla="*/ 112 h 526"/>
                <a:gd name="T24" fmla="*/ 499 w 590"/>
                <a:gd name="T25" fmla="*/ 204 h 526"/>
                <a:gd name="T26" fmla="*/ 333 w 590"/>
                <a:gd name="T27" fmla="*/ 204 h 526"/>
                <a:gd name="T28" fmla="*/ 253 w 590"/>
                <a:gd name="T29" fmla="*/ 283 h 526"/>
                <a:gd name="T30" fmla="*/ 253 w 590"/>
                <a:gd name="T31" fmla="*/ 434 h 526"/>
                <a:gd name="T32" fmla="*/ 162 w 590"/>
                <a:gd name="T33" fmla="*/ 526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0" h="526">
                  <a:moveTo>
                    <a:pt x="162" y="526"/>
                  </a:moveTo>
                  <a:cubicBezTo>
                    <a:pt x="0" y="526"/>
                    <a:pt x="0" y="526"/>
                    <a:pt x="0" y="52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62" y="514"/>
                    <a:pt x="162" y="514"/>
                    <a:pt x="162" y="514"/>
                  </a:cubicBezTo>
                  <a:cubicBezTo>
                    <a:pt x="206" y="514"/>
                    <a:pt x="241" y="478"/>
                    <a:pt x="241" y="434"/>
                  </a:cubicBezTo>
                  <a:cubicBezTo>
                    <a:pt x="241" y="283"/>
                    <a:pt x="241" y="283"/>
                    <a:pt x="241" y="283"/>
                  </a:cubicBezTo>
                  <a:cubicBezTo>
                    <a:pt x="241" y="233"/>
                    <a:pt x="282" y="192"/>
                    <a:pt x="333" y="192"/>
                  </a:cubicBezTo>
                  <a:cubicBezTo>
                    <a:pt x="499" y="192"/>
                    <a:pt x="499" y="192"/>
                    <a:pt x="499" y="192"/>
                  </a:cubicBezTo>
                  <a:cubicBezTo>
                    <a:pt x="542" y="192"/>
                    <a:pt x="578" y="156"/>
                    <a:pt x="578" y="112"/>
                  </a:cubicBezTo>
                  <a:cubicBezTo>
                    <a:pt x="578" y="0"/>
                    <a:pt x="578" y="0"/>
                    <a:pt x="57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112"/>
                    <a:pt x="590" y="112"/>
                    <a:pt x="590" y="112"/>
                  </a:cubicBezTo>
                  <a:cubicBezTo>
                    <a:pt x="590" y="163"/>
                    <a:pt x="549" y="204"/>
                    <a:pt x="499" y="204"/>
                  </a:cubicBezTo>
                  <a:cubicBezTo>
                    <a:pt x="333" y="204"/>
                    <a:pt x="333" y="204"/>
                    <a:pt x="333" y="204"/>
                  </a:cubicBezTo>
                  <a:cubicBezTo>
                    <a:pt x="289" y="204"/>
                    <a:pt x="253" y="239"/>
                    <a:pt x="253" y="283"/>
                  </a:cubicBezTo>
                  <a:cubicBezTo>
                    <a:pt x="253" y="434"/>
                    <a:pt x="253" y="434"/>
                    <a:pt x="253" y="434"/>
                  </a:cubicBezTo>
                  <a:cubicBezTo>
                    <a:pt x="253" y="485"/>
                    <a:pt x="212" y="526"/>
                    <a:pt x="162" y="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FA277C21-003B-4A3A-8D1B-1FE9E3B81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859" y="1658816"/>
              <a:ext cx="1821773" cy="1021256"/>
            </a:xfrm>
            <a:custGeom>
              <a:avLst/>
              <a:gdLst>
                <a:gd name="T0" fmla="*/ 194 w 470"/>
                <a:gd name="T1" fmla="*/ 52 h 265"/>
                <a:gd name="T2" fmla="*/ 283 w 470"/>
                <a:gd name="T3" fmla="*/ 0 h 265"/>
                <a:gd name="T4" fmla="*/ 386 w 470"/>
                <a:gd name="T5" fmla="*/ 101 h 265"/>
                <a:gd name="T6" fmla="*/ 387 w 470"/>
                <a:gd name="T7" fmla="*/ 101 h 265"/>
                <a:gd name="T8" fmla="*/ 470 w 470"/>
                <a:gd name="T9" fmla="*/ 183 h 265"/>
                <a:gd name="T10" fmla="*/ 387 w 470"/>
                <a:gd name="T11" fmla="*/ 265 h 265"/>
                <a:gd name="T12" fmla="*/ 66 w 470"/>
                <a:gd name="T13" fmla="*/ 265 h 265"/>
                <a:gd name="T14" fmla="*/ 0 w 470"/>
                <a:gd name="T15" fmla="*/ 200 h 265"/>
                <a:gd name="T16" fmla="*/ 64 w 470"/>
                <a:gd name="T17" fmla="*/ 134 h 265"/>
                <a:gd name="T18" fmla="*/ 63 w 470"/>
                <a:gd name="T19" fmla="*/ 118 h 265"/>
                <a:gd name="T20" fmla="*/ 145 w 470"/>
                <a:gd name="T21" fmla="*/ 35 h 265"/>
                <a:gd name="T22" fmla="*/ 194 w 470"/>
                <a:gd name="T23" fmla="*/ 5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265">
                  <a:moveTo>
                    <a:pt x="194" y="52"/>
                  </a:moveTo>
                  <a:cubicBezTo>
                    <a:pt x="212" y="21"/>
                    <a:pt x="245" y="0"/>
                    <a:pt x="283" y="0"/>
                  </a:cubicBezTo>
                  <a:cubicBezTo>
                    <a:pt x="340" y="0"/>
                    <a:pt x="385" y="45"/>
                    <a:pt x="386" y="101"/>
                  </a:cubicBezTo>
                  <a:cubicBezTo>
                    <a:pt x="387" y="101"/>
                    <a:pt x="387" y="101"/>
                    <a:pt x="387" y="101"/>
                  </a:cubicBezTo>
                  <a:cubicBezTo>
                    <a:pt x="433" y="101"/>
                    <a:pt x="470" y="138"/>
                    <a:pt x="470" y="183"/>
                  </a:cubicBezTo>
                  <a:cubicBezTo>
                    <a:pt x="470" y="229"/>
                    <a:pt x="433" y="265"/>
                    <a:pt x="387" y="265"/>
                  </a:cubicBezTo>
                  <a:cubicBezTo>
                    <a:pt x="66" y="265"/>
                    <a:pt x="66" y="265"/>
                    <a:pt x="66" y="265"/>
                  </a:cubicBezTo>
                  <a:cubicBezTo>
                    <a:pt x="30" y="265"/>
                    <a:pt x="0" y="236"/>
                    <a:pt x="0" y="200"/>
                  </a:cubicBezTo>
                  <a:cubicBezTo>
                    <a:pt x="0" y="164"/>
                    <a:pt x="29" y="135"/>
                    <a:pt x="64" y="134"/>
                  </a:cubicBezTo>
                  <a:cubicBezTo>
                    <a:pt x="63" y="129"/>
                    <a:pt x="63" y="123"/>
                    <a:pt x="63" y="118"/>
                  </a:cubicBezTo>
                  <a:cubicBezTo>
                    <a:pt x="63" y="72"/>
                    <a:pt x="99" y="35"/>
                    <a:pt x="145" y="35"/>
                  </a:cubicBezTo>
                  <a:cubicBezTo>
                    <a:pt x="163" y="35"/>
                    <a:pt x="180" y="41"/>
                    <a:pt x="194" y="5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30DBB117-27A2-40E1-B084-487DC0D15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688" y="2076360"/>
              <a:ext cx="1757944" cy="603712"/>
            </a:xfrm>
            <a:custGeom>
              <a:avLst/>
              <a:gdLst>
                <a:gd name="T0" fmla="*/ 405 w 454"/>
                <a:gd name="T1" fmla="*/ 0 h 157"/>
                <a:gd name="T2" fmla="*/ 428 w 454"/>
                <a:gd name="T3" fmla="*/ 57 h 157"/>
                <a:gd name="T4" fmla="*/ 346 w 454"/>
                <a:gd name="T5" fmla="*/ 139 h 157"/>
                <a:gd name="T6" fmla="*/ 24 w 454"/>
                <a:gd name="T7" fmla="*/ 139 h 157"/>
                <a:gd name="T8" fmla="*/ 0 w 454"/>
                <a:gd name="T9" fmla="*/ 135 h 157"/>
                <a:gd name="T10" fmla="*/ 50 w 454"/>
                <a:gd name="T11" fmla="*/ 157 h 157"/>
                <a:gd name="T12" fmla="*/ 371 w 454"/>
                <a:gd name="T13" fmla="*/ 157 h 157"/>
                <a:gd name="T14" fmla="*/ 454 w 454"/>
                <a:gd name="T15" fmla="*/ 75 h 157"/>
                <a:gd name="T16" fmla="*/ 405 w 454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157">
                  <a:moveTo>
                    <a:pt x="405" y="0"/>
                  </a:moveTo>
                  <a:cubicBezTo>
                    <a:pt x="420" y="15"/>
                    <a:pt x="428" y="35"/>
                    <a:pt x="428" y="57"/>
                  </a:cubicBezTo>
                  <a:cubicBezTo>
                    <a:pt x="428" y="102"/>
                    <a:pt x="391" y="139"/>
                    <a:pt x="346" y="139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16" y="139"/>
                    <a:pt x="8" y="138"/>
                    <a:pt x="0" y="135"/>
                  </a:cubicBezTo>
                  <a:cubicBezTo>
                    <a:pt x="12" y="149"/>
                    <a:pt x="30" y="157"/>
                    <a:pt x="50" y="157"/>
                  </a:cubicBezTo>
                  <a:cubicBezTo>
                    <a:pt x="371" y="157"/>
                    <a:pt x="371" y="157"/>
                    <a:pt x="371" y="157"/>
                  </a:cubicBezTo>
                  <a:cubicBezTo>
                    <a:pt x="417" y="157"/>
                    <a:pt x="454" y="121"/>
                    <a:pt x="454" y="75"/>
                  </a:cubicBezTo>
                  <a:cubicBezTo>
                    <a:pt x="454" y="42"/>
                    <a:pt x="434" y="13"/>
                    <a:pt x="405" y="0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A979BB99-0B05-4B6E-BF6C-40B84C979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19218" y="4560352"/>
              <a:ext cx="119679" cy="196804"/>
            </a:xfrm>
            <a:custGeom>
              <a:avLst/>
              <a:gdLst>
                <a:gd name="T0" fmla="*/ 22 w 31"/>
                <a:gd name="T1" fmla="*/ 0 h 51"/>
                <a:gd name="T2" fmla="*/ 0 w 31"/>
                <a:gd name="T3" fmla="*/ 0 h 51"/>
                <a:gd name="T4" fmla="*/ 0 w 31"/>
                <a:gd name="T5" fmla="*/ 51 h 51"/>
                <a:gd name="T6" fmla="*/ 22 w 31"/>
                <a:gd name="T7" fmla="*/ 51 h 51"/>
                <a:gd name="T8" fmla="*/ 31 w 31"/>
                <a:gd name="T9" fmla="*/ 43 h 51"/>
                <a:gd name="T10" fmla="*/ 31 w 31"/>
                <a:gd name="T11" fmla="*/ 9 h 51"/>
                <a:gd name="T12" fmla="*/ 22 w 31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1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7" y="51"/>
                    <a:pt x="31" y="48"/>
                    <a:pt x="31" y="43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4"/>
                    <a:pt x="27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122">
              <a:extLst>
                <a:ext uri="{FF2B5EF4-FFF2-40B4-BE49-F238E27FC236}">
                  <a16:creationId xmlns:a16="http://schemas.microsoft.com/office/drawing/2014/main" id="{5CBBC5E3-D11E-4195-A716-BA2A2BB035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597585"/>
              <a:ext cx="101062" cy="119679"/>
            </a:xfrm>
            <a:custGeom>
              <a:avLst/>
              <a:gdLst>
                <a:gd name="T0" fmla="*/ 11 w 26"/>
                <a:gd name="T1" fmla="*/ 31 h 31"/>
                <a:gd name="T2" fmla="*/ 26 w 26"/>
                <a:gd name="T3" fmla="*/ 16 h 31"/>
                <a:gd name="T4" fmla="*/ 11 w 26"/>
                <a:gd name="T5" fmla="*/ 0 h 31"/>
                <a:gd name="T6" fmla="*/ 0 w 26"/>
                <a:gd name="T7" fmla="*/ 0 h 31"/>
                <a:gd name="T8" fmla="*/ 0 w 26"/>
                <a:gd name="T9" fmla="*/ 31 h 31"/>
                <a:gd name="T10" fmla="*/ 11 w 26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">
                  <a:moveTo>
                    <a:pt x="11" y="31"/>
                  </a:moveTo>
                  <a:cubicBezTo>
                    <a:pt x="19" y="31"/>
                    <a:pt x="26" y="24"/>
                    <a:pt x="26" y="16"/>
                  </a:cubicBezTo>
                  <a:cubicBezTo>
                    <a:pt x="26" y="7"/>
                    <a:pt x="19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1" y="31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662702DC-698E-454A-8ED3-DE283796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09822"/>
              <a:ext cx="598393" cy="295208"/>
            </a:xfrm>
            <a:custGeom>
              <a:avLst/>
              <a:gdLst>
                <a:gd name="T0" fmla="*/ 154 w 154"/>
                <a:gd name="T1" fmla="*/ 23 h 77"/>
                <a:gd name="T2" fmla="*/ 121 w 154"/>
                <a:gd name="T3" fmla="*/ 4 h 77"/>
                <a:gd name="T4" fmla="*/ 105 w 154"/>
                <a:gd name="T5" fmla="*/ 0 h 77"/>
                <a:gd name="T6" fmla="*/ 8 w 154"/>
                <a:gd name="T7" fmla="*/ 0 h 77"/>
                <a:gd name="T8" fmla="*/ 0 w 154"/>
                <a:gd name="T9" fmla="*/ 9 h 77"/>
                <a:gd name="T10" fmla="*/ 0 w 154"/>
                <a:gd name="T11" fmla="*/ 68 h 77"/>
                <a:gd name="T12" fmla="*/ 8 w 154"/>
                <a:gd name="T13" fmla="*/ 77 h 77"/>
                <a:gd name="T14" fmla="*/ 105 w 154"/>
                <a:gd name="T15" fmla="*/ 77 h 77"/>
                <a:gd name="T16" fmla="*/ 121 w 154"/>
                <a:gd name="T17" fmla="*/ 73 h 77"/>
                <a:gd name="T18" fmla="*/ 154 w 154"/>
                <a:gd name="T19" fmla="*/ 54 h 77"/>
                <a:gd name="T20" fmla="*/ 154 w 154"/>
                <a:gd name="T21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4" h="77">
                  <a:moveTo>
                    <a:pt x="154" y="23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7" y="2"/>
                    <a:pt x="110" y="0"/>
                    <a:pt x="10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3"/>
                    <a:pt x="4" y="77"/>
                    <a:pt x="8" y="77"/>
                  </a:cubicBezTo>
                  <a:cubicBezTo>
                    <a:pt x="105" y="77"/>
                    <a:pt x="105" y="77"/>
                    <a:pt x="105" y="77"/>
                  </a:cubicBezTo>
                  <a:cubicBezTo>
                    <a:pt x="110" y="77"/>
                    <a:pt x="117" y="75"/>
                    <a:pt x="121" y="73"/>
                  </a:cubicBezTo>
                  <a:cubicBezTo>
                    <a:pt x="154" y="54"/>
                    <a:pt x="154" y="54"/>
                    <a:pt x="154" y="54"/>
                  </a:cubicBezTo>
                  <a:lnTo>
                    <a:pt x="154" y="23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24">
              <a:extLst>
                <a:ext uri="{FF2B5EF4-FFF2-40B4-BE49-F238E27FC236}">
                  <a16:creationId xmlns:a16="http://schemas.microsoft.com/office/drawing/2014/main" id="{2F26795F-DD2F-495C-B65F-D1743C314C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67090" y="4512480"/>
              <a:ext cx="598393" cy="292547"/>
            </a:xfrm>
            <a:custGeom>
              <a:avLst/>
              <a:gdLst>
                <a:gd name="T0" fmla="*/ 5 w 154"/>
                <a:gd name="T1" fmla="*/ 0 h 76"/>
                <a:gd name="T2" fmla="*/ 5 w 154"/>
                <a:gd name="T3" fmla="*/ 59 h 76"/>
                <a:gd name="T4" fmla="*/ 13 w 154"/>
                <a:gd name="T5" fmla="*/ 67 h 76"/>
                <a:gd name="T6" fmla="*/ 110 w 154"/>
                <a:gd name="T7" fmla="*/ 67 h 76"/>
                <a:gd name="T8" fmla="*/ 126 w 154"/>
                <a:gd name="T9" fmla="*/ 64 h 76"/>
                <a:gd name="T10" fmla="*/ 154 w 154"/>
                <a:gd name="T11" fmla="*/ 47 h 76"/>
                <a:gd name="T12" fmla="*/ 154 w 154"/>
                <a:gd name="T13" fmla="*/ 53 h 76"/>
                <a:gd name="T14" fmla="*/ 121 w 154"/>
                <a:gd name="T15" fmla="*/ 72 h 76"/>
                <a:gd name="T16" fmla="*/ 105 w 154"/>
                <a:gd name="T17" fmla="*/ 76 h 76"/>
                <a:gd name="T18" fmla="*/ 8 w 154"/>
                <a:gd name="T19" fmla="*/ 76 h 76"/>
                <a:gd name="T20" fmla="*/ 0 w 154"/>
                <a:gd name="T21" fmla="*/ 67 h 76"/>
                <a:gd name="T22" fmla="*/ 0 w 154"/>
                <a:gd name="T23" fmla="*/ 8 h 76"/>
                <a:gd name="T24" fmla="*/ 5 w 154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76">
                  <a:moveTo>
                    <a:pt x="5" y="0"/>
                  </a:moveTo>
                  <a:cubicBezTo>
                    <a:pt x="5" y="59"/>
                    <a:pt x="5" y="59"/>
                    <a:pt x="5" y="59"/>
                  </a:cubicBezTo>
                  <a:cubicBezTo>
                    <a:pt x="5" y="64"/>
                    <a:pt x="9" y="67"/>
                    <a:pt x="13" y="67"/>
                  </a:cubicBezTo>
                  <a:cubicBezTo>
                    <a:pt x="110" y="67"/>
                    <a:pt x="110" y="67"/>
                    <a:pt x="110" y="67"/>
                  </a:cubicBezTo>
                  <a:cubicBezTo>
                    <a:pt x="115" y="67"/>
                    <a:pt x="122" y="66"/>
                    <a:pt x="126" y="64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53"/>
                    <a:pt x="154" y="53"/>
                    <a:pt x="154" y="53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7" y="74"/>
                    <a:pt x="110" y="76"/>
                    <a:pt x="105" y="76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4" y="76"/>
                    <a:pt x="0" y="72"/>
                    <a:pt x="0" y="6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5"/>
                    <a:pt x="2" y="2"/>
                    <a:pt x="5" y="0"/>
                  </a:cubicBezTo>
                  <a:close/>
                </a:path>
              </a:pathLst>
            </a:custGeom>
            <a:solidFill>
              <a:srgbClr val="C86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25">
              <a:extLst>
                <a:ext uri="{FF2B5EF4-FFF2-40B4-BE49-F238E27FC236}">
                  <a16:creationId xmlns:a16="http://schemas.microsoft.com/office/drawing/2014/main" id="{0AFFE1CB-5B49-4478-9448-59BC06330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19218" y="4706626"/>
              <a:ext cx="47871" cy="5053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90FEE50E-B757-4A7D-8439-3AD720E57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0164" y="4648117"/>
              <a:ext cx="101062" cy="69148"/>
            </a:xfrm>
            <a:custGeom>
              <a:avLst/>
              <a:gdLst>
                <a:gd name="T0" fmla="*/ 26 w 26"/>
                <a:gd name="T1" fmla="*/ 0 h 18"/>
                <a:gd name="T2" fmla="*/ 26 w 26"/>
                <a:gd name="T3" fmla="*/ 3 h 18"/>
                <a:gd name="T4" fmla="*/ 11 w 26"/>
                <a:gd name="T5" fmla="*/ 18 h 18"/>
                <a:gd name="T6" fmla="*/ 0 w 26"/>
                <a:gd name="T7" fmla="*/ 18 h 18"/>
                <a:gd name="T8" fmla="*/ 0 w 26"/>
                <a:gd name="T9" fmla="*/ 13 h 18"/>
                <a:gd name="T10" fmla="*/ 11 w 26"/>
                <a:gd name="T11" fmla="*/ 13 h 18"/>
                <a:gd name="T12" fmla="*/ 26 w 26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8">
                  <a:moveTo>
                    <a:pt x="26" y="0"/>
                  </a:moveTo>
                  <a:cubicBezTo>
                    <a:pt x="26" y="1"/>
                    <a:pt x="26" y="2"/>
                    <a:pt x="26" y="3"/>
                  </a:cubicBezTo>
                  <a:cubicBezTo>
                    <a:pt x="26" y="11"/>
                    <a:pt x="19" y="18"/>
                    <a:pt x="11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9" y="13"/>
                    <a:pt x="25" y="7"/>
                    <a:pt x="26" y="0"/>
                  </a:cubicBezTo>
                  <a:close/>
                </a:path>
              </a:pathLst>
            </a:custGeom>
            <a:solidFill>
              <a:srgbClr val="DB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8295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509700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0189618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3012559"/>
            <a:ext cx="5378548" cy="832882"/>
          </a:xfrm>
        </p:spPr>
        <p:txBody>
          <a:bodyPr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78425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9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Square photo layout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350" y="0"/>
            <a:ext cx="6857650" cy="685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428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006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5826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19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7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800748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463396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Edi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9541E-22DB-4D52-8181-A1AA5720B347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5DD86FF-CF8D-4D5A-97BA-7526A8303C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31529-E991-4DB3-B887-1383B877392A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98947-DEBB-40AF-8C56-C6A65155B05A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1AB3B0-9D9C-4DCF-AD0D-97258F1220DE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1D9E96-E652-43D7-AD1D-25CF06E38D9D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0FA7F9-9C23-492E-BC3D-96F67220A1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676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black">
          <a:xfrm>
            <a:off x="459102" y="470067"/>
            <a:ext cx="1419662" cy="304828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</p:spTree>
    <p:extLst>
      <p:ext uri="{BB962C8B-B14F-4D97-AF65-F5344CB8AC3E}">
        <p14:creationId xmlns:p14="http://schemas.microsoft.com/office/powerpoint/2010/main" val="33478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 - Generi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221373" y="2626221"/>
            <a:ext cx="11045195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 keep transforming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4927287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grow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4927287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l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succeed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4927287" y="1840269"/>
            <a:ext cx="2531861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learn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5F147-F187-406F-B1C7-8708AB3B7EBF}"/>
              </a:ext>
            </a:extLst>
          </p:cNvPr>
          <p:cNvSpPr txBox="1"/>
          <p:nvPr userDrawn="1"/>
        </p:nvSpPr>
        <p:spPr>
          <a:xfrm>
            <a:off x="4927287" y="1055246"/>
            <a:ext cx="2955598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dream</a:t>
            </a:r>
          </a:p>
        </p:txBody>
      </p:sp>
    </p:spTree>
    <p:extLst>
      <p:ext uri="{BB962C8B-B14F-4D97-AF65-F5344CB8AC3E}">
        <p14:creationId xmlns:p14="http://schemas.microsoft.com/office/powerpoint/2010/main" val="92519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2381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93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836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7360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343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804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25380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36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5799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730864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825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400498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81513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Confidentiality slide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20772" y="2291365"/>
            <a:ext cx="10249783" cy="1009695"/>
            <a:chOff x="1041241" y="2198265"/>
            <a:chExt cx="10455312" cy="1029795"/>
          </a:xfrm>
        </p:grpSpPr>
        <p:sp>
          <p:nvSpPr>
            <p:cNvPr id="3" name="laptop"/>
            <p:cNvSpPr>
              <a:spLocks noChangeAspect="1" noEditPoints="1"/>
            </p:cNvSpPr>
            <p:nvPr userDrawn="1"/>
          </p:nvSpPr>
          <p:spPr bwMode="auto">
            <a:xfrm>
              <a:off x="9891754" y="2198265"/>
              <a:ext cx="1417556" cy="843914"/>
            </a:xfrm>
            <a:custGeom>
              <a:avLst/>
              <a:gdLst>
                <a:gd name="T0" fmla="*/ 212 w 257"/>
                <a:gd name="T1" fmla="*/ 107 h 153"/>
                <a:gd name="T2" fmla="*/ 43 w 257"/>
                <a:gd name="T3" fmla="*/ 107 h 153"/>
                <a:gd name="T4" fmla="*/ 43 w 257"/>
                <a:gd name="T5" fmla="*/ 0 h 153"/>
                <a:gd name="T6" fmla="*/ 212 w 257"/>
                <a:gd name="T7" fmla="*/ 0 h 153"/>
                <a:gd name="T8" fmla="*/ 212 w 257"/>
                <a:gd name="T9" fmla="*/ 107 h 153"/>
                <a:gd name="T10" fmla="*/ 43 w 257"/>
                <a:gd name="T11" fmla="*/ 107 h 153"/>
                <a:gd name="T12" fmla="*/ 0 w 257"/>
                <a:gd name="T13" fmla="*/ 153 h 153"/>
                <a:gd name="T14" fmla="*/ 257 w 257"/>
                <a:gd name="T15" fmla="*/ 153 h 153"/>
                <a:gd name="T16" fmla="*/ 212 w 257"/>
                <a:gd name="T17" fmla="*/ 10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7" h="153">
                  <a:moveTo>
                    <a:pt x="212" y="107"/>
                  </a:moveTo>
                  <a:lnTo>
                    <a:pt x="43" y="107"/>
                  </a:lnTo>
                  <a:lnTo>
                    <a:pt x="43" y="0"/>
                  </a:lnTo>
                  <a:lnTo>
                    <a:pt x="212" y="0"/>
                  </a:lnTo>
                  <a:lnTo>
                    <a:pt x="212" y="107"/>
                  </a:lnTo>
                  <a:moveTo>
                    <a:pt x="43" y="107"/>
                  </a:moveTo>
                  <a:lnTo>
                    <a:pt x="0" y="153"/>
                  </a:lnTo>
                  <a:lnTo>
                    <a:pt x="257" y="153"/>
                  </a:lnTo>
                  <a:lnTo>
                    <a:pt x="212" y="10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4" name="phone"/>
            <p:cNvSpPr>
              <a:spLocks noChangeAspect="1" noEditPoints="1"/>
            </p:cNvSpPr>
            <p:nvPr userDrawn="1"/>
          </p:nvSpPr>
          <p:spPr bwMode="auto">
            <a:xfrm>
              <a:off x="4177456" y="2253648"/>
              <a:ext cx="473065" cy="757539"/>
            </a:xfrm>
            <a:custGeom>
              <a:avLst/>
              <a:gdLst>
                <a:gd name="T0" fmla="*/ 148 w 148"/>
                <a:gd name="T1" fmla="*/ 112 h 237"/>
                <a:gd name="T2" fmla="*/ 148 w 148"/>
                <a:gd name="T3" fmla="*/ 237 h 237"/>
                <a:gd name="T4" fmla="*/ 0 w 148"/>
                <a:gd name="T5" fmla="*/ 237 h 237"/>
                <a:gd name="T6" fmla="*/ 0 w 148"/>
                <a:gd name="T7" fmla="*/ 0 h 237"/>
                <a:gd name="T8" fmla="*/ 148 w 148"/>
                <a:gd name="T9" fmla="*/ 0 h 237"/>
                <a:gd name="T10" fmla="*/ 148 w 148"/>
                <a:gd name="T11" fmla="*/ 112 h 237"/>
                <a:gd name="T12" fmla="*/ 0 w 148"/>
                <a:gd name="T13" fmla="*/ 29 h 237"/>
                <a:gd name="T14" fmla="*/ 148 w 148"/>
                <a:gd name="T15" fmla="*/ 29 h 237"/>
                <a:gd name="T16" fmla="*/ 0 w 148"/>
                <a:gd name="T17" fmla="*/ 172 h 237"/>
                <a:gd name="T18" fmla="*/ 148 w 148"/>
                <a:gd name="T19" fmla="*/ 172 h 237"/>
                <a:gd name="T20" fmla="*/ 66 w 148"/>
                <a:gd name="T21" fmla="*/ 204 h 237"/>
                <a:gd name="T22" fmla="*/ 82 w 148"/>
                <a:gd name="T23" fmla="*/ 20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37">
                  <a:moveTo>
                    <a:pt x="148" y="112"/>
                  </a:moveTo>
                  <a:lnTo>
                    <a:pt x="148" y="237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148" y="0"/>
                  </a:lnTo>
                  <a:lnTo>
                    <a:pt x="148" y="112"/>
                  </a:lnTo>
                  <a:moveTo>
                    <a:pt x="0" y="29"/>
                  </a:moveTo>
                  <a:lnTo>
                    <a:pt x="148" y="29"/>
                  </a:lnTo>
                  <a:moveTo>
                    <a:pt x="0" y="172"/>
                  </a:moveTo>
                  <a:lnTo>
                    <a:pt x="148" y="172"/>
                  </a:lnTo>
                  <a:moveTo>
                    <a:pt x="66" y="204"/>
                  </a:moveTo>
                  <a:lnTo>
                    <a:pt x="82" y="204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5" name="tablet_2"/>
            <p:cNvSpPr>
              <a:spLocks noChangeAspect="1" noEditPoints="1"/>
            </p:cNvSpPr>
            <p:nvPr userDrawn="1"/>
          </p:nvSpPr>
          <p:spPr bwMode="auto">
            <a:xfrm>
              <a:off x="6815622" y="2222769"/>
              <a:ext cx="1118473" cy="819293"/>
            </a:xfrm>
            <a:custGeom>
              <a:avLst/>
              <a:gdLst>
                <a:gd name="T0" fmla="*/ 243 w 243"/>
                <a:gd name="T1" fmla="*/ 83 h 178"/>
                <a:gd name="T2" fmla="*/ 243 w 243"/>
                <a:gd name="T3" fmla="*/ 178 h 178"/>
                <a:gd name="T4" fmla="*/ 0 w 243"/>
                <a:gd name="T5" fmla="*/ 178 h 178"/>
                <a:gd name="T6" fmla="*/ 0 w 243"/>
                <a:gd name="T7" fmla="*/ 0 h 178"/>
                <a:gd name="T8" fmla="*/ 243 w 243"/>
                <a:gd name="T9" fmla="*/ 0 h 178"/>
                <a:gd name="T10" fmla="*/ 243 w 243"/>
                <a:gd name="T11" fmla="*/ 83 h 178"/>
                <a:gd name="T12" fmla="*/ 113 w 243"/>
                <a:gd name="T13" fmla="*/ 147 h 178"/>
                <a:gd name="T14" fmla="*/ 129 w 243"/>
                <a:gd name="T15" fmla="*/ 14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178">
                  <a:moveTo>
                    <a:pt x="243" y="83"/>
                  </a:moveTo>
                  <a:lnTo>
                    <a:pt x="243" y="178"/>
                  </a:lnTo>
                  <a:lnTo>
                    <a:pt x="0" y="178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83"/>
                  </a:lnTo>
                  <a:moveTo>
                    <a:pt x="113" y="147"/>
                  </a:moveTo>
                  <a:lnTo>
                    <a:pt x="129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6" name="camera"/>
            <p:cNvSpPr>
              <a:spLocks noChangeAspect="1" noEditPoints="1"/>
            </p:cNvSpPr>
            <p:nvPr userDrawn="1"/>
          </p:nvSpPr>
          <p:spPr bwMode="auto">
            <a:xfrm>
              <a:off x="1041241" y="2295852"/>
              <a:ext cx="842296" cy="673131"/>
            </a:xfrm>
            <a:custGeom>
              <a:avLst/>
              <a:gdLst>
                <a:gd name="T0" fmla="*/ 0 w 330"/>
                <a:gd name="T1" fmla="*/ 24 h 264"/>
                <a:gd name="T2" fmla="*/ 87 w 330"/>
                <a:gd name="T3" fmla="*/ 24 h 264"/>
                <a:gd name="T4" fmla="*/ 111 w 330"/>
                <a:gd name="T5" fmla="*/ 0 h 264"/>
                <a:gd name="T6" fmla="*/ 217 w 330"/>
                <a:gd name="T7" fmla="*/ 0 h 264"/>
                <a:gd name="T8" fmla="*/ 242 w 330"/>
                <a:gd name="T9" fmla="*/ 24 h 264"/>
                <a:gd name="T10" fmla="*/ 330 w 330"/>
                <a:gd name="T11" fmla="*/ 24 h 264"/>
                <a:gd name="T12" fmla="*/ 330 w 330"/>
                <a:gd name="T13" fmla="*/ 264 h 264"/>
                <a:gd name="T14" fmla="*/ 0 w 330"/>
                <a:gd name="T15" fmla="*/ 264 h 264"/>
                <a:gd name="T16" fmla="*/ 0 w 330"/>
                <a:gd name="T17" fmla="*/ 24 h 264"/>
                <a:gd name="T18" fmla="*/ 165 w 330"/>
                <a:gd name="T19" fmla="*/ 221 h 264"/>
                <a:gd name="T20" fmla="*/ 242 w 330"/>
                <a:gd name="T21" fmla="*/ 144 h 264"/>
                <a:gd name="T22" fmla="*/ 165 w 330"/>
                <a:gd name="T23" fmla="*/ 67 h 264"/>
                <a:gd name="T24" fmla="*/ 88 w 330"/>
                <a:gd name="T25" fmla="*/ 144 h 264"/>
                <a:gd name="T26" fmla="*/ 165 w 330"/>
                <a:gd name="T27" fmla="*/ 221 h 264"/>
                <a:gd name="T28" fmla="*/ 42 w 330"/>
                <a:gd name="T29" fmla="*/ 73 h 264"/>
                <a:gd name="T30" fmla="*/ 48 w 330"/>
                <a:gd name="T31" fmla="*/ 67 h 264"/>
                <a:gd name="T32" fmla="*/ 42 w 330"/>
                <a:gd name="T33" fmla="*/ 61 h 264"/>
                <a:gd name="T34" fmla="*/ 36 w 330"/>
                <a:gd name="T35" fmla="*/ 67 h 264"/>
                <a:gd name="T36" fmla="*/ 42 w 330"/>
                <a:gd name="T37" fmla="*/ 73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264">
                  <a:moveTo>
                    <a:pt x="0" y="24"/>
                  </a:moveTo>
                  <a:cubicBezTo>
                    <a:pt x="87" y="24"/>
                    <a:pt x="87" y="24"/>
                    <a:pt x="87" y="24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42" y="24"/>
                    <a:pt x="242" y="24"/>
                    <a:pt x="242" y="24"/>
                  </a:cubicBezTo>
                  <a:cubicBezTo>
                    <a:pt x="330" y="24"/>
                    <a:pt x="330" y="24"/>
                    <a:pt x="330" y="24"/>
                  </a:cubicBezTo>
                  <a:cubicBezTo>
                    <a:pt x="330" y="264"/>
                    <a:pt x="330" y="264"/>
                    <a:pt x="330" y="264"/>
                  </a:cubicBezTo>
                  <a:cubicBezTo>
                    <a:pt x="0" y="264"/>
                    <a:pt x="0" y="264"/>
                    <a:pt x="0" y="264"/>
                  </a:cubicBezTo>
                  <a:lnTo>
                    <a:pt x="0" y="24"/>
                  </a:lnTo>
                  <a:close/>
                  <a:moveTo>
                    <a:pt x="165" y="221"/>
                  </a:moveTo>
                  <a:cubicBezTo>
                    <a:pt x="208" y="221"/>
                    <a:pt x="242" y="187"/>
                    <a:pt x="242" y="144"/>
                  </a:cubicBezTo>
                  <a:cubicBezTo>
                    <a:pt x="242" y="101"/>
                    <a:pt x="208" y="67"/>
                    <a:pt x="165" y="67"/>
                  </a:cubicBezTo>
                  <a:cubicBezTo>
                    <a:pt x="123" y="67"/>
                    <a:pt x="88" y="101"/>
                    <a:pt x="88" y="144"/>
                  </a:cubicBezTo>
                  <a:cubicBezTo>
                    <a:pt x="88" y="187"/>
                    <a:pt x="123" y="221"/>
                    <a:pt x="165" y="221"/>
                  </a:cubicBezTo>
                  <a:close/>
                  <a:moveTo>
                    <a:pt x="42" y="73"/>
                  </a:moveTo>
                  <a:cubicBezTo>
                    <a:pt x="45" y="73"/>
                    <a:pt x="48" y="70"/>
                    <a:pt x="48" y="67"/>
                  </a:cubicBezTo>
                  <a:cubicBezTo>
                    <a:pt x="48" y="64"/>
                    <a:pt x="45" y="61"/>
                    <a:pt x="42" y="61"/>
                  </a:cubicBezTo>
                  <a:cubicBezTo>
                    <a:pt x="38" y="61"/>
                    <a:pt x="36" y="64"/>
                    <a:pt x="36" y="67"/>
                  </a:cubicBezTo>
                  <a:cubicBezTo>
                    <a:pt x="36" y="70"/>
                    <a:pt x="38" y="73"/>
                    <a:pt x="42" y="73"/>
                  </a:cubicBezTo>
                  <a:close/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882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  <p:sp>
          <p:nvSpPr>
            <p:cNvPr id="9" name="Multiplication Sign 8"/>
            <p:cNvSpPr/>
            <p:nvPr userDrawn="1"/>
          </p:nvSpPr>
          <p:spPr bwMode="auto">
            <a:xfrm>
              <a:off x="1654939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Multiplication Sign 9"/>
            <p:cNvSpPr/>
            <p:nvPr userDrawn="1"/>
          </p:nvSpPr>
          <p:spPr bwMode="auto">
            <a:xfrm>
              <a:off x="4406053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Multiplication Sign 10"/>
            <p:cNvSpPr/>
            <p:nvPr userDrawn="1"/>
          </p:nvSpPr>
          <p:spPr bwMode="auto">
            <a:xfrm>
              <a:off x="770332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Multiplication Sign 12"/>
            <p:cNvSpPr/>
            <p:nvPr userDrawn="1"/>
          </p:nvSpPr>
          <p:spPr bwMode="auto">
            <a:xfrm>
              <a:off x="11039358" y="2770865"/>
              <a:ext cx="457195" cy="457195"/>
            </a:xfrm>
            <a:prstGeom prst="mathMultiply">
              <a:avLst>
                <a:gd name="adj1" fmla="val 16854"/>
              </a:avLst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629379" y="4403248"/>
            <a:ext cx="10933243" cy="2163685"/>
          </a:xfrm>
          <a:prstGeom prst="rect">
            <a:avLst/>
          </a:prstGeom>
          <a:noFill/>
        </p:spPr>
        <p:txBody>
          <a:bodyPr wrap="non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Ready content is </a:t>
            </a: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Confidential – Internal only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post Microsoft Ready content to any blogs or external websites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kern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DO NOT </a:t>
            </a: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take photos or video of sessions or slides throughout the Microsoft Ready event</a:t>
            </a:r>
          </a:p>
          <a:p>
            <a:pPr algn="ctr">
              <a:lnSpc>
                <a:spcPct val="90000"/>
              </a:lnSpc>
              <a:spcBef>
                <a:spcPts val="1176"/>
              </a:spcBef>
              <a:spcAft>
                <a:spcPts val="588"/>
              </a:spcAft>
            </a:pPr>
            <a:r>
              <a:rPr lang="en-US" sz="2157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Content will be available to internal audiences on-demand post-event</a:t>
            </a:r>
          </a:p>
        </p:txBody>
      </p:sp>
    </p:spTree>
    <p:extLst>
      <p:ext uri="{BB962C8B-B14F-4D97-AF65-F5344CB8AC3E}">
        <p14:creationId xmlns:p14="http://schemas.microsoft.com/office/powerpoint/2010/main" val="56696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9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64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89C2E4-CE3E-472C-A0EE-EC3540422079}"/>
              </a:ext>
            </a:extLst>
          </p:cNvPr>
          <p:cNvSpPr txBox="1"/>
          <p:nvPr userDrawn="1"/>
        </p:nvSpPr>
        <p:spPr>
          <a:xfrm>
            <a:off x="221373" y="2626221"/>
            <a:ext cx="5692890" cy="102287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CDE24C-597E-4EE9-A4BC-F1FF940CBE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8510" y="1841198"/>
            <a:ext cx="6274974" cy="1022069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EB695-08B2-4884-A095-850451DF01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28510" y="419812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5920F8-F6E2-4F83-9569-0CA1D278C9A6}"/>
              </a:ext>
            </a:extLst>
          </p:cNvPr>
          <p:cNvSpPr txBox="1"/>
          <p:nvPr userDrawn="1"/>
        </p:nvSpPr>
        <p:spPr>
          <a:xfrm>
            <a:off x="202095" y="3412173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54F2D01-271D-4ABB-99F8-988ACDEE6E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28510" y="3412173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6F8591-1DBE-4565-AC6F-60CAAEBB8F46}"/>
              </a:ext>
            </a:extLst>
          </p:cNvPr>
          <p:cNvSpPr txBox="1"/>
          <p:nvPr userDrawn="1"/>
        </p:nvSpPr>
        <p:spPr>
          <a:xfrm>
            <a:off x="5628510" y="2626221"/>
            <a:ext cx="5533410" cy="1022998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keep transforming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D52EC8-9238-4F4A-BBBC-A016D11B5CF8}"/>
              </a:ext>
            </a:extLst>
          </p:cNvPr>
          <p:cNvSpPr txBox="1"/>
          <p:nvPr userDrawn="1"/>
        </p:nvSpPr>
        <p:spPr>
          <a:xfrm>
            <a:off x="202095" y="105524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1B3E63AD-42CA-445C-97F3-DDE05F7056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8510" y="1055246"/>
            <a:ext cx="6274974" cy="1022998"/>
          </a:xfrm>
        </p:spPr>
        <p:txBody>
          <a:bodyPr lIns="182880" tIns="146304" rIns="182880" bIns="146304"/>
          <a:lstStyle>
            <a:lvl1pPr marL="0" indent="0">
              <a:buNone/>
              <a:defRPr sz="5294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A6492-8AD7-4E81-8CF0-97F81C18F3A0}"/>
              </a:ext>
            </a:extLst>
          </p:cNvPr>
          <p:cNvSpPr txBox="1"/>
          <p:nvPr userDrawn="1"/>
        </p:nvSpPr>
        <p:spPr>
          <a:xfrm>
            <a:off x="202095" y="1840269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48E7DD-ABE0-4EDF-8068-30292B1E3A26}"/>
              </a:ext>
            </a:extLst>
          </p:cNvPr>
          <p:cNvSpPr txBox="1"/>
          <p:nvPr userDrawn="1"/>
        </p:nvSpPr>
        <p:spPr>
          <a:xfrm>
            <a:off x="202095" y="4198126"/>
            <a:ext cx="5661415" cy="102299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r">
              <a:lnSpc>
                <a:spcPct val="90000"/>
              </a:lnSpc>
              <a:spcAft>
                <a:spcPts val="588"/>
              </a:spcAft>
            </a:pPr>
            <a:r>
              <a:rPr lang="en-US" sz="5294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23D1D8B-CF2F-4B87-A9D9-1E19A1F45651}"/>
              </a:ext>
            </a:extLst>
          </p:cNvPr>
          <p:cNvGrpSpPr/>
          <p:nvPr userDrawn="1"/>
        </p:nvGrpSpPr>
        <p:grpSpPr>
          <a:xfrm>
            <a:off x="7342825" y="5999452"/>
            <a:ext cx="4629739" cy="615609"/>
            <a:chOff x="274638" y="4554931"/>
            <a:chExt cx="4722575" cy="62786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D72FDB-6EF8-4E3F-BF77-E09C21261007}"/>
                </a:ext>
              </a:extLst>
            </p:cNvPr>
            <p:cNvSpPr txBox="1"/>
            <p:nvPr userDrawn="1"/>
          </p:nvSpPr>
          <p:spPr>
            <a:xfrm>
              <a:off x="274638" y="4554931"/>
              <a:ext cx="4722575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353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Seattle, WA	Jan 29–Feb 2, 2018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ED71E6-D3EC-4091-BD44-FC68E08CA3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59398" y="4685985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94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39677" y="288560"/>
            <a:ext cx="3585699" cy="567015"/>
          </a:xfrm>
        </p:spPr>
        <p:txBody>
          <a:bodyPr lIns="182880" tIns="146304" rIns="182880" bIns="146304"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69303" y="5997080"/>
            <a:ext cx="3585699" cy="567015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1554538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4365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37000769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6938110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698746" marR="0" lvl="1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890161" marR="0" lvl="2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087802" marR="0" lvl="3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285443" marR="0" lvl="4" indent="-448193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4772773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08220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18625" marR="0" lvl="1" indent="-16807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27160" marR="0" lvl="2" indent="-185191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12350" marR="0" lvl="3" indent="-172742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03766" marR="0" lvl="4" indent="-16651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2409279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96217800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3583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688217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2272929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89312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686648"/>
            <a:ext cx="4795873" cy="1484704"/>
          </a:xfrm>
        </p:spPr>
        <p:txBody>
          <a:bodyPr wrap="square" anchor="ctr">
            <a:spAutoFit/>
          </a:bodyPr>
          <a:lstStyle>
            <a:lvl1pPr>
              <a:defRPr sz="4705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334350" y="0"/>
            <a:ext cx="6857650" cy="68561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166464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428774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1014940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black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11402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225866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412037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0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7885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3876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666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242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990765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81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0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aa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8E46C-50B0-47CD-9C70-58561269F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76"/>
            <a:ext cx="12192000" cy="684704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6C5F49-332E-4482-84F4-F0523C81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187"/>
            <a:ext cx="8964185" cy="179309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7CC8D6-523D-43B7-9E2A-2284DE169732}"/>
              </a:ext>
            </a:extLst>
          </p:cNvPr>
          <p:cNvSpPr txBox="1">
            <a:spLocks/>
          </p:cNvSpPr>
          <p:nvPr/>
        </p:nvSpPr>
        <p:spPr>
          <a:xfrm>
            <a:off x="269301" y="3878574"/>
            <a:ext cx="7171337" cy="1792326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921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68971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303" y="1187963"/>
            <a:ext cx="11655078" cy="3890296"/>
          </a:xfrm>
        </p:spPr>
        <p:txBody>
          <a:bodyPr/>
          <a:lstStyle/>
          <a:p>
            <a:pPr fontAlgn="ctr"/>
            <a:r>
              <a:rPr lang="en-US" sz="2800" dirty="0"/>
              <a:t>Welcome!</a:t>
            </a:r>
          </a:p>
          <a:p>
            <a:pPr fontAlgn="ctr"/>
            <a:r>
              <a:rPr lang="en-US" sz="2800" dirty="0"/>
              <a:t>About the course</a:t>
            </a:r>
          </a:p>
          <a:p>
            <a:pPr fontAlgn="ctr"/>
            <a:r>
              <a:rPr lang="en-US" sz="2800" dirty="0"/>
              <a:t>Audience</a:t>
            </a:r>
          </a:p>
          <a:p>
            <a:pPr fontAlgn="ctr"/>
            <a:r>
              <a:rPr lang="en-US" sz="2800" dirty="0"/>
              <a:t>Prerequisites</a:t>
            </a:r>
          </a:p>
          <a:p>
            <a:pPr fontAlgn="ctr"/>
            <a:r>
              <a:rPr lang="en-US" sz="2800" dirty="0"/>
              <a:t>Technologies</a:t>
            </a:r>
          </a:p>
          <a:p>
            <a:pPr fontAlgn="ctr"/>
            <a:endParaRPr lang="en-US" sz="2800" dirty="0"/>
          </a:p>
          <a:p>
            <a:pPr marL="0" indent="0" fontAlgn="ctr">
              <a:buNone/>
            </a:pPr>
            <a:endParaRPr lang="en-US" sz="2800" dirty="0"/>
          </a:p>
          <a:p>
            <a:pPr lvl="4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979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421D-5FC9-45F1-9B0F-4B5CF041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B2598CB-611F-40C0-832F-10C82350BE6C}"/>
              </a:ext>
            </a:extLst>
          </p:cNvPr>
          <p:cNvSpPr txBox="1">
            <a:spLocks/>
          </p:cNvSpPr>
          <p:nvPr/>
        </p:nvSpPr>
        <p:spPr>
          <a:xfrm>
            <a:off x="269240" y="1189495"/>
            <a:ext cx="11008360" cy="4649330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At the end of this course, you should be able to…</a:t>
            </a:r>
          </a:p>
          <a:p>
            <a:pPr marL="0" indent="0">
              <a:buNone/>
            </a:pPr>
            <a:endParaRPr lang="en-US" sz="3600" dirty="0"/>
          </a:p>
          <a:p>
            <a:pPr fontAlgn="ctr"/>
            <a:r>
              <a:rPr lang="en-US" sz="2400" dirty="0"/>
              <a:t>Understand the basic principles of good bot design</a:t>
            </a:r>
          </a:p>
          <a:p>
            <a:pPr fontAlgn="ctr"/>
            <a:r>
              <a:rPr lang="en-US" sz="2400" dirty="0"/>
              <a:t>Be able to efficiently and effectively design LUIS schema, especially with regards to well-established scenarios</a:t>
            </a:r>
          </a:p>
          <a:p>
            <a:pPr fontAlgn="ctr"/>
            <a:r>
              <a:rPr lang="en-US" sz="2400" dirty="0"/>
              <a:t>Be able to decide the most appropriate architectural components for several common bot use-cases</a:t>
            </a:r>
          </a:p>
          <a:p>
            <a:pPr fontAlgn="ctr"/>
            <a:r>
              <a:rPr lang="en-US" sz="2400" dirty="0"/>
              <a:t>For Cognitive Services, determine when to use what and how to combine multiple to increase the intelligence and capabilities of bots</a:t>
            </a:r>
          </a:p>
          <a:p>
            <a:pPr fontAlgn="ctr"/>
            <a:r>
              <a:rPr lang="en-US" sz="2400" dirty="0"/>
              <a:t>Be able to use the prior four learning objectives to design and architect intelligent bot solutions</a:t>
            </a:r>
            <a:endParaRPr lang="en-US" sz="36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82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C83BBF-F034-4950-A024-A686267E5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45678"/>
              </p:ext>
            </p:extLst>
          </p:nvPr>
        </p:nvGraphicFramePr>
        <p:xfrm>
          <a:off x="3131374" y="350569"/>
          <a:ext cx="8297710" cy="62179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518676">
                  <a:extLst>
                    <a:ext uri="{9D8B030D-6E8A-4147-A177-3AD203B41FA5}">
                      <a16:colId xmlns:a16="http://schemas.microsoft.com/office/drawing/2014/main" val="1584511038"/>
                    </a:ext>
                  </a:extLst>
                </a:gridCol>
                <a:gridCol w="5779034">
                  <a:extLst>
                    <a:ext uri="{9D8B030D-6E8A-4147-A177-3AD203B41FA5}">
                      <a16:colId xmlns:a16="http://schemas.microsoft.com/office/drawing/2014/main" val="1371100579"/>
                    </a:ext>
                  </a:extLst>
                </a:gridCol>
              </a:tblGrid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8:00-9:00AM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Sign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77609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9:00-9:20AM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1.1: 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02639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9:20-9:30AM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AI Ethics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89930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9:30-10:00AM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2.1: Bot Design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54135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10:00-10:30AM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2.2: Lab (Discovery, Envisioning) – Designing 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35782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10:30-10:45AM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76073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10:45-11:30AM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3.1: LUIS Design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339569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11:30-12:00PM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3.2: Lab (ADS/Wireframe) – Designing LUIS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34104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12:00-1:00PM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74187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1:00-1:30PM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4.1: Reference Architectures and Common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74801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1:30-2:00PM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4.2: Lab (POC) – Initial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887889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2:00-2:15PM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664246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2:15-2:45PM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5.1 - Integration with Cognitive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00506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2:45-3:15PM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5.2: Lab (Handoff) – Cognitive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55381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3:15-3:30PM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0814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3:30-4:30PM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6.1: Capstone Project (Discovery, Envisioning, ADS, POC, Implementation, Handoff and Follow-up)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745584"/>
                  </a:ext>
                </a:extLst>
              </a:tr>
              <a:tr h="348717">
                <a:tc>
                  <a:txBody>
                    <a:bodyPr/>
                    <a:lstStyle/>
                    <a:p>
                      <a:r>
                        <a:rPr lang="en-US" sz="1700" b="0" dirty="0"/>
                        <a:t>4:30-5:00PM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0" dirty="0"/>
                        <a:t>Q&amp;A and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22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7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68461" y="1802466"/>
            <a:ext cx="11655840" cy="899665"/>
          </a:xfrm>
        </p:spPr>
        <p:txBody>
          <a:bodyPr/>
          <a:lstStyle/>
          <a:p>
            <a:r>
              <a:rPr lang="en-US" sz="6000" dirty="0"/>
              <a:t>Course resources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8461" y="2849615"/>
            <a:ext cx="11655078" cy="953338"/>
          </a:xfrm>
        </p:spPr>
        <p:txBody>
          <a:bodyPr/>
          <a:lstStyle/>
          <a:p>
            <a:pPr marL="0" indent="0" fontAlgn="ctr">
              <a:buNone/>
            </a:pPr>
            <a:r>
              <a:rPr lang="en-US" sz="5400" dirty="0">
                <a:hlinkClick r:id="rId3"/>
              </a:rPr>
              <a:t>https://aka.ms/daaia</a:t>
            </a:r>
            <a:r>
              <a:rPr lang="en-US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62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+E Readiness Template">
  <a:themeElements>
    <a:clrScheme name="S4 Feb 2017 Dark Back">
      <a:dk1>
        <a:srgbClr val="353535"/>
      </a:dk1>
      <a:lt1>
        <a:srgbClr val="FFFFFF"/>
      </a:lt1>
      <a:dk2>
        <a:srgbClr val="0078D7"/>
      </a:dk2>
      <a:lt2>
        <a:srgbClr val="E6E6E6"/>
      </a:lt2>
      <a:accent1>
        <a:srgbClr val="00188F"/>
      </a:accent1>
      <a:accent2>
        <a:srgbClr val="002050"/>
      </a:accent2>
      <a:accent3>
        <a:srgbClr val="E6E6E6"/>
      </a:accent3>
      <a:accent4>
        <a:srgbClr val="107C10"/>
      </a:accent4>
      <a:accent5>
        <a:srgbClr val="737373"/>
      </a:accent5>
      <a:accent6>
        <a:srgbClr val="D2D2D2"/>
      </a:accent6>
      <a:hlink>
        <a:srgbClr val="FFF100"/>
      </a:hlink>
      <a:folHlink>
        <a:srgbClr val="FFF100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3_FY17_Template.potx" id="{2234CBF7-E2BD-4A8C-B252-208C4EEC6E00}" vid="{F12CDBBA-5821-4B47-80F9-5CAEB4A048D0}"/>
    </a:ext>
  </a:extLst>
</a:theme>
</file>

<file path=ppt/theme/theme2.xml><?xml version="1.0" encoding="utf-8"?>
<a:theme xmlns:a="http://schemas.openxmlformats.org/drawingml/2006/main" name="5-5017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BABC4CDB-E230-49BE-A9F6-33781B02F17C}"/>
    </a:ext>
  </a:extLst>
</a:theme>
</file>

<file path=ppt/theme/theme3.xml><?xml version="1.0" encoding="utf-8"?>
<a:theme xmlns:a="http://schemas.openxmlformats.org/drawingml/2006/main" name="5-5017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10D1621-7EC8-4B51-A678-36097813A578}" vid="{AAAB9BC6-90B3-485A-97BE-C966297A0E6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93766AA3535D4C9AB033C0324D3CD7" ma:contentTypeVersion="6" ma:contentTypeDescription="Create a new document." ma:contentTypeScope="" ma:versionID="710d354100089abd2572cae88cea3a2b">
  <xsd:schema xmlns:xsd="http://www.w3.org/2001/XMLSchema" xmlns:xs="http://www.w3.org/2001/XMLSchema" xmlns:p="http://schemas.microsoft.com/office/2006/metadata/properties" xmlns:ns2="87bad0cd-9f5f-4471-94ca-f7c37ef15840" xmlns:ns3="8f159844-3118-4b08-9ac0-0a51e3431bb6" targetNamespace="http://schemas.microsoft.com/office/2006/metadata/properties" ma:root="true" ma:fieldsID="70ea667c588725e6207a5fd18235c984" ns2:_="" ns3:_="">
    <xsd:import namespace="87bad0cd-9f5f-4471-94ca-f7c37ef15840"/>
    <xsd:import namespace="8f159844-3118-4b08-9ac0-0a51e3431b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ad0cd-9f5f-4471-94ca-f7c37ef15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59844-3118-4b08-9ac0-0a51e3431b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8f159844-3118-4b08-9ac0-0a51e3431bb6">v-karfis@microsoft.com</LastSharedByUser>
    <SharedWithUsers xmlns="8f159844-3118-4b08-9ac0-0a51e3431bb6">
      <UserInfo>
        <DisplayName>Natalie Nurock</DisplayName>
        <AccountId>85</AccountId>
        <AccountType/>
      </UserInfo>
    </SharedWithUsers>
    <LastSharedByTime xmlns="8f159844-3118-4b08-9ac0-0a51e3431bb6">2018-03-14T05:42:29+00:00</LastSharedByTime>
  </documentManagement>
</p:properties>
</file>

<file path=customXml/itemProps1.xml><?xml version="1.0" encoding="utf-8"?>
<ds:datastoreItem xmlns:ds="http://schemas.openxmlformats.org/officeDocument/2006/customXml" ds:itemID="{3C55D2E5-22B4-4502-8B75-3251A5BBB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ad0cd-9f5f-4471-94ca-f7c37ef15840"/>
    <ds:schemaRef ds:uri="8f159844-3118-4b08-9ac0-0a51e3431b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18208-8004-4CED-BF44-ED368E32B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91DBAA-73B1-46DE-A02B-B400BCCAEA24}">
  <ds:schemaRefs>
    <ds:schemaRef ds:uri="http://schemas.microsoft.com/office/2006/documentManagement/types"/>
    <ds:schemaRef ds:uri="8f159844-3118-4b08-9ac0-0a51e3431bb6"/>
    <ds:schemaRef ds:uri="http://purl.org/dc/elements/1.1/"/>
    <ds:schemaRef ds:uri="http://schemas.openxmlformats.org/package/2006/metadata/core-properties"/>
    <ds:schemaRef ds:uri="87bad0cd-9f5f-4471-94ca-f7c37ef15840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377</Words>
  <Application>Microsoft Office PowerPoint</Application>
  <PresentationFormat>Widescreen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C+E Readiness Template</vt:lpstr>
      <vt:lpstr>5-50173_Microsoft_Ready_Light_Template</vt:lpstr>
      <vt:lpstr>5-50173_Microsoft_Ready_Dark_Template</vt:lpstr>
      <vt:lpstr>Introduction</vt:lpstr>
      <vt:lpstr>Introduction</vt:lpstr>
      <vt:lpstr>Learning Objectives</vt:lpstr>
      <vt:lpstr>Agenda</vt:lpstr>
      <vt:lpstr>Course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Fishwick (GP Strategies Corporation)</dc:creator>
  <cp:lastModifiedBy>Anna Thomas</cp:lastModifiedBy>
  <cp:revision>81</cp:revision>
  <dcterms:modified xsi:type="dcterms:W3CDTF">2018-10-10T16:11:29Z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0x010100ED93766AA3535D4C9AB033C0324D3CD7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v-karfis@microsoft.com</vt:lpwstr>
  </property>
  <property fmtid="{D5CDD505-2E9C-101B-9397-08002B2CF9AE}" pid="6" name="MSIP_Label_f42aa342-8706-4288-bd11-ebb85995028c_SetDate">
    <vt:lpwstr>2017-12-19T18:52:59.5454825Z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