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0" r:id="rId3"/>
    <p:sldId id="292" r:id="rId4"/>
    <p:sldId id="296" r:id="rId5"/>
    <p:sldId id="289" r:id="rId6"/>
    <p:sldId id="290" r:id="rId7"/>
    <p:sldId id="294" r:id="rId8"/>
    <p:sldId id="297" r:id="rId9"/>
    <p:sldId id="291" r:id="rId10"/>
    <p:sldId id="279" r:id="rId11"/>
    <p:sldId id="28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DC0"/>
    <a:srgbClr val="26A6D1"/>
    <a:srgbClr val="03A1A4"/>
    <a:srgbClr val="3B5998"/>
    <a:srgbClr val="D42428"/>
    <a:srgbClr val="EF3078"/>
    <a:srgbClr val="E6E6E6"/>
    <a:srgbClr val="D9D9D9"/>
    <a:srgbClr val="E6E7E9"/>
    <a:srgbClr val="EE9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12316" y="3694618"/>
            <a:ext cx="72789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03A1A4"/>
                </a:solidFill>
                <a:latin typeface="Tw Cen MT" panose="020B0602020104020603" pitchFamily="34" charset="0"/>
              </a:rPr>
              <a:t>Knowledge and Resource sharing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A1E2D-2617-46BB-967B-EAAC8B851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1" y="-93512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21C8027-6C36-4019-AED4-3B493CF96137}"/>
              </a:ext>
            </a:extLst>
          </p:cNvPr>
          <p:cNvGrpSpPr/>
          <p:nvPr/>
        </p:nvGrpSpPr>
        <p:grpSpPr>
          <a:xfrm>
            <a:off x="592446" y="1813027"/>
            <a:ext cx="2362200" cy="2362200"/>
            <a:chOff x="592446" y="1813027"/>
            <a:chExt cx="2362200" cy="2362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CA921D-B9AA-4886-9A92-1FA7DF4F6B4C}"/>
                </a:ext>
              </a:extLst>
            </p:cNvPr>
            <p:cNvSpPr/>
            <p:nvPr/>
          </p:nvSpPr>
          <p:spPr>
            <a:xfrm>
              <a:off x="592446" y="1813027"/>
              <a:ext cx="2362200" cy="23622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picture containing object, clock, sitting, drawing&#10;&#10;Description automatically generated">
              <a:extLst>
                <a:ext uri="{FF2B5EF4-FFF2-40B4-BE49-F238E27FC236}">
                  <a16:creationId xmlns:a16="http://schemas.microsoft.com/office/drawing/2014/main" id="{0251A6B5-27F8-4E4C-9EB1-5A1BD6D3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76" y="2223471"/>
              <a:ext cx="1659836" cy="165983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C3AAEE-37E4-41BF-AA54-881FD4D3E138}"/>
              </a:ext>
            </a:extLst>
          </p:cNvPr>
          <p:cNvGrpSpPr/>
          <p:nvPr/>
        </p:nvGrpSpPr>
        <p:grpSpPr>
          <a:xfrm>
            <a:off x="3481330" y="1813027"/>
            <a:ext cx="2362200" cy="2362200"/>
            <a:chOff x="3481330" y="1813027"/>
            <a:chExt cx="2362200" cy="23622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E73BA8-A848-48A0-86A6-513A02B9E658}"/>
                </a:ext>
              </a:extLst>
            </p:cNvPr>
            <p:cNvSpPr/>
            <p:nvPr/>
          </p:nvSpPr>
          <p:spPr>
            <a:xfrm>
              <a:off x="3481330" y="1813027"/>
              <a:ext cx="2362200" cy="23622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4A0E3173-115F-49BA-B0A2-8FBB3C704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161" y="2228953"/>
              <a:ext cx="2268121" cy="183969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13791B6-9E81-456D-9D1F-46A062708A61}"/>
              </a:ext>
            </a:extLst>
          </p:cNvPr>
          <p:cNvGrpSpPr/>
          <p:nvPr/>
        </p:nvGrpSpPr>
        <p:grpSpPr>
          <a:xfrm>
            <a:off x="9259098" y="1628806"/>
            <a:ext cx="2370392" cy="2546421"/>
            <a:chOff x="9259098" y="1628806"/>
            <a:chExt cx="2370392" cy="254642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444E1F2-1A40-4AC3-B65F-C377F6D8E9D4}"/>
                </a:ext>
              </a:extLst>
            </p:cNvPr>
            <p:cNvSpPr/>
            <p:nvPr/>
          </p:nvSpPr>
          <p:spPr>
            <a:xfrm>
              <a:off x="9259098" y="1813027"/>
              <a:ext cx="2362200" cy="2362200"/>
            </a:xfrm>
            <a:prstGeom prst="ellipse">
              <a:avLst/>
            </a:prstGeom>
            <a:solidFill>
              <a:srgbClr val="26A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10A64221-83D4-4FD0-A0F9-FE152A37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290" y="1628806"/>
              <a:ext cx="2362200" cy="23622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2C0EDF1-650B-4F83-9376-B02228CA5EF4}"/>
              </a:ext>
            </a:extLst>
          </p:cNvPr>
          <p:cNvGrpSpPr/>
          <p:nvPr/>
        </p:nvGrpSpPr>
        <p:grpSpPr>
          <a:xfrm>
            <a:off x="6370214" y="1813027"/>
            <a:ext cx="2362200" cy="2362200"/>
            <a:chOff x="6370214" y="1813027"/>
            <a:chExt cx="2362200" cy="2362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952EFE-8A85-4A1A-BE4C-7F5FAA5E0D4C}"/>
                </a:ext>
              </a:extLst>
            </p:cNvPr>
            <p:cNvSpPr/>
            <p:nvPr/>
          </p:nvSpPr>
          <p:spPr>
            <a:xfrm>
              <a:off x="6370214" y="1813027"/>
              <a:ext cx="2362200" cy="23622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 descr="A close up of a logo&#10;&#10;Description automatically generated">
              <a:extLst>
                <a:ext uri="{FF2B5EF4-FFF2-40B4-BE49-F238E27FC236}">
                  <a16:creationId xmlns:a16="http://schemas.microsoft.com/office/drawing/2014/main" id="{2DA55AD7-87D2-4F21-AF53-6C1074259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776" y="2515297"/>
              <a:ext cx="1911111" cy="95555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O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L S  F O R  W E 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570702" y="1881607"/>
            <a:ext cx="662608" cy="662608"/>
            <a:chOff x="662610" y="2054088"/>
            <a:chExt cx="662608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AAF5A1-22F9-49D1-8D1C-733592CC5FF7}"/>
              </a:ext>
            </a:extLst>
          </p:cNvPr>
          <p:cNvGrpSpPr/>
          <p:nvPr/>
        </p:nvGrpSpPr>
        <p:grpSpPr>
          <a:xfrm>
            <a:off x="3481330" y="1881607"/>
            <a:ext cx="662608" cy="662608"/>
            <a:chOff x="662610" y="2054088"/>
            <a:chExt cx="662608" cy="66260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9208F9-04C2-4CE8-9F09-D54CFD2E68BB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6B9264-56FA-4D9E-A749-220D6BB34FE8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6348472" y="1881607"/>
            <a:ext cx="662608" cy="662608"/>
            <a:chOff x="662610" y="2054088"/>
            <a:chExt cx="662608" cy="66260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9259098" y="1881607"/>
            <a:ext cx="662608" cy="662608"/>
            <a:chOff x="662610" y="2054088"/>
            <a:chExt cx="662608" cy="66260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26A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264581" y="4474192"/>
            <a:ext cx="3080155" cy="806943"/>
            <a:chOff x="264581" y="4416136"/>
            <a:chExt cx="3080155" cy="80694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BRACKETS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264581" y="4853747"/>
              <a:ext cx="3080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Open Source Code Editor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3344736" y="4474192"/>
            <a:ext cx="2644771" cy="806943"/>
            <a:chOff x="3344736" y="4416136"/>
            <a:chExt cx="2644771" cy="80694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HTML,CSS,JS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For Web Front-end Design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6392877" y="4474192"/>
            <a:ext cx="2644771" cy="806943"/>
            <a:chOff x="6392877" y="4416136"/>
            <a:chExt cx="2644771" cy="80694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PHP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For Back-end Coding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9FCE56-9499-4A8E-8C1C-07D36C0E4E9F}"/>
              </a:ext>
            </a:extLst>
          </p:cNvPr>
          <p:cNvGrpSpPr/>
          <p:nvPr/>
        </p:nvGrpSpPr>
        <p:grpSpPr>
          <a:xfrm>
            <a:off x="9271347" y="4474192"/>
            <a:ext cx="2644771" cy="806943"/>
            <a:chOff x="9271347" y="4416136"/>
            <a:chExt cx="2644771" cy="80694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12C4D2-E980-4C6D-A698-FD461D5DB036}"/>
                </a:ext>
              </a:extLst>
            </p:cNvPr>
            <p:cNvSpPr txBox="1"/>
            <p:nvPr/>
          </p:nvSpPr>
          <p:spPr>
            <a:xfrm>
              <a:off x="927134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3B5998"/>
                  </a:solidFill>
                  <a:latin typeface="Tw Cen MT" panose="020B0602020104020603" pitchFamily="34" charset="0"/>
                </a:rPr>
                <a:t>MySQL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7A30EB-1580-4F98-8A3A-F23533BF46BC}"/>
                </a:ext>
              </a:extLst>
            </p:cNvPr>
            <p:cNvSpPr txBox="1"/>
            <p:nvPr/>
          </p:nvSpPr>
          <p:spPr>
            <a:xfrm>
              <a:off x="927134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For Database Creation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84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CE1611B-5A9F-4CDF-ABA4-58832CAC0168}"/>
              </a:ext>
            </a:extLst>
          </p:cNvPr>
          <p:cNvGrpSpPr/>
          <p:nvPr/>
        </p:nvGrpSpPr>
        <p:grpSpPr>
          <a:xfrm>
            <a:off x="7666166" y="1813027"/>
            <a:ext cx="2362200" cy="2362200"/>
            <a:chOff x="7666166" y="1813027"/>
            <a:chExt cx="2362200" cy="23622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E73BA8-A848-48A0-86A6-513A02B9E658}"/>
                </a:ext>
              </a:extLst>
            </p:cNvPr>
            <p:cNvSpPr/>
            <p:nvPr/>
          </p:nvSpPr>
          <p:spPr>
            <a:xfrm>
              <a:off x="7666166" y="1813027"/>
              <a:ext cx="2362200" cy="23622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7B76618E-5FE3-4C58-AF23-7B7C9F7A7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618" y="2235231"/>
              <a:ext cx="1486237" cy="148623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5AAB57-47DB-4C10-814C-D829F1B543C6}"/>
              </a:ext>
            </a:extLst>
          </p:cNvPr>
          <p:cNvGrpSpPr/>
          <p:nvPr/>
        </p:nvGrpSpPr>
        <p:grpSpPr>
          <a:xfrm>
            <a:off x="2702147" y="1813027"/>
            <a:ext cx="2362200" cy="2362200"/>
            <a:chOff x="2702147" y="1813027"/>
            <a:chExt cx="2362200" cy="2362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CA921D-B9AA-4886-9A92-1FA7DF4F6B4C}"/>
                </a:ext>
              </a:extLst>
            </p:cNvPr>
            <p:cNvSpPr/>
            <p:nvPr/>
          </p:nvSpPr>
          <p:spPr>
            <a:xfrm>
              <a:off x="2702147" y="1813027"/>
              <a:ext cx="2362200" cy="23622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A23B5A92-CC34-406F-885B-E8FF9BF9A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5206" y="2235231"/>
              <a:ext cx="1981649" cy="148623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TOOLS FOR UI/UX DESIGN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680403" y="1881607"/>
            <a:ext cx="662608" cy="662608"/>
            <a:chOff x="662610" y="2054088"/>
            <a:chExt cx="662608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AAF5A1-22F9-49D1-8D1C-733592CC5FF7}"/>
              </a:ext>
            </a:extLst>
          </p:cNvPr>
          <p:cNvGrpSpPr/>
          <p:nvPr/>
        </p:nvGrpSpPr>
        <p:grpSpPr>
          <a:xfrm>
            <a:off x="7666166" y="1881607"/>
            <a:ext cx="662608" cy="662608"/>
            <a:chOff x="662610" y="2054088"/>
            <a:chExt cx="662608" cy="66260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9208F9-04C2-4CE8-9F09-D54CFD2E68BB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6B9264-56FA-4D9E-A749-220D6BB34FE8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2374282" y="4474192"/>
            <a:ext cx="3080155" cy="806943"/>
            <a:chOff x="264581" y="4416136"/>
            <a:chExt cx="3080155" cy="80694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ADOBE XD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264581" y="4853747"/>
              <a:ext cx="3080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For Creating UI/UX design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7529572" y="4474192"/>
            <a:ext cx="2913839" cy="830997"/>
            <a:chOff x="3344736" y="4416136"/>
            <a:chExt cx="2644771" cy="83099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ADOBE PHOTOSHOP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For Image Editing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07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B5A64D-1FF6-410F-9A6F-75D2ED7A78D0}"/>
              </a:ext>
            </a:extLst>
          </p:cNvPr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8B24D114-13E4-4F7C-A528-92BE382F529B}"/>
                </a:ext>
              </a:extLst>
            </p:cNvPr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82A61E83-3B80-4A52-98D9-12B6B94BED33}"/>
                </a:ext>
              </a:extLst>
            </p:cNvPr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64D6AA79-78EB-429C-B8D0-A81E5277B7F0}"/>
                </a:ext>
              </a:extLst>
            </p:cNvPr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4B7B28CF-505C-49E2-82CD-4EA5F9097904}"/>
                </a:ext>
              </a:extLst>
            </p:cNvPr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B68B3802-1C43-4699-90D5-19CE2C493F2D}"/>
                </a:ext>
              </a:extLst>
            </p:cNvPr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F3F5C5F9-65B3-4ACA-8DC5-A31541E4E74B}"/>
                </a:ext>
              </a:extLst>
            </p:cNvPr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8E4613C9-B642-482A-B53E-3D67A36A56D4}"/>
                </a:ext>
              </a:extLst>
            </p:cNvPr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lus Sign 18">
              <a:extLst>
                <a:ext uri="{FF2B5EF4-FFF2-40B4-BE49-F238E27FC236}">
                  <a16:creationId xmlns:a16="http://schemas.microsoft.com/office/drawing/2014/main" id="{CDCF914E-67D7-45CF-A978-6883A5827E9D}"/>
                </a:ext>
              </a:extLst>
            </p:cNvPr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D432621-49EC-4424-BA7E-C128721EA1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ABDE6E-75DD-4C8C-B504-6B1AB7D8A716}"/>
              </a:ext>
            </a:extLst>
          </p:cNvPr>
          <p:cNvSpPr txBox="1"/>
          <p:nvPr/>
        </p:nvSpPr>
        <p:spPr>
          <a:xfrm>
            <a:off x="3844930" y="3312572"/>
            <a:ext cx="8500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ALL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13069-A512-4AC0-83AB-9379927B8566}"/>
              </a:ext>
            </a:extLst>
          </p:cNvPr>
          <p:cNvSpPr txBox="1"/>
          <p:nvPr/>
        </p:nvSpPr>
        <p:spPr>
          <a:xfrm>
            <a:off x="2411737" y="1932221"/>
            <a:ext cx="75574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THANK YOU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4BA576-820E-4BA1-9EA3-402A00644819}"/>
              </a:ext>
            </a:extLst>
          </p:cNvPr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</p:grpSpPr>
        <p:sp>
          <p:nvSpPr>
            <p:cNvPr id="20" name="Plus Sign 19">
              <a:extLst>
                <a:ext uri="{FF2B5EF4-FFF2-40B4-BE49-F238E27FC236}">
                  <a16:creationId xmlns:a16="http://schemas.microsoft.com/office/drawing/2014/main" id="{734D8832-EDD8-4627-A185-A4C0773EDA6D}"/>
                </a:ext>
              </a:extLst>
            </p:cNvPr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56714AA7-CC80-49FE-91F0-026BF2D2B2A0}"/>
                </a:ext>
              </a:extLst>
            </p:cNvPr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038CD74-FCF3-4442-B07D-18E7205A5E00}"/>
                </a:ext>
              </a:extLst>
            </p:cNvPr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56DAB8-DDDF-4B3A-859E-044B61CEFEBF}"/>
                </a:ext>
              </a:extLst>
            </p:cNvPr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BEF3F6-E612-416D-BCE6-14AA15245F5C}"/>
                </a:ext>
              </a:extLst>
            </p:cNvPr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98EC9B-004E-48C9-B61A-BE20462F2B5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026399-0BF3-464B-B982-6A435BF133C1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051474EE-0DE9-48BF-9680-C89DF3274FC1}"/>
                </a:ext>
              </a:extLst>
            </p:cNvPr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0948970E-AB43-4CCF-BA6A-6B9DCBC4FA38}"/>
                </a:ext>
              </a:extLst>
            </p:cNvPr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58D365-CBB2-483E-A04C-9180F4CCA097}"/>
                </a:ext>
              </a:extLst>
            </p:cNvPr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326A7D-3208-4124-81EF-3396F130653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DF814A-0347-4D76-9367-3DDECA2633D7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97240F-60D9-4CCA-8427-80AAE270F1D9}"/>
                </a:ext>
              </a:extLst>
            </p:cNvPr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31D4B9-6228-401B-9AF6-118FE752AC3A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278EE0E-F558-49C2-B425-567F2F395B6C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32433E-62AC-4AF6-8E67-DD704A7CF739}"/>
                </a:ext>
              </a:extLst>
            </p:cNvPr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BBAE5392-314A-421A-A350-E58AC8814E9B}"/>
                </a:ext>
              </a:extLst>
            </p:cNvPr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102F5ABA-B3DE-4E90-9142-CE1AD446926D}"/>
                </a:ext>
              </a:extLst>
            </p:cNvPr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6E48C07E-BD53-4C11-8CA9-98204615E64A}"/>
                </a:ext>
              </a:extLst>
            </p:cNvPr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A15B89-8683-45E1-9424-0CA92C35880C}"/>
                </a:ext>
              </a:extLst>
            </p:cNvPr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AB02EE-C1D6-4C30-9FBA-9B3E3A34460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F8D6B7-8870-4F5E-8246-9A885B175A43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C7327B7C-840C-4D55-80A8-BB5DF379D2FC}"/>
                </a:ext>
              </a:extLst>
            </p:cNvPr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Plus Sign 45">
              <a:extLst>
                <a:ext uri="{FF2B5EF4-FFF2-40B4-BE49-F238E27FC236}">
                  <a16:creationId xmlns:a16="http://schemas.microsoft.com/office/drawing/2014/main" id="{85FAA42C-39D9-4192-AD97-C76CB06A8C2C}"/>
                </a:ext>
              </a:extLst>
            </p:cNvPr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lus Sign 47">
              <a:extLst>
                <a:ext uri="{FF2B5EF4-FFF2-40B4-BE49-F238E27FC236}">
                  <a16:creationId xmlns:a16="http://schemas.microsoft.com/office/drawing/2014/main" id="{83BC8F98-A647-403F-8179-33C081E56050}"/>
                </a:ext>
              </a:extLst>
            </p:cNvPr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lus Sign 49">
              <a:extLst>
                <a:ext uri="{FF2B5EF4-FFF2-40B4-BE49-F238E27FC236}">
                  <a16:creationId xmlns:a16="http://schemas.microsoft.com/office/drawing/2014/main" id="{9E7F9354-FB5B-43C3-AFB1-82C1F4F6D2C3}"/>
                </a:ext>
              </a:extLst>
            </p:cNvPr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F6A82CEB-8406-4E43-B9C4-9B879D4AAD75}"/>
                </a:ext>
              </a:extLst>
            </p:cNvPr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498854A5-B275-449E-8531-B2BA2498E18F}"/>
                </a:ext>
              </a:extLst>
            </p:cNvPr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A1023D-6EF9-4904-8C39-31DC72A803A5}"/>
                </a:ext>
              </a:extLst>
            </p:cNvPr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5B6D5916-B81E-47B3-B2E9-6367CE3A4F97}"/>
                </a:ext>
              </a:extLst>
            </p:cNvPr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B969FA-C3F1-4B46-A81B-7E1D9F371345}"/>
                </a:ext>
              </a:extLst>
            </p:cNvPr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8C8775B8-6FE8-4B09-88D0-559218007503}"/>
                </a:ext>
              </a:extLst>
            </p:cNvPr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lus Sign 56">
              <a:extLst>
                <a:ext uri="{FF2B5EF4-FFF2-40B4-BE49-F238E27FC236}">
                  <a16:creationId xmlns:a16="http://schemas.microsoft.com/office/drawing/2014/main" id="{C641702D-BFA0-4A77-BBF2-AAC4F4799E74}"/>
                </a:ext>
              </a:extLst>
            </p:cNvPr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112C906A-6CCC-42C5-BCC4-80BD3D8F13E2}"/>
                </a:ext>
              </a:extLst>
            </p:cNvPr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3DF37A55-1924-418C-B7C5-8E172D8C9BDB}"/>
                </a:ext>
              </a:extLst>
            </p:cNvPr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707D7D-901D-4B6F-817A-7331A2C1F3F7}"/>
                </a:ext>
              </a:extLst>
            </p:cNvPr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412C67E-12AC-4184-8E03-16B1F5769750}"/>
                </a:ext>
              </a:extLst>
            </p:cNvPr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4C93AB-995C-46BC-B15C-349042DF261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27ECFF3-2C40-46BF-B3C6-853C8EA621BF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Block Arc 63">
              <a:extLst>
                <a:ext uri="{FF2B5EF4-FFF2-40B4-BE49-F238E27FC236}">
                  <a16:creationId xmlns:a16="http://schemas.microsoft.com/office/drawing/2014/main" id="{924E7BA6-68F7-4FA0-8380-8A4CBFA6F1CC}"/>
                </a:ext>
              </a:extLst>
            </p:cNvPr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Block Arc 64">
              <a:extLst>
                <a:ext uri="{FF2B5EF4-FFF2-40B4-BE49-F238E27FC236}">
                  <a16:creationId xmlns:a16="http://schemas.microsoft.com/office/drawing/2014/main" id="{EA1CF588-92A2-4DDD-8527-A71AC7B92FDB}"/>
                </a:ext>
              </a:extLst>
            </p:cNvPr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E0968B6-DB84-4F0C-B78A-907EED686463}"/>
                </a:ext>
              </a:extLst>
            </p:cNvPr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FE8FC35-3856-4D6E-97A2-9BD77AB85FD8}"/>
                </a:ext>
              </a:extLst>
            </p:cNvPr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8F870EF-006D-4D77-8167-8819D44ADC3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791232D-5DD9-4482-9167-ADD79EC20E4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AFC365-57D6-46CF-AED2-39B58E62233A}"/>
                </a:ext>
              </a:extLst>
            </p:cNvPr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7027E690-5CD0-46C5-AB8D-80411C3EF2D4}"/>
                </a:ext>
              </a:extLst>
            </p:cNvPr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4A6F1174-CAFC-43FF-BEAD-65121946662A}"/>
                </a:ext>
              </a:extLst>
            </p:cNvPr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979471D0-6B24-4CD3-9004-75CA5BE70A4D}"/>
                </a:ext>
              </a:extLst>
            </p:cNvPr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AE804F3-2E78-4C36-9562-16DBA5037C6E}"/>
                </a:ext>
              </a:extLst>
            </p:cNvPr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6489FA8-EB92-4963-8365-500998CFACC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454E363-445D-45EF-892B-0CB5DE3CCF1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81895A2F-BC40-4F8C-8BD3-9B022A03D61E}"/>
                </a:ext>
              </a:extLst>
            </p:cNvPr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6B2DF0C8-70B4-405D-8487-6ABE112E8815}"/>
                </a:ext>
              </a:extLst>
            </p:cNvPr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CE318988-E30C-44F8-9A5E-08EF84F35661}"/>
                </a:ext>
              </a:extLst>
            </p:cNvPr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4AF4F28C-808C-4B94-88C2-8208CFD52218}"/>
                </a:ext>
              </a:extLst>
            </p:cNvPr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9A9092CE-59B5-46B6-811D-486779DD8687}"/>
                </a:ext>
              </a:extLst>
            </p:cNvPr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DB1905C8-4B35-4DD3-AD82-4F211E99AC94}"/>
                </a:ext>
              </a:extLst>
            </p:cNvPr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ED1F20C-59AF-4F23-A0A0-E4B377A07228}"/>
                </a:ext>
              </a:extLst>
            </p:cNvPr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Block Arc 86">
              <a:extLst>
                <a:ext uri="{FF2B5EF4-FFF2-40B4-BE49-F238E27FC236}">
                  <a16:creationId xmlns:a16="http://schemas.microsoft.com/office/drawing/2014/main" id="{073FEEC7-46F5-403E-AD86-BDA469BEEACD}"/>
                </a:ext>
              </a:extLst>
            </p:cNvPr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1CA0416-A48E-4E6C-9D9A-38EBCB74E38D}"/>
                </a:ext>
              </a:extLst>
            </p:cNvPr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Block Arc 88">
              <a:extLst>
                <a:ext uri="{FF2B5EF4-FFF2-40B4-BE49-F238E27FC236}">
                  <a16:creationId xmlns:a16="http://schemas.microsoft.com/office/drawing/2014/main" id="{E419A2C9-0480-4BF1-9A2D-3AA1FF64B5DC}"/>
                </a:ext>
              </a:extLst>
            </p:cNvPr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5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/>
      <p:bldP spid="9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CC510C9-281D-45CD-8907-71C6C646CF97}"/>
              </a:ext>
            </a:extLst>
          </p:cNvPr>
          <p:cNvGrpSpPr/>
          <p:nvPr/>
        </p:nvGrpSpPr>
        <p:grpSpPr>
          <a:xfrm>
            <a:off x="2099360" y="840546"/>
            <a:ext cx="2133820" cy="2133820"/>
            <a:chOff x="1733971" y="1629656"/>
            <a:chExt cx="2133820" cy="21338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CE9B52-F8C0-4C0F-A36C-A519F49591BD}"/>
                </a:ext>
              </a:extLst>
            </p:cNvPr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A6141-42CC-4107-99BF-4373E4A590AF}"/>
                </a:ext>
              </a:extLst>
            </p:cNvPr>
            <p:cNvSpPr txBox="1"/>
            <p:nvPr/>
          </p:nvSpPr>
          <p:spPr>
            <a:xfrm>
              <a:off x="1829182" y="1941073"/>
              <a:ext cx="194339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Video Lectures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E2F234-7399-4F08-997B-76646A4772C2}"/>
              </a:ext>
            </a:extLst>
          </p:cNvPr>
          <p:cNvGrpSpPr/>
          <p:nvPr/>
        </p:nvGrpSpPr>
        <p:grpSpPr>
          <a:xfrm>
            <a:off x="8534891" y="1164190"/>
            <a:ext cx="2133820" cy="2133820"/>
            <a:chOff x="1733971" y="4238282"/>
            <a:chExt cx="2133820" cy="21338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0E513B-A9B7-4228-9391-28CE821FB658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9A66B0-42FC-4535-9518-E6319730B5CC}"/>
                </a:ext>
              </a:extLst>
            </p:cNvPr>
            <p:cNvSpPr txBox="1"/>
            <p:nvPr/>
          </p:nvSpPr>
          <p:spPr>
            <a:xfrm>
              <a:off x="1833793" y="4811566"/>
              <a:ext cx="194339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Program codes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88FA7E-2272-481F-A031-9A85AD5D1682}"/>
              </a:ext>
            </a:extLst>
          </p:cNvPr>
          <p:cNvGrpSpPr/>
          <p:nvPr/>
        </p:nvGrpSpPr>
        <p:grpSpPr>
          <a:xfrm>
            <a:off x="60751" y="2814662"/>
            <a:ext cx="2133820" cy="2133820"/>
            <a:chOff x="372235" y="2547927"/>
            <a:chExt cx="2133820" cy="213382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6491C5-3F58-4875-9A18-45DAF1B057B3}"/>
                </a:ext>
              </a:extLst>
            </p:cNvPr>
            <p:cNvSpPr/>
            <p:nvPr/>
          </p:nvSpPr>
          <p:spPr>
            <a:xfrm>
              <a:off x="372235" y="2547927"/>
              <a:ext cx="2133820" cy="213382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1AC8D0-5485-4139-9B1F-F55366CE68D6}"/>
                </a:ext>
              </a:extLst>
            </p:cNvPr>
            <p:cNvSpPr txBox="1"/>
            <p:nvPr/>
          </p:nvSpPr>
          <p:spPr>
            <a:xfrm>
              <a:off x="491857" y="2867335"/>
              <a:ext cx="19433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Website templates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D3BD01-680E-43A3-B285-05C33A02E808}"/>
              </a:ext>
            </a:extLst>
          </p:cNvPr>
          <p:cNvGrpSpPr/>
          <p:nvPr/>
        </p:nvGrpSpPr>
        <p:grpSpPr>
          <a:xfrm>
            <a:off x="9004476" y="4008120"/>
            <a:ext cx="2623644" cy="2608937"/>
            <a:chOff x="1733971" y="3763165"/>
            <a:chExt cx="2623644" cy="260893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12C58F-6440-495A-822E-BD6EA41D0555}"/>
                </a:ext>
              </a:extLst>
            </p:cNvPr>
            <p:cNvSpPr/>
            <p:nvPr/>
          </p:nvSpPr>
          <p:spPr>
            <a:xfrm>
              <a:off x="1733971" y="3763165"/>
              <a:ext cx="2623644" cy="2608937"/>
            </a:xfrm>
            <a:prstGeom prst="ellipse">
              <a:avLst/>
            </a:prstGeom>
            <a:solidFill>
              <a:srgbClr val="D42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286C25-17D7-48BB-8C53-12BD6D0DAA05}"/>
                </a:ext>
              </a:extLst>
            </p:cNvPr>
            <p:cNvSpPr txBox="1"/>
            <p:nvPr/>
          </p:nvSpPr>
          <p:spPr>
            <a:xfrm>
              <a:off x="1904032" y="4649607"/>
              <a:ext cx="2283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Ebooks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FC3911F-99D1-46C0-A8FF-10339CD4D300}"/>
              </a:ext>
            </a:extLst>
          </p:cNvPr>
          <p:cNvGrpSpPr/>
          <p:nvPr/>
        </p:nvGrpSpPr>
        <p:grpSpPr>
          <a:xfrm>
            <a:off x="2194571" y="4575317"/>
            <a:ext cx="2133820" cy="2133820"/>
            <a:chOff x="1733971" y="4238282"/>
            <a:chExt cx="2133820" cy="21338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777CC3-5BFA-498C-A140-85A86B55DD8F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DEAD6F-532F-4A6B-B149-63652054CD22}"/>
                </a:ext>
              </a:extLst>
            </p:cNvPr>
            <p:cNvSpPr txBox="1"/>
            <p:nvPr/>
          </p:nvSpPr>
          <p:spPr>
            <a:xfrm>
              <a:off x="1829182" y="5034581"/>
              <a:ext cx="19433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Articles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9B3F7-D182-4435-9938-7B8E1A342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57" y="2143726"/>
            <a:ext cx="2412084" cy="35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CC510C9-281D-45CD-8907-71C6C646CF97}"/>
              </a:ext>
            </a:extLst>
          </p:cNvPr>
          <p:cNvGrpSpPr/>
          <p:nvPr/>
        </p:nvGrpSpPr>
        <p:grpSpPr>
          <a:xfrm>
            <a:off x="1639524" y="1185206"/>
            <a:ext cx="3219450" cy="3219449"/>
            <a:chOff x="1733971" y="1629656"/>
            <a:chExt cx="2133820" cy="21338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CE9B52-F8C0-4C0F-A36C-A519F49591BD}"/>
                </a:ext>
              </a:extLst>
            </p:cNvPr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A6141-42CC-4107-99BF-4373E4A590AF}"/>
                </a:ext>
              </a:extLst>
            </p:cNvPr>
            <p:cNvSpPr txBox="1"/>
            <p:nvPr/>
          </p:nvSpPr>
          <p:spPr>
            <a:xfrm>
              <a:off x="1887030" y="2191357"/>
              <a:ext cx="1943398" cy="79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Share useful knowledge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88FA7E-2272-481F-A031-9A85AD5D1682}"/>
              </a:ext>
            </a:extLst>
          </p:cNvPr>
          <p:cNvGrpSpPr/>
          <p:nvPr/>
        </p:nvGrpSpPr>
        <p:grpSpPr>
          <a:xfrm>
            <a:off x="7551090" y="3422412"/>
            <a:ext cx="3258142" cy="3232626"/>
            <a:chOff x="372235" y="2547927"/>
            <a:chExt cx="2133820" cy="213382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6491C5-3F58-4875-9A18-45DAF1B057B3}"/>
                </a:ext>
              </a:extLst>
            </p:cNvPr>
            <p:cNvSpPr/>
            <p:nvPr/>
          </p:nvSpPr>
          <p:spPr>
            <a:xfrm>
              <a:off x="372235" y="2547927"/>
              <a:ext cx="2133820" cy="213382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1AC8D0-5485-4139-9B1F-F55366CE68D6}"/>
                </a:ext>
              </a:extLst>
            </p:cNvPr>
            <p:cNvSpPr txBox="1"/>
            <p:nvPr/>
          </p:nvSpPr>
          <p:spPr>
            <a:xfrm>
              <a:off x="482153" y="3096780"/>
              <a:ext cx="1943398" cy="1036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Get paid on each download/</a:t>
              </a:r>
            </a:p>
            <a:p>
              <a:pPr algn="ctr"/>
              <a:r>
                <a: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preview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3D6FFF-28EE-4256-9B4D-0D2AEDA9D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1819275"/>
            <a:ext cx="3219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4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FBF2A-065B-44E5-95EE-C9C0B41EF06A}"/>
              </a:ext>
            </a:extLst>
          </p:cNvPr>
          <p:cNvSpPr txBox="1"/>
          <p:nvPr/>
        </p:nvSpPr>
        <p:spPr>
          <a:xfrm>
            <a:off x="2456542" y="2464029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Customer Segments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CCF2E-EF2F-45BF-8788-C7AD92ACF040}"/>
              </a:ext>
            </a:extLst>
          </p:cNvPr>
          <p:cNvGrpSpPr/>
          <p:nvPr/>
        </p:nvGrpSpPr>
        <p:grpSpPr>
          <a:xfrm>
            <a:off x="5378755" y="3238500"/>
            <a:ext cx="1434489" cy="190500"/>
            <a:chOff x="4679586" y="878988"/>
            <a:chExt cx="1434489" cy="190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CBF2BD7-3113-4F51-94D9-97CFE775E60F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639D0A-DB02-4D16-8215-A2FA55DCEBD2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A46087-17EB-468A-BE1B-931C57F9414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3D4E12-8EEA-4BCD-9020-BCED4AAE1E41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25689E-05B0-4AB3-BD2A-271E0F60358A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98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FCA9-EC49-4B67-A1D0-16763D0BB041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5FAD51-39BE-4262-AB88-3811DFAD2BF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13FAE4-64B9-42CF-BF18-FFB83F9010E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2F8358-1BAB-474B-A9DD-742253C8CB4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F28390-8CD8-4AB3-A358-5A82594B7B74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727F84A-6FAB-4067-AEB3-64E7EB25DFF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DB97871-F10E-4C1B-B15E-3312EE391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66512"/>
              </p:ext>
            </p:extLst>
          </p:nvPr>
        </p:nvGraphicFramePr>
        <p:xfrm>
          <a:off x="1128156" y="1633497"/>
          <a:ext cx="9935572" cy="39123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3893">
                  <a:extLst>
                    <a:ext uri="{9D8B030D-6E8A-4147-A177-3AD203B41FA5}">
                      <a16:colId xmlns:a16="http://schemas.microsoft.com/office/drawing/2014/main" val="1190845462"/>
                    </a:ext>
                  </a:extLst>
                </a:gridCol>
                <a:gridCol w="2483893">
                  <a:extLst>
                    <a:ext uri="{9D8B030D-6E8A-4147-A177-3AD203B41FA5}">
                      <a16:colId xmlns:a16="http://schemas.microsoft.com/office/drawing/2014/main" val="2356820508"/>
                    </a:ext>
                  </a:extLst>
                </a:gridCol>
                <a:gridCol w="2483893">
                  <a:extLst>
                    <a:ext uri="{9D8B030D-6E8A-4147-A177-3AD203B41FA5}">
                      <a16:colId xmlns:a16="http://schemas.microsoft.com/office/drawing/2014/main" val="109166423"/>
                    </a:ext>
                  </a:extLst>
                </a:gridCol>
                <a:gridCol w="2483893">
                  <a:extLst>
                    <a:ext uri="{9D8B030D-6E8A-4147-A177-3AD203B41FA5}">
                      <a16:colId xmlns:a16="http://schemas.microsoft.com/office/drawing/2014/main" val="1725982398"/>
                    </a:ext>
                  </a:extLst>
                </a:gridCol>
              </a:tblGrid>
              <a:tr h="60683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57285"/>
                  </a:ext>
                </a:extLst>
              </a:tr>
              <a:tr h="1568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Educators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contents and materials that will be free to all users.</a:t>
                      </a:r>
                    </a:p>
                    <a:p>
                      <a:r>
                        <a:rPr lang="en-US" dirty="0"/>
                        <a:t>Do not earn any money.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their contents targeting learners with beta subscription. Earns money according to the value of resources.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their contents targeting learners with alpha subscription. Earns more money according to the value of resources.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73696"/>
                  </a:ext>
                </a:extLst>
              </a:tr>
              <a:tr h="1568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access to free resources.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access to free and beta contents.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access to all types of contents and materials.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05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FCA9-EC49-4B67-A1D0-16763D0BB041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5FAD51-39BE-4262-AB88-3811DFAD2BF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13FAE4-64B9-42CF-BF18-FFB83F9010E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2F8358-1BAB-474B-A9DD-742253C8CB4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F28390-8CD8-4AB3-A358-5A82594B7B74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727F84A-6FAB-4067-AEB3-64E7EB25DFF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515CA41-957B-48C9-8ECC-59B6A954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01287"/>
              </p:ext>
            </p:extLst>
          </p:nvPr>
        </p:nvGraphicFramePr>
        <p:xfrm>
          <a:off x="2031941" y="2425633"/>
          <a:ext cx="8127999" cy="343125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40491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7054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1664855"/>
                    </a:ext>
                  </a:extLst>
                </a:gridCol>
              </a:tblGrid>
              <a:tr h="85781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Alpha Subscription</a:t>
                      </a:r>
                    </a:p>
                    <a:p>
                      <a:pPr algn="ctr"/>
                      <a:r>
                        <a:rPr lang="en-GB" sz="20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₹3500/month</a:t>
                      </a:r>
                      <a:endParaRPr lang="en-GB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beta Subscription</a:t>
                      </a:r>
                    </a:p>
                    <a:p>
                      <a:pPr algn="ctr"/>
                      <a:r>
                        <a:rPr lang="en-GB" sz="2000" b="1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₹800/month</a:t>
                      </a:r>
                      <a:endParaRPr lang="en-GB" sz="2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53457"/>
                  </a:ext>
                </a:extLst>
              </a:tr>
              <a:tr h="857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Video Lectures</a:t>
                      </a:r>
                      <a:endParaRPr lang="en-GB" sz="2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 ( 20</a:t>
                      </a:r>
                      <a:r>
                        <a:rPr lang="el-GR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+ 10</a:t>
                      </a:r>
                      <a:r>
                        <a:rPr lang="el-GR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19869"/>
                  </a:ext>
                </a:extLst>
              </a:tr>
              <a:tr h="857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Website Templates</a:t>
                      </a:r>
                      <a:endParaRPr lang="en-GB" sz="2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( 3</a:t>
                      </a:r>
                      <a:r>
                        <a:rPr lang="el-GR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+ 2</a:t>
                      </a:r>
                      <a:r>
                        <a:rPr lang="el-GR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65043"/>
                  </a:ext>
                </a:extLst>
              </a:tr>
              <a:tr h="85781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Articles</a:t>
                      </a:r>
                      <a:endParaRPr lang="en-GB" sz="2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15 ( 10</a:t>
                      </a:r>
                      <a:r>
                        <a:rPr lang="el-GR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+ 5</a:t>
                      </a:r>
                      <a:r>
                        <a:rPr lang="el-GR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4662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3CB2E58-C4DB-486B-AF31-D25FE906C0B7}"/>
              </a:ext>
            </a:extLst>
          </p:cNvPr>
          <p:cNvSpPr txBox="1"/>
          <p:nvPr/>
        </p:nvSpPr>
        <p:spPr>
          <a:xfrm>
            <a:off x="2456484" y="1315147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Learner’s subscription packages</a:t>
            </a:r>
          </a:p>
        </p:txBody>
      </p:sp>
    </p:spTree>
    <p:extLst>
      <p:ext uri="{BB962C8B-B14F-4D97-AF65-F5344CB8AC3E}">
        <p14:creationId xmlns:p14="http://schemas.microsoft.com/office/powerpoint/2010/main" val="312341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FCA9-EC49-4B67-A1D0-16763D0BB041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5FAD51-39BE-4262-AB88-3811DFAD2BF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13FAE4-64B9-42CF-BF18-FFB83F9010E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2F8358-1BAB-474B-A9DD-742253C8CB4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F28390-8CD8-4AB3-A358-5A82594B7B74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727F84A-6FAB-4067-AEB3-64E7EB25DFF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515CA41-957B-48C9-8ECC-59B6A954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61236"/>
              </p:ext>
            </p:extLst>
          </p:nvPr>
        </p:nvGraphicFramePr>
        <p:xfrm>
          <a:off x="425297" y="2252678"/>
          <a:ext cx="11341290" cy="42995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670645">
                  <a:extLst>
                    <a:ext uri="{9D8B030D-6E8A-4147-A177-3AD203B41FA5}">
                      <a16:colId xmlns:a16="http://schemas.microsoft.com/office/drawing/2014/main" val="1747054852"/>
                    </a:ext>
                  </a:extLst>
                </a:gridCol>
                <a:gridCol w="5670645">
                  <a:extLst>
                    <a:ext uri="{9D8B030D-6E8A-4147-A177-3AD203B41FA5}">
                      <a16:colId xmlns:a16="http://schemas.microsoft.com/office/drawing/2014/main" val="1941664855"/>
                    </a:ext>
                  </a:extLst>
                </a:gridCol>
              </a:tblGrid>
              <a:tr h="54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Alpha Subscription </a:t>
                      </a:r>
                      <a:r>
                        <a:rPr lang="en-GB" sz="20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₹11000/month</a:t>
                      </a:r>
                      <a:endParaRPr lang="en-GB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Beta Subscription </a:t>
                      </a:r>
                      <a:r>
                        <a:rPr lang="en-GB" sz="2000" b="1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₹3500/month</a:t>
                      </a:r>
                      <a:endParaRPr lang="en-GB" sz="2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53457"/>
                  </a:ext>
                </a:extLst>
              </a:tr>
              <a:tr h="6634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Upload contents for all users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Upload contents for all users except alpha subscribers</a:t>
                      </a:r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19869"/>
                  </a:ext>
                </a:extLst>
              </a:tr>
              <a:tr h="1051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Earn </a:t>
                      </a:r>
                      <a:r>
                        <a:rPr lang="en-GB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₹20 for each preview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 videos targeting alpha subscribers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Earn ₹5 for each preview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 videos targeting beta subscribers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65043"/>
                  </a:ext>
                </a:extLst>
              </a:tr>
              <a:tr h="1051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Earn </a:t>
                      </a:r>
                      <a:r>
                        <a:rPr lang="en-GB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₹80 for each download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 website templates targeting alpha subscribers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Earn ₹20 for each download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 website templates targeting beta subscribers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46621"/>
                  </a:ext>
                </a:extLst>
              </a:tr>
              <a:tr h="9867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Earn </a:t>
                      </a:r>
                      <a:r>
                        <a:rPr lang="en-GB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₹60 for each download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 articles targeting alpha subscribers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Earn ₹15 for each download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 articles targeting beta subscribers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444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278EA0-8387-498C-B247-AF3CB10B6CC9}"/>
              </a:ext>
            </a:extLst>
          </p:cNvPr>
          <p:cNvSpPr txBox="1"/>
          <p:nvPr/>
        </p:nvSpPr>
        <p:spPr>
          <a:xfrm>
            <a:off x="2456484" y="1307140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Educator’s subscription packages</a:t>
            </a:r>
          </a:p>
        </p:txBody>
      </p:sp>
    </p:spTree>
    <p:extLst>
      <p:ext uri="{BB962C8B-B14F-4D97-AF65-F5344CB8AC3E}">
        <p14:creationId xmlns:p14="http://schemas.microsoft.com/office/powerpoint/2010/main" val="251614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F94ED-6D9A-44BE-94D5-827FAE9E6960}"/>
              </a:ext>
            </a:extLst>
          </p:cNvPr>
          <p:cNvSpPr txBox="1"/>
          <p:nvPr/>
        </p:nvSpPr>
        <p:spPr>
          <a:xfrm>
            <a:off x="2320066" y="272111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Revenue Streams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38D480-E57E-4C01-8504-0A248A90BA96}"/>
              </a:ext>
            </a:extLst>
          </p:cNvPr>
          <p:cNvGrpSpPr/>
          <p:nvPr/>
        </p:nvGrpSpPr>
        <p:grpSpPr>
          <a:xfrm>
            <a:off x="5242279" y="3550177"/>
            <a:ext cx="1434489" cy="190500"/>
            <a:chOff x="4679586" y="878988"/>
            <a:chExt cx="1434489" cy="190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A665D59-5EA7-4226-81CB-82EA77795CF0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737E86-9A37-45C2-994E-8160955BF17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C4FA1A-58DA-41A6-9084-19E350A2DC8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88FD55-39D4-4260-BF15-FC2F53EAF093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C38440-6284-4991-8839-12BD12DE54D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28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FCA9-EC49-4B67-A1D0-16763D0BB041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5FAD51-39BE-4262-AB88-3811DFAD2BF2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13FAE4-64B9-42CF-BF18-FFB83F9010E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2F8358-1BAB-474B-A9DD-742253C8CB4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F28390-8CD8-4AB3-A358-5A82594B7B74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727F84A-6FAB-4067-AEB3-64E7EB25DFF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37E8C4-56E3-43B1-AF08-A41FB9949CC3}"/>
              </a:ext>
            </a:extLst>
          </p:cNvPr>
          <p:cNvSpPr txBox="1"/>
          <p:nvPr/>
        </p:nvSpPr>
        <p:spPr>
          <a:xfrm flipH="1">
            <a:off x="2198758" y="1426955"/>
            <a:ext cx="76038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 pack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</a:t>
            </a: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educator pays 1500,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learner pays 800, we receive 1500+800=2300</a:t>
            </a:r>
          </a:p>
          <a:p>
            <a:pPr algn="just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one student uses only the contents of a single educator, </a:t>
            </a:r>
          </a:p>
          <a:p>
            <a:pPr algn="just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videos, 10*5+ 2 templates, 2*20+ 5 articles, 5*15=165</a:t>
            </a:r>
          </a:p>
          <a:p>
            <a:pPr algn="just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pay the educator 165, our profit is 2300-165=2135</a:t>
            </a:r>
          </a:p>
          <a:p>
            <a:pPr algn="just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7 students use their content like this, the educator will start making profit </a:t>
            </a:r>
          </a:p>
          <a:p>
            <a:pPr algn="just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 pack</a:t>
            </a:r>
          </a:p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</a:t>
            </a:r>
          </a:p>
          <a:p>
            <a:pPr algn="just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Similarly, we receive 14500</a:t>
            </a:r>
          </a:p>
          <a:p>
            <a:pPr algn="just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pay the educator ((20*5)+(10*20))+ ((3*20)+(2*80))+ ((10*15)+(5*60))=970</a:t>
            </a:r>
          </a:p>
          <a:p>
            <a:pPr algn="just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Profit is 14500-970=13530</a:t>
            </a:r>
          </a:p>
          <a:p>
            <a:pPr algn="just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educator starts making profit at faster rate after 12 students like above.</a:t>
            </a:r>
          </a:p>
        </p:txBody>
      </p:sp>
    </p:spTree>
    <p:extLst>
      <p:ext uri="{BB962C8B-B14F-4D97-AF65-F5344CB8AC3E}">
        <p14:creationId xmlns:p14="http://schemas.microsoft.com/office/powerpoint/2010/main" val="348758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13407</TotalTime>
  <Words>428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ImD</cp:lastModifiedBy>
  <cp:revision>175</cp:revision>
  <dcterms:created xsi:type="dcterms:W3CDTF">2017-10-30T13:02:30Z</dcterms:created>
  <dcterms:modified xsi:type="dcterms:W3CDTF">2020-03-08T05:30:52Z</dcterms:modified>
</cp:coreProperties>
</file>