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11385bf0e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11385bf0e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11385bf0e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11385bf0e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11385bf0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11385bf0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11385bf0e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11385bf0e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11385bf0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11385bf0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30950" y="330175"/>
            <a:ext cx="4905600" cy="35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Machine Learning and Deep Learning in Health Care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(ML) and Deep Learning (DL) are reshaping healthcare.Driving efficiency, accuracy, and personalization in patient care.The integration of these technologies into healthcare systems holds immense potential for improving patient outcomes and overall healthcare delivery.The healthcare industry is undergoing a paradigm shift driven by the advancements in Machine Learning (ML) and Deep Learning (DL).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in Health Care</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a facet of artificial intelligence, involves the development of algorithms enabling computers to learn from data, subsequently making predictions or decisions. In healthcare, ML is instrumental in diverse domains:</a:t>
            </a:r>
            <a:endParaRPr/>
          </a:p>
          <a:p>
            <a:pPr indent="-311150" lvl="0" marL="457200" rtl="0" algn="l">
              <a:spcBef>
                <a:spcPts val="1200"/>
              </a:spcBef>
              <a:spcAft>
                <a:spcPts val="0"/>
              </a:spcAft>
              <a:buSzPts val="1300"/>
              <a:buChar char="●"/>
            </a:pPr>
            <a:r>
              <a:rPr lang="en"/>
              <a:t>Diagnostics and Imaging</a:t>
            </a:r>
            <a:endParaRPr/>
          </a:p>
          <a:p>
            <a:pPr indent="-311150" lvl="0" marL="457200" rtl="0" algn="l">
              <a:spcBef>
                <a:spcPts val="0"/>
              </a:spcBef>
              <a:spcAft>
                <a:spcPts val="0"/>
              </a:spcAft>
              <a:buSzPts val="1300"/>
              <a:buChar char="●"/>
            </a:pPr>
            <a:r>
              <a:rPr lang="en"/>
              <a:t>Predictive Analytics</a:t>
            </a:r>
            <a:endParaRPr/>
          </a:p>
          <a:p>
            <a:pPr indent="-311150" lvl="0" marL="457200" rtl="0" algn="l">
              <a:spcBef>
                <a:spcPts val="0"/>
              </a:spcBef>
              <a:spcAft>
                <a:spcPts val="0"/>
              </a:spcAft>
              <a:buSzPts val="1300"/>
              <a:buChar char="●"/>
            </a:pPr>
            <a:r>
              <a:rPr lang="en"/>
              <a:t>Electronic Health Records (EHR)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in Health Care</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a subset of ML, centers on neural networks with multiple layers, enabling automatic learning of hierarchical data representations. Within healthcare, DL is making significant strides:</a:t>
            </a:r>
            <a:endParaRPr/>
          </a:p>
          <a:p>
            <a:pPr indent="-311150" lvl="0" marL="457200" rtl="0" algn="l">
              <a:spcBef>
                <a:spcPts val="1200"/>
              </a:spcBef>
              <a:spcAft>
                <a:spcPts val="0"/>
              </a:spcAft>
              <a:buSzPts val="1300"/>
              <a:buChar char="●"/>
            </a:pPr>
            <a:r>
              <a:rPr lang="en"/>
              <a:t>Natural Language Processing (NLP) for Clinical Notes</a:t>
            </a:r>
            <a:endParaRPr/>
          </a:p>
          <a:p>
            <a:pPr indent="-311150" lvl="0" marL="457200" rtl="0" algn="l">
              <a:spcBef>
                <a:spcPts val="0"/>
              </a:spcBef>
              <a:spcAft>
                <a:spcPts val="0"/>
              </a:spcAft>
              <a:buSzPts val="1300"/>
              <a:buChar char="●"/>
            </a:pPr>
            <a:r>
              <a:rPr lang="en"/>
              <a:t>Drug Discovery and 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of Concept</a:t>
            </a:r>
            <a:endParaRPr/>
          </a:p>
        </p:txBody>
      </p:sp>
      <p:sp>
        <p:nvSpPr>
          <p:cNvPr id="301" name="Google Shape;301;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Machine Learning model where the target is to classify tumor as 'malignant' or 'benign' and code is written in Python.It is based on the </a:t>
            </a:r>
            <a:r>
              <a:rPr lang="en"/>
              <a:t>Wisconsin Breast Cancer which is a default, preprocessed and cleaned datasets comes with scikit-learn.The below techniques are used to classify whether the cancer is malignant or benign and the accuracy of each classifier is displayed.</a:t>
            </a:r>
            <a:endParaRPr/>
          </a:p>
          <a:p>
            <a:pPr indent="0" lvl="0" marL="0" rtl="0" algn="l">
              <a:spcBef>
                <a:spcPts val="1200"/>
              </a:spcBef>
              <a:spcAft>
                <a:spcPts val="0"/>
              </a:spcAft>
              <a:buNone/>
            </a:pPr>
            <a:r>
              <a:rPr b="1" lang="en"/>
              <a:t>Techniques:</a:t>
            </a:r>
            <a:endParaRPr b="1"/>
          </a:p>
          <a:p>
            <a:pPr indent="0" lvl="0" marL="0" rtl="0" algn="l">
              <a:spcBef>
                <a:spcPts val="1200"/>
              </a:spcBef>
              <a:spcAft>
                <a:spcPts val="0"/>
              </a:spcAft>
              <a:buNone/>
            </a:pPr>
            <a:r>
              <a:rPr lang="en"/>
              <a:t>Logistic Regression</a:t>
            </a:r>
            <a:endParaRPr/>
          </a:p>
          <a:p>
            <a:pPr indent="0" lvl="0" marL="0" rtl="0" algn="l">
              <a:spcBef>
                <a:spcPts val="1200"/>
              </a:spcBef>
              <a:spcAft>
                <a:spcPts val="0"/>
              </a:spcAft>
              <a:buNone/>
            </a:pPr>
            <a:r>
              <a:rPr lang="en"/>
              <a:t>Random Forests</a:t>
            </a:r>
            <a:endParaRPr/>
          </a:p>
          <a:p>
            <a:pPr indent="0" lvl="0" marL="0" rtl="0" algn="l">
              <a:spcBef>
                <a:spcPts val="1200"/>
              </a:spcBef>
              <a:spcAft>
                <a:spcPts val="0"/>
              </a:spcAft>
              <a:buNone/>
            </a:pPr>
            <a:r>
              <a:rPr lang="en"/>
              <a:t>and SVM</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Machine Learning and Deep Learning are reshaping healthcare by improving diagnostics, optimizing treatment plans, and facilitating personalized medicine. As these technologies evolve, addressing challenges related to privacy, security, and bias becomes crucial. Collaborative efforts among healthcare professionals, researchers, and policymakers are essential to harness the full potential of ML and DL for the global benefit of patients.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