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uB/TaBbGSVsf5ZkQ1MrHf3OTQL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ark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5-06-09T06:43:31.913">
    <p:pos x="4423" y="2040"/>
    <p:text>Replace all text delimted with angle brackets (&lt;...&gt;) with the information request. Do NOT keep the angle brackets.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oncmjH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245175" y="802824"/>
            <a:ext cx="9259500" cy="39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US"/>
              <a:t>CMPE 295B Project Status</a:t>
            </a:r>
            <a:br>
              <a:rPr lang="en-US"/>
            </a:br>
            <a:r>
              <a:rPr lang="en-US"/>
              <a:t>Applications of the Unsupervised ASR technology in different domains</a:t>
            </a:r>
            <a:br>
              <a:rPr lang="en-US"/>
            </a:br>
            <a:r>
              <a:rPr lang="en-US"/>
              <a:t>Prof Dr Stas Tiomkin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Akhil Reddy Dooliganti, akhil.dooliganti@sjsu.edu</a:t>
            </a:r>
            <a:br>
              <a:rPr lang="en-US"/>
            </a:br>
            <a:r>
              <a:rPr lang="en-US"/>
              <a:t>Sudheer Tati, sudheer.tati@sjsu.edu</a:t>
            </a:r>
            <a:br>
              <a:rPr lang="en-US"/>
            </a:br>
            <a:r>
              <a:rPr lang="en-US"/>
              <a:t>Srikara Mohana Sai Sachin Nekkanti, </a:t>
            </a:r>
            <a:r>
              <a:rPr lang="en-US"/>
              <a:t>srikaramohanasaisachin.nekkanti@sjsu.edu</a:t>
            </a:r>
            <a:br>
              <a:rPr lang="en-US"/>
            </a:br>
            <a:r>
              <a:rPr lang="en-US"/>
              <a:t>Naga Venkata Sai Sathwik Edupuganti,</a:t>
            </a:r>
            <a:r>
              <a:rPr lang="en-US"/>
              <a:t>nagavenkatasaisathwik.edupuganti@sjsu.edu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Project Prototype </a:t>
            </a:r>
            <a:br>
              <a:rPr b="1" lang="en-US" sz="4400"/>
            </a:br>
            <a:r>
              <a:rPr b="1" lang="en-US" sz="4400"/>
              <a:t>Completion Status</a:t>
            </a:r>
            <a:endParaRPr b="1" sz="4400"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Completion Status: 45% complete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730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Akhil Reddy Dooliganti</a:t>
            </a:r>
            <a:r>
              <a:rPr lang="en-US"/>
              <a:t> (Data Collection): 80% complete, (Analyzing dysarthric speech segmentations): 100% complete</a:t>
            </a:r>
            <a:endParaRPr sz="1800">
              <a:solidFill>
                <a:srgbClr val="595959"/>
              </a:solidFill>
            </a:endParaRPr>
          </a:p>
          <a:p>
            <a:pPr indent="-2730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Sudheer Tati</a:t>
            </a:r>
            <a:r>
              <a:rPr lang="en-US"/>
              <a:t> (Data Preprocessing, Setup Project Environment): 90% complete</a:t>
            </a:r>
            <a:endParaRPr/>
          </a:p>
          <a:p>
            <a:pPr indent="-2730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Srikara Mohana Sai Sachin Nekkanti</a:t>
            </a:r>
            <a:r>
              <a:rPr lang="en-US"/>
              <a:t> (Data Collection): 80% complete, (Analyzing dysarthric speech segmentations): 100% complete.</a:t>
            </a:r>
            <a:endParaRPr/>
          </a:p>
          <a:p>
            <a:pPr indent="-2730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 sz="1800">
                <a:solidFill>
                  <a:srgbClr val="595959"/>
                </a:solidFill>
              </a:rPr>
              <a:t>Naga Venkata Sai Sathwik Edupuganti</a:t>
            </a:r>
            <a:r>
              <a:rPr lang="en-US"/>
              <a:t> ( Setup Project Environment): 90% complete</a:t>
            </a:r>
            <a:endParaRPr sz="1800">
              <a:solidFill>
                <a:srgbClr val="595959"/>
              </a:solidFill>
            </a:endParaRPr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Project Report </a:t>
            </a:r>
            <a:br>
              <a:rPr b="1" lang="en-US" sz="4400"/>
            </a:br>
            <a:r>
              <a:rPr b="1" lang="en-US" sz="4400"/>
              <a:t>Completion Status</a:t>
            </a:r>
            <a:endParaRPr b="1" sz="4400"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Overall Project Report Status: </a:t>
            </a:r>
            <a:r>
              <a:rPr lang="en-US"/>
              <a:t>35% completed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Individual Status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Akhil Reddy Dooliganti (Abstract, References): 100%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Sudheer Tati (Related works, Introduction): 100%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Srikara Mohana Sai Sachin Nekkanti (</a:t>
            </a:r>
            <a:r>
              <a:rPr lang="en-US"/>
              <a:t>Abstract, References</a:t>
            </a:r>
            <a:r>
              <a:rPr lang="en-US"/>
              <a:t>): 100% complete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Naga Venkata Sai Sathwik Edupuganti (</a:t>
            </a:r>
            <a:r>
              <a:rPr lang="en-US"/>
              <a:t>Related works, Introduction</a:t>
            </a:r>
            <a:r>
              <a:rPr lang="en-US"/>
              <a:t>): 100% complete</a:t>
            </a:r>
            <a:endParaRPr/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Project Concerns</a:t>
            </a:r>
            <a:br>
              <a:rPr b="1" lang="en-US" sz="4400"/>
            </a:br>
            <a:endParaRPr b="1" sz="4400"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Resource needs not satisfied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Lack of availability of Open Source Dysarthric speech datasets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Potential project showstoppers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Potentially there may be decrease in </a:t>
            </a:r>
            <a:r>
              <a:rPr lang="en-US"/>
              <a:t>performance</a:t>
            </a:r>
            <a:r>
              <a:rPr lang="en-US"/>
              <a:t> quality due to the lack of data </a:t>
            </a:r>
            <a:r>
              <a:rPr lang="en-US"/>
              <a:t>availability.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Meetings with Project Advisor</a:t>
            </a:r>
            <a:br>
              <a:rPr b="1" lang="en-US" sz="4400"/>
            </a:br>
            <a:endParaRPr b="1" sz="4400"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Recent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Discussed about the potential dependencies of the project/ October 28th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Planned meetings with Project Advisor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Discussing about the Project Environment Setup/ Feb 10th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Sharing the Initial results and discuss the potential plans to improve the </a:t>
            </a:r>
            <a:r>
              <a:rPr lang="en-US"/>
              <a:t>performance/ Feb 17th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b="1" lang="en-US" sz="4400"/>
              <a:t>Special Needs for Project Expo</a:t>
            </a:r>
            <a:br>
              <a:rPr b="1" lang="en-US" sz="4400"/>
            </a:br>
            <a:endParaRPr b="1" sz="4400"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&lt;list any needs for Project Expo beyond ½ table, Wi-Fi connection, power access&gt;</a:t>
            </a:r>
            <a:endParaRPr/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en-US"/>
              <a:t>Not required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2015-06-06T00:24:14Z</dcterms:created>
  <dc:creator>harkey</dc:creator>
</cp:coreProperties>
</file>