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d81a7e1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d81a7e1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ASR is automatic speech recognition, it is a method of converting audio signals into text without any human interaction.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project we intend to create a ASR model in an unsupervised approach; thus contributing to low-resource languages and people with disabilities. Using the unsupervised approach, we require no labelled data to train the model.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d81a7e18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d81a7e18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3631795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3631795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d81a7e18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d81a7e18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d81a7e188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d81a7e188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d81a7e18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d81a7e18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364850" y="1330442"/>
            <a:ext cx="414300" cy="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14025" y="1524300"/>
            <a:ext cx="7515900" cy="224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2pPr>
            <a:lvl3pPr indent="-3556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3pPr>
            <a:lvl4pPr indent="-3556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4pPr>
            <a:lvl5pPr indent="-3556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5pPr>
            <a:lvl6pPr indent="-3556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6pPr>
            <a:lvl7pPr indent="-3556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7pPr>
            <a:lvl8pPr indent="-3556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8pPr>
            <a:lvl9pPr indent="-3556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ggingface.co/sudheer997/final-project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510450" y="800275"/>
            <a:ext cx="8123100" cy="20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Applications of Unsupervised Automatic Speech Recognition in Different Domains</a:t>
            </a:r>
            <a:endParaRPr sz="352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510450" y="3182350"/>
            <a:ext cx="6437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20"/>
              <a:t>Project Advisor: Dr. Stas Tiomkin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20"/>
              <a:t>Team Members: Akhil Reddy Dooliganti 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20"/>
              <a:t>                            </a:t>
            </a:r>
            <a:r>
              <a:rPr lang="en" sz="1620"/>
              <a:t>Naga Venkata Sai Sathwik Edupuganti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20"/>
              <a:t>                            </a:t>
            </a:r>
            <a:r>
              <a:rPr lang="en" sz="1620"/>
              <a:t>Srikara Mohana Sai Sachin Nekkanti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20"/>
              <a:t>                            </a:t>
            </a:r>
            <a:r>
              <a:rPr lang="en" sz="1620"/>
              <a:t>Sudheer Tati</a:t>
            </a:r>
            <a:endParaRPr sz="1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27650" y="49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Automatic Speech Recognition(ASR)</a:t>
            </a:r>
            <a:endParaRPr sz="24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942150" y="2343150"/>
            <a:ext cx="74760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</a:t>
            </a:r>
            <a:r>
              <a:rPr b="1" lang="en" sz="1800">
                <a:solidFill>
                  <a:srgbClr val="6D9EEB"/>
                </a:solidFill>
              </a:rPr>
              <a:t>ASR</a:t>
            </a:r>
            <a:r>
              <a:rPr lang="en" sz="1800"/>
              <a:t>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Converting </a:t>
            </a:r>
            <a:r>
              <a:rPr b="1" lang="en" sz="1800">
                <a:solidFill>
                  <a:srgbClr val="6FA8DC"/>
                </a:solidFill>
              </a:rPr>
              <a:t>Audio signals</a:t>
            </a:r>
            <a:r>
              <a:rPr lang="en" sz="1800"/>
              <a:t> -&gt; </a:t>
            </a:r>
            <a:r>
              <a:rPr b="1" lang="en" sz="1800">
                <a:solidFill>
                  <a:srgbClr val="6FA8DC"/>
                </a:solidFill>
              </a:rPr>
              <a:t>Text</a:t>
            </a:r>
            <a:r>
              <a:rPr lang="en" sz="1800">
                <a:solidFill>
                  <a:srgbClr val="6FA8DC"/>
                </a:solidFill>
              </a:rPr>
              <a:t> </a:t>
            </a:r>
            <a:endParaRPr sz="1800">
              <a:solidFill>
                <a:srgbClr val="6FA8DC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[without any human intervention]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is ASR f</a:t>
            </a:r>
            <a:r>
              <a:rPr lang="en"/>
              <a:t>or dysarthria</a:t>
            </a:r>
            <a:r>
              <a:rPr lang="en" sz="1800"/>
              <a:t> important?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Communication with </a:t>
            </a:r>
            <a:r>
              <a:rPr lang="en" sz="1800"/>
              <a:t>voice assistants like Siri and Google Assistant, promotes inclusive communication.</a:t>
            </a:r>
            <a:endParaRPr sz="1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1252701"/>
            <a:ext cx="7914450" cy="12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03150" y="509825"/>
            <a:ext cx="36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03150" y="1217275"/>
            <a:ext cx="84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Datasets</a:t>
            </a:r>
            <a:endParaRPr sz="21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UA-Speech Dataset (D</a:t>
            </a:r>
            <a:r>
              <a:rPr lang="en" sz="1700">
                <a:solidFill>
                  <a:schemeClr val="dk1"/>
                </a:solidFill>
              </a:rPr>
              <a:t>ysarthria</a:t>
            </a:r>
            <a:r>
              <a:rPr lang="en" sz="1700">
                <a:solidFill>
                  <a:schemeClr val="dk1"/>
                </a:solidFill>
              </a:rPr>
              <a:t> Dataset)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TORGO Dataset </a:t>
            </a:r>
            <a:r>
              <a:rPr lang="en" sz="1700">
                <a:solidFill>
                  <a:schemeClr val="dk1"/>
                </a:solidFill>
              </a:rPr>
              <a:t>(Dysarthria Dataset)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Libri Speech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Baseline Model</a:t>
            </a:r>
            <a:endParaRPr sz="21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XLSR-53 (Self-supervised Model)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wav2vec-U (Unsupervised M</a:t>
            </a:r>
            <a:r>
              <a:rPr lang="en" sz="1700">
                <a:solidFill>
                  <a:schemeClr val="dk1"/>
                </a:solidFill>
              </a:rPr>
              <a:t>odel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wav2vec-U 2.0 (Unsupervised M</a:t>
            </a:r>
            <a:r>
              <a:rPr lang="en" sz="1700">
                <a:solidFill>
                  <a:schemeClr val="dk1"/>
                </a:solidFill>
              </a:rPr>
              <a:t>odel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25" y="2571753"/>
            <a:ext cx="6400875" cy="22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975" y="789828"/>
            <a:ext cx="5105414" cy="178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14025" y="1524300"/>
            <a:ext cx="75159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https://huggingface.co/sudheer997/final-project</a:t>
            </a:r>
            <a:endParaRPr sz="14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400" y="26255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27" y="1081325"/>
            <a:ext cx="5179400" cy="29808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36750" y="1617450"/>
            <a:ext cx="341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Input the unlabelled speech audio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Generate Speech Representations using the wav2vec 2.0 framework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the clusters using the k-means for each time-step, and segment them into phonemic units.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Reduce the number of dimensions using PCA.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449825" y="4139900"/>
            <a:ext cx="33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Wav2Vec-Unsupervised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</a:t>
            </a:r>
            <a:r>
              <a:rPr lang="en" sz="1688"/>
              <a:t>Cont’d</a:t>
            </a:r>
            <a:endParaRPr sz="1688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27" y="1081325"/>
            <a:ext cx="5179400" cy="298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9425" y="1570575"/>
            <a:ext cx="341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Segment representations are fed into the generator and it outputs the probability distribution of phoneme sequences.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Discriminator classifies whether the generated phoneme sequences from the generator are from the real distribution.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449825" y="4139900"/>
            <a:ext cx="33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Wav2Vec-Unsupervised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