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 Gangan" initials="AG" lastIdx="1" clrIdx="0">
    <p:extLst>
      <p:ext uri="{19B8F6BF-5375-455C-9EA6-DF929625EA0E}">
        <p15:presenceInfo xmlns:p15="http://schemas.microsoft.com/office/powerpoint/2012/main" userId="c8a29a3a3388d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8a29a3a3388d484" providerId="LiveId" clId="{69D72010-E29C-4D4A-9931-47F7FFD8F4D1}"/>
    <pc:docChg chg="undo redo custSel addSld modSld">
      <pc:chgData name="" userId="c8a29a3a3388d484" providerId="LiveId" clId="{69D72010-E29C-4D4A-9931-47F7FFD8F4D1}" dt="2022-09-28T17:06:58.976" v="1375" actId="1076"/>
      <pc:docMkLst>
        <pc:docMk/>
      </pc:docMkLst>
      <pc:sldChg chg="addSp delSp modSp setBg">
        <pc:chgData name="" userId="c8a29a3a3388d484" providerId="LiveId" clId="{69D72010-E29C-4D4A-9931-47F7FFD8F4D1}" dt="2022-09-28T15:37:09.100" v="168" actId="1076"/>
        <pc:sldMkLst>
          <pc:docMk/>
          <pc:sldMk cId="790315595" sldId="257"/>
        </pc:sldMkLst>
        <pc:spChg chg="mod">
          <ac:chgData name="" userId="c8a29a3a3388d484" providerId="LiveId" clId="{69D72010-E29C-4D4A-9931-47F7FFD8F4D1}" dt="2022-09-28T15:36:07.046" v="167" actId="1076"/>
          <ac:spMkLst>
            <pc:docMk/>
            <pc:sldMk cId="790315595" sldId="257"/>
            <ac:spMk id="3" creationId="{90B1A154-B583-4EE8-93FB-19F60B33C34A}"/>
          </ac:spMkLst>
        </pc:spChg>
        <pc:picChg chg="add del">
          <ac:chgData name="" userId="c8a29a3a3388d484" providerId="LiveId" clId="{69D72010-E29C-4D4A-9931-47F7FFD8F4D1}" dt="2022-09-28T15:32:25.855" v="118"/>
          <ac:picMkLst>
            <pc:docMk/>
            <pc:sldMk cId="790315595" sldId="257"/>
            <ac:picMk id="4" creationId="{D8BAFB95-BF09-4126-91BA-F975C7EAAE22}"/>
          </ac:picMkLst>
        </pc:picChg>
        <pc:picChg chg="add mod">
          <ac:chgData name="" userId="c8a29a3a3388d484" providerId="LiveId" clId="{69D72010-E29C-4D4A-9931-47F7FFD8F4D1}" dt="2022-09-28T15:37:09.100" v="168" actId="1076"/>
          <ac:picMkLst>
            <pc:docMk/>
            <pc:sldMk cId="790315595" sldId="257"/>
            <ac:picMk id="5" creationId="{C08A05EE-8B0F-415F-A819-9D5E40D5BE2C}"/>
          </ac:picMkLst>
        </pc:picChg>
      </pc:sldChg>
      <pc:sldChg chg="addSp delSp modSp">
        <pc:chgData name="" userId="c8a29a3a3388d484" providerId="LiveId" clId="{69D72010-E29C-4D4A-9931-47F7FFD8F4D1}" dt="2022-09-28T16:54:17.832" v="1025" actId="20577"/>
        <pc:sldMkLst>
          <pc:docMk/>
          <pc:sldMk cId="4021622482" sldId="258"/>
        </pc:sldMkLst>
        <pc:spChg chg="add del mod">
          <ac:chgData name="" userId="c8a29a3a3388d484" providerId="LiveId" clId="{69D72010-E29C-4D4A-9931-47F7FFD8F4D1}" dt="2022-09-28T15:03:46.345" v="16"/>
          <ac:spMkLst>
            <pc:docMk/>
            <pc:sldMk cId="4021622482" sldId="258"/>
            <ac:spMk id="3" creationId="{1BA7BF24-A64E-464B-8319-A81219335B1D}"/>
          </ac:spMkLst>
        </pc:spChg>
        <pc:spChg chg="add del mod">
          <ac:chgData name="" userId="c8a29a3a3388d484" providerId="LiveId" clId="{69D72010-E29C-4D4A-9931-47F7FFD8F4D1}" dt="2022-09-28T16:15:27.613" v="544" actId="478"/>
          <ac:spMkLst>
            <pc:docMk/>
            <pc:sldMk cId="4021622482" sldId="258"/>
            <ac:spMk id="6" creationId="{457F60FD-9ABF-4796-818D-C23CF6EB58D9}"/>
          </ac:spMkLst>
        </pc:spChg>
        <pc:spChg chg="add del mod">
          <ac:chgData name="" userId="c8a29a3a3388d484" providerId="LiveId" clId="{69D72010-E29C-4D4A-9931-47F7FFD8F4D1}" dt="2022-09-28T16:15:41.183" v="546" actId="478"/>
          <ac:spMkLst>
            <pc:docMk/>
            <pc:sldMk cId="4021622482" sldId="258"/>
            <ac:spMk id="7" creationId="{CC13CFC7-26EC-4F4D-8BA0-FC3B134759E0}"/>
          </ac:spMkLst>
        </pc:spChg>
        <pc:spChg chg="mod">
          <ac:chgData name="" userId="c8a29a3a3388d484" providerId="LiveId" clId="{69D72010-E29C-4D4A-9931-47F7FFD8F4D1}" dt="2022-09-28T16:13:51.291" v="364" actId="1035"/>
          <ac:spMkLst>
            <pc:docMk/>
            <pc:sldMk cId="4021622482" sldId="258"/>
            <ac:spMk id="13" creationId="{1A449842-DB12-4050-9AAE-825D052AD2F4}"/>
          </ac:spMkLst>
        </pc:spChg>
        <pc:spChg chg="mod">
          <ac:chgData name="" userId="c8a29a3a3388d484" providerId="LiveId" clId="{69D72010-E29C-4D4A-9931-47F7FFD8F4D1}" dt="2022-09-28T16:14:05.812" v="385" actId="1035"/>
          <ac:spMkLst>
            <pc:docMk/>
            <pc:sldMk cId="4021622482" sldId="258"/>
            <ac:spMk id="14" creationId="{577EE70B-D163-41B8-9193-8283055E33E4}"/>
          </ac:spMkLst>
        </pc:spChg>
        <pc:spChg chg="add mod">
          <ac:chgData name="" userId="c8a29a3a3388d484" providerId="LiveId" clId="{69D72010-E29C-4D4A-9931-47F7FFD8F4D1}" dt="2022-09-28T16:15:09.014" v="542" actId="1036"/>
          <ac:spMkLst>
            <pc:docMk/>
            <pc:sldMk cId="4021622482" sldId="258"/>
            <ac:spMk id="16" creationId="{A0E39FE1-C289-4C00-88E0-206E6B6BDD50}"/>
          </ac:spMkLst>
        </pc:spChg>
        <pc:spChg chg="add mod">
          <ac:chgData name="" userId="c8a29a3a3388d484" providerId="LiveId" clId="{69D72010-E29C-4D4A-9931-47F7FFD8F4D1}" dt="2022-09-28T16:53:53.784" v="1019" actId="255"/>
          <ac:spMkLst>
            <pc:docMk/>
            <pc:sldMk cId="4021622482" sldId="258"/>
            <ac:spMk id="19" creationId="{84305200-2D69-40E7-9F2A-5DC0FBAB8968}"/>
          </ac:spMkLst>
        </pc:spChg>
        <pc:spChg chg="mod">
          <ac:chgData name="" userId="c8a29a3a3388d484" providerId="LiveId" clId="{69D72010-E29C-4D4A-9931-47F7FFD8F4D1}" dt="2022-09-28T16:14:16.122" v="422" actId="1035"/>
          <ac:spMkLst>
            <pc:docMk/>
            <pc:sldMk cId="4021622482" sldId="258"/>
            <ac:spMk id="22" creationId="{BA2CE444-75FB-4A15-8458-C3A958BBCA47}"/>
          </ac:spMkLst>
        </pc:spChg>
        <pc:spChg chg="mod">
          <ac:chgData name="" userId="c8a29a3a3388d484" providerId="LiveId" clId="{69D72010-E29C-4D4A-9931-47F7FFD8F4D1}" dt="2022-09-28T16:14:25.427" v="442" actId="1035"/>
          <ac:spMkLst>
            <pc:docMk/>
            <pc:sldMk cId="4021622482" sldId="258"/>
            <ac:spMk id="23" creationId="{C7B698CF-41D5-494A-A021-C622D5AE39EB}"/>
          </ac:spMkLst>
        </pc:spChg>
        <pc:spChg chg="mod">
          <ac:chgData name="" userId="c8a29a3a3388d484" providerId="LiveId" clId="{69D72010-E29C-4D4A-9931-47F7FFD8F4D1}" dt="2022-09-28T16:14:35.843" v="469" actId="1035"/>
          <ac:spMkLst>
            <pc:docMk/>
            <pc:sldMk cId="4021622482" sldId="258"/>
            <ac:spMk id="25" creationId="{8BA9AC4C-D000-43B7-AC7E-8CF7BA5CF98C}"/>
          </ac:spMkLst>
        </pc:spChg>
        <pc:spChg chg="mod">
          <ac:chgData name="" userId="c8a29a3a3388d484" providerId="LiveId" clId="{69D72010-E29C-4D4A-9931-47F7FFD8F4D1}" dt="2022-09-28T16:54:17.832" v="1025" actId="20577"/>
          <ac:spMkLst>
            <pc:docMk/>
            <pc:sldMk cId="4021622482" sldId="258"/>
            <ac:spMk id="26" creationId="{6703F12E-ABDC-4C22-960D-7C0219303A68}"/>
          </ac:spMkLst>
        </pc:spChg>
        <pc:grpChg chg="mod">
          <ac:chgData name="" userId="c8a29a3a3388d484" providerId="LiveId" clId="{69D72010-E29C-4D4A-9931-47F7FFD8F4D1}" dt="2022-09-28T16:50:17.079" v="903" actId="1076"/>
          <ac:grpSpMkLst>
            <pc:docMk/>
            <pc:sldMk cId="4021622482" sldId="258"/>
            <ac:grpSpMk id="27" creationId="{74F46568-E2F4-4A1F-8AD0-176CF28C431D}"/>
          </ac:grpSpMkLst>
        </pc:grpChg>
        <pc:picChg chg="add del mod modCrop">
          <ac:chgData name="" userId="c8a29a3a3388d484" providerId="LiveId" clId="{69D72010-E29C-4D4A-9931-47F7FFD8F4D1}" dt="2022-09-28T15:32:09.730" v="116"/>
          <ac:picMkLst>
            <pc:docMk/>
            <pc:sldMk cId="4021622482" sldId="258"/>
            <ac:picMk id="5" creationId="{F78F4895-5188-43B1-8651-84A492B5218E}"/>
          </ac:picMkLst>
        </pc:picChg>
      </pc:sldChg>
      <pc:sldChg chg="addSp delSp modSp delAnim modAnim">
        <pc:chgData name="" userId="c8a29a3a3388d484" providerId="LiveId" clId="{69D72010-E29C-4D4A-9931-47F7FFD8F4D1}" dt="2022-09-28T16:16:09.605" v="547" actId="404"/>
        <pc:sldMkLst>
          <pc:docMk/>
          <pc:sldMk cId="3525832681" sldId="259"/>
        </pc:sldMkLst>
        <pc:spChg chg="mod">
          <ac:chgData name="" userId="c8a29a3a3388d484" providerId="LiveId" clId="{69D72010-E29C-4D4A-9931-47F7FFD8F4D1}" dt="2022-09-28T15:27:19.585" v="108" actId="1076"/>
          <ac:spMkLst>
            <pc:docMk/>
            <pc:sldMk cId="3525832681" sldId="259"/>
            <ac:spMk id="2" creationId="{778DE4EE-ED14-4015-8928-70AA1585CF3B}"/>
          </ac:spMkLst>
        </pc:spChg>
        <pc:spChg chg="mod">
          <ac:chgData name="" userId="c8a29a3a3388d484" providerId="LiveId" clId="{69D72010-E29C-4D4A-9931-47F7FFD8F4D1}" dt="2022-09-28T16:16:09.605" v="547" actId="404"/>
          <ac:spMkLst>
            <pc:docMk/>
            <pc:sldMk cId="3525832681" sldId="259"/>
            <ac:spMk id="3" creationId="{70896F2C-ECB2-4C9F-AC7D-3DE1803E5C6A}"/>
          </ac:spMkLst>
        </pc:spChg>
        <pc:spChg chg="mod">
          <ac:chgData name="" userId="c8a29a3a3388d484" providerId="LiveId" clId="{69D72010-E29C-4D4A-9931-47F7FFD8F4D1}" dt="2022-09-28T14:52:31.685" v="12" actId="20577"/>
          <ac:spMkLst>
            <pc:docMk/>
            <pc:sldMk cId="3525832681" sldId="259"/>
            <ac:spMk id="4" creationId="{A7A18A6E-902C-4B67-98E5-1D78E3A4DEC3}"/>
          </ac:spMkLst>
        </pc:spChg>
        <pc:picChg chg="add del mod modCrop">
          <ac:chgData name="" userId="c8a29a3a3388d484" providerId="LiveId" clId="{69D72010-E29C-4D4A-9931-47F7FFD8F4D1}" dt="2022-09-28T15:22:46.588" v="41" actId="478"/>
          <ac:picMkLst>
            <pc:docMk/>
            <pc:sldMk cId="3525832681" sldId="259"/>
            <ac:picMk id="6" creationId="{BFBE2F5C-D18A-4F6B-AD45-7516CE45D318}"/>
          </ac:picMkLst>
        </pc:picChg>
        <pc:picChg chg="add mod modCrop">
          <ac:chgData name="" userId="c8a29a3a3388d484" providerId="LiveId" clId="{69D72010-E29C-4D4A-9931-47F7FFD8F4D1}" dt="2022-09-28T15:26:59.889" v="107" actId="732"/>
          <ac:picMkLst>
            <pc:docMk/>
            <pc:sldMk cId="3525832681" sldId="259"/>
            <ac:picMk id="8" creationId="{9FF2E3DB-0B68-4E32-B49D-2027D11D1090}"/>
          </ac:picMkLst>
        </pc:picChg>
        <pc:picChg chg="del">
          <ac:chgData name="" userId="c8a29a3a3388d484" providerId="LiveId" clId="{69D72010-E29C-4D4A-9931-47F7FFD8F4D1}" dt="2022-09-28T14:52:10.792" v="10" actId="478"/>
          <ac:picMkLst>
            <pc:docMk/>
            <pc:sldMk cId="3525832681" sldId="259"/>
            <ac:picMk id="1026" creationId="{A7E98DDA-05F6-4AEE-8EB8-8ACCE4B4F42B}"/>
          </ac:picMkLst>
        </pc:picChg>
        <pc:picChg chg="del">
          <ac:chgData name="" userId="c8a29a3a3388d484" providerId="LiveId" clId="{69D72010-E29C-4D4A-9931-47F7FFD8F4D1}" dt="2022-09-28T14:52:06.229" v="9" actId="478"/>
          <ac:picMkLst>
            <pc:docMk/>
            <pc:sldMk cId="3525832681" sldId="259"/>
            <ac:picMk id="1028" creationId="{932FB741-B591-47C1-9B6A-91E835F36AA0}"/>
          </ac:picMkLst>
        </pc:picChg>
      </pc:sldChg>
      <pc:sldChg chg="addSp delSp modSp delAnim">
        <pc:chgData name="" userId="c8a29a3a3388d484" providerId="LiveId" clId="{69D72010-E29C-4D4A-9931-47F7FFD8F4D1}" dt="2022-09-28T16:12:54.370" v="342" actId="14100"/>
        <pc:sldMkLst>
          <pc:docMk/>
          <pc:sldMk cId="2893448074" sldId="260"/>
        </pc:sldMkLst>
        <pc:spChg chg="add del mod">
          <ac:chgData name="" userId="c8a29a3a3388d484" providerId="LiveId" clId="{69D72010-E29C-4D4A-9931-47F7FFD8F4D1}" dt="2022-09-28T16:10:31.307" v="254" actId="47"/>
          <ac:spMkLst>
            <pc:docMk/>
            <pc:sldMk cId="2893448074" sldId="260"/>
            <ac:spMk id="7" creationId="{10D7996B-AFB7-423C-9C72-75EA6014E19B}"/>
          </ac:spMkLst>
        </pc:spChg>
        <pc:spChg chg="add del">
          <ac:chgData name="" userId="c8a29a3a3388d484" providerId="LiveId" clId="{69D72010-E29C-4D4A-9931-47F7FFD8F4D1}" dt="2022-09-28T16:10:37.056" v="256" actId="478"/>
          <ac:spMkLst>
            <pc:docMk/>
            <pc:sldMk cId="2893448074" sldId="260"/>
            <ac:spMk id="10" creationId="{17FC1DA9-4BC7-4444-9560-A8E60AAFBB8E}"/>
          </ac:spMkLst>
        </pc:spChg>
        <pc:spChg chg="add mod">
          <ac:chgData name="" userId="c8a29a3a3388d484" providerId="LiveId" clId="{69D72010-E29C-4D4A-9931-47F7FFD8F4D1}" dt="2022-09-28T16:12:13.012" v="337" actId="20577"/>
          <ac:spMkLst>
            <pc:docMk/>
            <pc:sldMk cId="2893448074" sldId="260"/>
            <ac:spMk id="11" creationId="{9F127AA1-3EF3-4224-9179-CF7162D77417}"/>
          </ac:spMkLst>
        </pc:spChg>
        <pc:spChg chg="add mod">
          <ac:chgData name="" userId="c8a29a3a3388d484" providerId="LiveId" clId="{69D72010-E29C-4D4A-9931-47F7FFD8F4D1}" dt="2022-09-28T16:12:23.206" v="338" actId="14100"/>
          <ac:spMkLst>
            <pc:docMk/>
            <pc:sldMk cId="2893448074" sldId="260"/>
            <ac:spMk id="12" creationId="{0A71A066-7337-40CF-9F8B-B338CB3B59B4}"/>
          </ac:spMkLst>
        </pc:spChg>
        <pc:picChg chg="add mod modCrop">
          <ac:chgData name="" userId="c8a29a3a3388d484" providerId="LiveId" clId="{69D72010-E29C-4D4A-9931-47F7FFD8F4D1}" dt="2022-09-28T16:12:54.370" v="342" actId="14100"/>
          <ac:picMkLst>
            <pc:docMk/>
            <pc:sldMk cId="2893448074" sldId="260"/>
            <ac:picMk id="3" creationId="{84CD6591-7A2D-4C74-B420-947992E73FFA}"/>
          </ac:picMkLst>
        </pc:picChg>
        <pc:picChg chg="del">
          <ac:chgData name="" userId="c8a29a3a3388d484" providerId="LiveId" clId="{69D72010-E29C-4D4A-9931-47F7FFD8F4D1}" dt="2022-09-28T16:05:35.305" v="171" actId="478"/>
          <ac:picMkLst>
            <pc:docMk/>
            <pc:sldMk cId="2893448074" sldId="260"/>
            <ac:picMk id="8" creationId="{F0574A8E-132E-4D59-9B59-22C132A40588}"/>
          </ac:picMkLst>
        </pc:picChg>
        <pc:picChg chg="del">
          <ac:chgData name="" userId="c8a29a3a3388d484" providerId="LiveId" clId="{69D72010-E29C-4D4A-9931-47F7FFD8F4D1}" dt="2022-09-28T16:05:37.429" v="172" actId="478"/>
          <ac:picMkLst>
            <pc:docMk/>
            <pc:sldMk cId="2893448074" sldId="260"/>
            <ac:picMk id="9" creationId="{BD9AB944-7944-4132-BA99-D967933D9BFD}"/>
          </ac:picMkLst>
        </pc:picChg>
        <pc:picChg chg="del mod">
          <ac:chgData name="" userId="c8a29a3a3388d484" providerId="LiveId" clId="{69D72010-E29C-4D4A-9931-47F7FFD8F4D1}" dt="2022-09-28T16:05:32.715" v="170" actId="478"/>
          <ac:picMkLst>
            <pc:docMk/>
            <pc:sldMk cId="2893448074" sldId="260"/>
            <ac:picMk id="2050" creationId="{88D8DF42-FC2E-4E08-837A-9DC767E86C46}"/>
          </ac:picMkLst>
        </pc:picChg>
      </pc:sldChg>
      <pc:sldChg chg="addSp delSp modSp delAnim">
        <pc:chgData name="" userId="c8a29a3a3388d484" providerId="LiveId" clId="{69D72010-E29C-4D4A-9931-47F7FFD8F4D1}" dt="2022-09-28T16:36:23.172" v="689" actId="2085"/>
        <pc:sldMkLst>
          <pc:docMk/>
          <pc:sldMk cId="4052466842" sldId="261"/>
        </pc:sldMkLst>
        <pc:spChg chg="mod">
          <ac:chgData name="" userId="c8a29a3a3388d484" providerId="LiveId" clId="{69D72010-E29C-4D4A-9931-47F7FFD8F4D1}" dt="2022-09-28T16:32:39.831" v="672" actId="20577"/>
          <ac:spMkLst>
            <pc:docMk/>
            <pc:sldMk cId="4052466842" sldId="261"/>
            <ac:spMk id="2" creationId="{E772E327-3DD3-4650-8A3D-51BCE391C863}"/>
          </ac:spMkLst>
        </pc:spChg>
        <pc:spChg chg="mod">
          <ac:chgData name="" userId="c8a29a3a3388d484" providerId="LiveId" clId="{69D72010-E29C-4D4A-9931-47F7FFD8F4D1}" dt="2022-09-28T16:32:33.785" v="671" actId="1038"/>
          <ac:spMkLst>
            <pc:docMk/>
            <pc:sldMk cId="4052466842" sldId="261"/>
            <ac:spMk id="3" creationId="{A2F2BE9F-40C5-48DE-A540-D294794D2093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4" creationId="{5E3AF03E-0FB2-4D1F-BC91-A9DCC32A5AD9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5" creationId="{AA911FDA-6A56-4560-96E6-063F2AEF2ADF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8" creationId="{CA0D5889-9DE6-4675-9166-3D89997E042B}"/>
          </ac:spMkLst>
        </pc:spChg>
        <pc:spChg chg="add mod">
          <ac:chgData name="" userId="c8a29a3a3388d484" providerId="LiveId" clId="{69D72010-E29C-4D4A-9931-47F7FFD8F4D1}" dt="2022-09-28T16:36:23.172" v="689" actId="2085"/>
          <ac:spMkLst>
            <pc:docMk/>
            <pc:sldMk cId="4052466842" sldId="261"/>
            <ac:spMk id="9" creationId="{6D118113-9578-49E3-B513-E174DB3F0D21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10" creationId="{E89D4D9F-2B7E-4A3A-B6E0-3157CB171BE5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11" creationId="{C191744E-8D7A-45BC-AACE-26A8A0A75D62}"/>
          </ac:spMkLst>
        </pc:spChg>
        <pc:spChg chg="del">
          <ac:chgData name="" userId="c8a29a3a3388d484" providerId="LiveId" clId="{69D72010-E29C-4D4A-9931-47F7FFD8F4D1}" dt="2022-09-28T16:29:01.525" v="548" actId="478"/>
          <ac:spMkLst>
            <pc:docMk/>
            <pc:sldMk cId="4052466842" sldId="261"/>
            <ac:spMk id="12" creationId="{7588888E-B77E-46E3-A564-5EE6A71CE20D}"/>
          </ac:spMkLst>
        </pc:spChg>
        <pc:picChg chg="add mod modCrop">
          <ac:chgData name="" userId="c8a29a3a3388d484" providerId="LiveId" clId="{69D72010-E29C-4D4A-9931-47F7FFD8F4D1}" dt="2022-09-28T16:35:26.053" v="686" actId="732"/>
          <ac:picMkLst>
            <pc:docMk/>
            <pc:sldMk cId="4052466842" sldId="261"/>
            <ac:picMk id="7" creationId="{38532D5E-0FEA-45E3-B650-9419B11D8F86}"/>
          </ac:picMkLst>
        </pc:picChg>
      </pc:sldChg>
      <pc:sldChg chg="addSp delSp modSp delAnim modAnim">
        <pc:chgData name="" userId="c8a29a3a3388d484" providerId="LiveId" clId="{69D72010-E29C-4D4A-9931-47F7FFD8F4D1}" dt="2022-09-28T16:56:01.096" v="1047" actId="1076"/>
        <pc:sldMkLst>
          <pc:docMk/>
          <pc:sldMk cId="3658752266" sldId="262"/>
        </pc:sldMkLst>
        <pc:spChg chg="del mod">
          <ac:chgData name="" userId="c8a29a3a3388d484" providerId="LiveId" clId="{69D72010-E29C-4D4A-9931-47F7FFD8F4D1}" dt="2022-09-28T16:41:24.816" v="852" actId="478"/>
          <ac:spMkLst>
            <pc:docMk/>
            <pc:sldMk cId="3658752266" sldId="262"/>
            <ac:spMk id="2" creationId="{25936D6E-C785-4DB1-83EB-13D4FB1E40A3}"/>
          </ac:spMkLst>
        </pc:spChg>
        <pc:spChg chg="mod">
          <ac:chgData name="" userId="c8a29a3a3388d484" providerId="LiveId" clId="{69D72010-E29C-4D4A-9931-47F7FFD8F4D1}" dt="2022-09-28T16:55:49.776" v="1044" actId="1035"/>
          <ac:spMkLst>
            <pc:docMk/>
            <pc:sldMk cId="3658752266" sldId="262"/>
            <ac:spMk id="4" creationId="{CF9458BC-C993-40CE-AFE4-96BB4E49E786}"/>
          </ac:spMkLst>
        </pc:spChg>
        <pc:spChg chg="mod">
          <ac:chgData name="" userId="c8a29a3a3388d484" providerId="LiveId" clId="{69D72010-E29C-4D4A-9931-47F7FFD8F4D1}" dt="2022-09-28T16:56:01.096" v="1047" actId="1076"/>
          <ac:spMkLst>
            <pc:docMk/>
            <pc:sldMk cId="3658752266" sldId="262"/>
            <ac:spMk id="5" creationId="{81164557-9062-4A71-A526-ED0CE6CF12C3}"/>
          </ac:spMkLst>
        </pc:spChg>
        <pc:spChg chg="add mod">
          <ac:chgData name="" userId="c8a29a3a3388d484" providerId="LiveId" clId="{69D72010-E29C-4D4A-9931-47F7FFD8F4D1}" dt="2022-09-28T16:48:40.303" v="902" actId="2085"/>
          <ac:spMkLst>
            <pc:docMk/>
            <pc:sldMk cId="3658752266" sldId="262"/>
            <ac:spMk id="7" creationId="{4F9DF1DA-4AAA-4229-AB08-B8A1824C8628}"/>
          </ac:spMkLst>
        </pc:spChg>
        <pc:picChg chg="add mod modCrop">
          <ac:chgData name="" userId="c8a29a3a3388d484" providerId="LiveId" clId="{69D72010-E29C-4D4A-9931-47F7FFD8F4D1}" dt="2022-09-28T16:55:57.558" v="1046" actId="1036"/>
          <ac:picMkLst>
            <pc:docMk/>
            <pc:sldMk cId="3658752266" sldId="262"/>
            <ac:picMk id="6" creationId="{AEDB6042-B195-41C2-838F-DBB110CD2B82}"/>
          </ac:picMkLst>
        </pc:picChg>
      </pc:sldChg>
      <pc:sldChg chg="addSp delSp modSp delAnim">
        <pc:chgData name="" userId="c8a29a3a3388d484" providerId="LiveId" clId="{69D72010-E29C-4D4A-9931-47F7FFD8F4D1}" dt="2022-09-28T16:59:30.900" v="1166" actId="14100"/>
        <pc:sldMkLst>
          <pc:docMk/>
          <pc:sldMk cId="1716241041" sldId="263"/>
        </pc:sldMkLst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6" creationId="{6F27F983-48E3-44C0-8022-670C9828B16C}"/>
          </ac:spMkLst>
        </pc:spChg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7" creationId="{E2AA6218-6CF2-4674-9E61-0FD217FEC4A2}"/>
          </ac:spMkLst>
        </pc:spChg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8" creationId="{506158FA-1C93-4003-8873-4401415D67FD}"/>
          </ac:spMkLst>
        </pc:spChg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9" creationId="{90D40CFD-7A45-4BBB-B6A1-082F6D309C29}"/>
          </ac:spMkLst>
        </pc:spChg>
        <pc:spChg chg="del mod">
          <ac:chgData name="" userId="c8a29a3a3388d484" providerId="LiveId" clId="{69D72010-E29C-4D4A-9931-47F7FFD8F4D1}" dt="2022-09-28T16:47:46.741" v="894" actId="478"/>
          <ac:spMkLst>
            <pc:docMk/>
            <pc:sldMk cId="1716241041" sldId="263"/>
            <ac:spMk id="10" creationId="{785751BB-16B8-44B3-B5D8-654570A85744}"/>
          </ac:spMkLst>
        </pc:spChg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11" creationId="{4CC1E153-0627-469E-8A78-FE8C2111394F}"/>
          </ac:spMkLst>
        </pc:spChg>
        <pc:spChg chg="del">
          <ac:chgData name="" userId="c8a29a3a3388d484" providerId="LiveId" clId="{69D72010-E29C-4D4A-9931-47F7FFD8F4D1}" dt="2022-09-28T16:47:41.132" v="892" actId="478"/>
          <ac:spMkLst>
            <pc:docMk/>
            <pc:sldMk cId="1716241041" sldId="263"/>
            <ac:spMk id="12" creationId="{9E778AB3-2101-430B-AF1D-23550E949400}"/>
          </ac:spMkLst>
        </pc:spChg>
        <pc:spChg chg="add del">
          <ac:chgData name="" userId="c8a29a3a3388d484" providerId="LiveId" clId="{69D72010-E29C-4D4A-9931-47F7FFD8F4D1}" dt="2022-09-28T16:55:04.913" v="1027"/>
          <ac:spMkLst>
            <pc:docMk/>
            <pc:sldMk cId="1716241041" sldId="263"/>
            <ac:spMk id="13" creationId="{FF20EFF0-14C3-4E83-B5F9-95A389B4C633}"/>
          </ac:spMkLst>
        </pc:spChg>
        <pc:spChg chg="add mod">
          <ac:chgData name="" userId="c8a29a3a3388d484" providerId="LiveId" clId="{69D72010-E29C-4D4A-9931-47F7FFD8F4D1}" dt="2022-09-28T16:59:30.900" v="1166" actId="14100"/>
          <ac:spMkLst>
            <pc:docMk/>
            <pc:sldMk cId="1716241041" sldId="263"/>
            <ac:spMk id="14" creationId="{0918FD4A-6FE3-4615-AC46-F41D1322D3B2}"/>
          </ac:spMkLst>
        </pc:spChg>
        <pc:spChg chg="add mod">
          <ac:chgData name="" userId="c8a29a3a3388d484" providerId="LiveId" clId="{69D72010-E29C-4D4A-9931-47F7FFD8F4D1}" dt="2022-09-28T16:56:15.997" v="1049" actId="14100"/>
          <ac:spMkLst>
            <pc:docMk/>
            <pc:sldMk cId="1716241041" sldId="263"/>
            <ac:spMk id="15" creationId="{E442F5A4-AED4-4F5D-B784-BB1F24E36F93}"/>
          </ac:spMkLst>
        </pc:spChg>
        <pc:spChg chg="add mod">
          <ac:chgData name="" userId="c8a29a3a3388d484" providerId="LiveId" clId="{69D72010-E29C-4D4A-9931-47F7FFD8F4D1}" dt="2022-09-28T16:58:36.564" v="1162" actId="2085"/>
          <ac:spMkLst>
            <pc:docMk/>
            <pc:sldMk cId="1716241041" sldId="263"/>
            <ac:spMk id="16" creationId="{2FAD61EA-70AC-4CCE-9854-008630F1BA49}"/>
          </ac:spMkLst>
        </pc:spChg>
        <pc:spChg chg="add mod">
          <ac:chgData name="" userId="c8a29a3a3388d484" providerId="LiveId" clId="{69D72010-E29C-4D4A-9931-47F7FFD8F4D1}" dt="2022-09-28T16:58:27.365" v="1160" actId="2085"/>
          <ac:spMkLst>
            <pc:docMk/>
            <pc:sldMk cId="1716241041" sldId="263"/>
            <ac:spMk id="17" creationId="{72890F3C-01E7-4A75-9101-2FA95020A2DD}"/>
          </ac:spMkLst>
        </pc:spChg>
        <pc:graphicFrameChg chg="del">
          <ac:chgData name="" userId="c8a29a3a3388d484" providerId="LiveId" clId="{69D72010-E29C-4D4A-9931-47F7FFD8F4D1}" dt="2022-09-28T16:47:41.132" v="892" actId="478"/>
          <ac:graphicFrameMkLst>
            <pc:docMk/>
            <pc:sldMk cId="1716241041" sldId="263"/>
            <ac:graphicFrameMk id="4" creationId="{426E22C8-EFBE-4815-9AB1-588A215DE913}"/>
          </ac:graphicFrameMkLst>
        </pc:graphicFrameChg>
        <pc:graphicFrameChg chg="del">
          <ac:chgData name="" userId="c8a29a3a3388d484" providerId="LiveId" clId="{69D72010-E29C-4D4A-9931-47F7FFD8F4D1}" dt="2022-09-28T16:47:41.132" v="892" actId="478"/>
          <ac:graphicFrameMkLst>
            <pc:docMk/>
            <pc:sldMk cId="1716241041" sldId="263"/>
            <ac:graphicFrameMk id="5" creationId="{C3CFBB53-8457-4D59-A14E-0CFEC6EB4967}"/>
          </ac:graphicFrameMkLst>
        </pc:graphicFrameChg>
        <pc:picChg chg="add mod modCrop">
          <ac:chgData name="" userId="c8a29a3a3388d484" providerId="LiveId" clId="{69D72010-E29C-4D4A-9931-47F7FFD8F4D1}" dt="2022-09-28T16:57:33.433" v="1062" actId="14100"/>
          <ac:picMkLst>
            <pc:docMk/>
            <pc:sldMk cId="1716241041" sldId="263"/>
            <ac:picMk id="3" creationId="{D00BF7D5-EE09-4EC9-AD10-33E4B993A63D}"/>
          </ac:picMkLst>
        </pc:picChg>
      </pc:sldChg>
      <pc:sldChg chg="addSp delSp modSp add">
        <pc:chgData name="" userId="c8a29a3a3388d484" providerId="LiveId" clId="{69D72010-E29C-4D4A-9931-47F7FFD8F4D1}" dt="2022-09-28T17:01:56.172" v="1308" actId="14100"/>
        <pc:sldMkLst>
          <pc:docMk/>
          <pc:sldMk cId="382309391" sldId="264"/>
        </pc:sldMkLst>
        <pc:spChg chg="add del">
          <ac:chgData name="" userId="c8a29a3a3388d484" providerId="LiveId" clId="{69D72010-E29C-4D4A-9931-47F7FFD8F4D1}" dt="2022-09-28T16:59:25.338" v="1165"/>
          <ac:spMkLst>
            <pc:docMk/>
            <pc:sldMk cId="382309391" sldId="264"/>
            <ac:spMk id="2" creationId="{59BC844E-9B9B-4174-8AB7-7DF3BA72F249}"/>
          </ac:spMkLst>
        </pc:spChg>
        <pc:spChg chg="add mod">
          <ac:chgData name="" userId="c8a29a3a3388d484" providerId="LiveId" clId="{69D72010-E29C-4D4A-9931-47F7FFD8F4D1}" dt="2022-09-28T16:59:50.337" v="1178" actId="20577"/>
          <ac:spMkLst>
            <pc:docMk/>
            <pc:sldMk cId="382309391" sldId="264"/>
            <ac:spMk id="3" creationId="{1741272A-9974-4913-B440-8C77EDC23EF4}"/>
          </ac:spMkLst>
        </pc:spChg>
        <pc:spChg chg="add mod">
          <ac:chgData name="" userId="c8a29a3a3388d484" providerId="LiveId" clId="{69D72010-E29C-4D4A-9931-47F7FFD8F4D1}" dt="2022-09-28T17:00:08.069" v="1180" actId="14100"/>
          <ac:spMkLst>
            <pc:docMk/>
            <pc:sldMk cId="382309391" sldId="264"/>
            <ac:spMk id="4" creationId="{9DA27E4E-4FB0-4A36-90A0-F9D43A89B2C6}"/>
          </ac:spMkLst>
        </pc:spChg>
        <pc:spChg chg="add mod">
          <ac:chgData name="" userId="c8a29a3a3388d484" providerId="LiveId" clId="{69D72010-E29C-4D4A-9931-47F7FFD8F4D1}" dt="2022-09-28T17:01:05.630" v="1189" actId="2085"/>
          <ac:spMkLst>
            <pc:docMk/>
            <pc:sldMk cId="382309391" sldId="264"/>
            <ac:spMk id="7" creationId="{DCBED5EF-41D4-440F-AB77-85BDFA14EE04}"/>
          </ac:spMkLst>
        </pc:spChg>
        <pc:spChg chg="add mod">
          <ac:chgData name="" userId="c8a29a3a3388d484" providerId="LiveId" clId="{69D72010-E29C-4D4A-9931-47F7FFD8F4D1}" dt="2022-09-28T17:01:31.527" v="1305" actId="2085"/>
          <ac:spMkLst>
            <pc:docMk/>
            <pc:sldMk cId="382309391" sldId="264"/>
            <ac:spMk id="8" creationId="{DB719E59-95F3-4C22-8F82-75C371C68685}"/>
          </ac:spMkLst>
        </pc:spChg>
        <pc:picChg chg="add mod modCrop">
          <ac:chgData name="" userId="c8a29a3a3388d484" providerId="LiveId" clId="{69D72010-E29C-4D4A-9931-47F7FFD8F4D1}" dt="2022-09-28T17:01:56.172" v="1308" actId="14100"/>
          <ac:picMkLst>
            <pc:docMk/>
            <pc:sldMk cId="382309391" sldId="264"/>
            <ac:picMk id="6" creationId="{F13959C9-AF21-4196-990A-4411259DF631}"/>
          </ac:picMkLst>
        </pc:picChg>
      </pc:sldChg>
      <pc:sldChg chg="addSp delSp modSp add">
        <pc:chgData name="" userId="c8a29a3a3388d484" providerId="LiveId" clId="{69D72010-E29C-4D4A-9931-47F7FFD8F4D1}" dt="2022-09-28T17:06:58.976" v="1375" actId="1076"/>
        <pc:sldMkLst>
          <pc:docMk/>
          <pc:sldMk cId="2792162539" sldId="265"/>
        </pc:sldMkLst>
        <pc:spChg chg="add del mod">
          <ac:chgData name="" userId="c8a29a3a3388d484" providerId="LiveId" clId="{69D72010-E29C-4D4A-9931-47F7FFD8F4D1}" dt="2022-09-28T17:05:54.787" v="1336" actId="478"/>
          <ac:spMkLst>
            <pc:docMk/>
            <pc:sldMk cId="2792162539" sldId="265"/>
            <ac:spMk id="2" creationId="{1582B7EB-2C43-4BF7-9DBA-38B91F667021}"/>
          </ac:spMkLst>
        </pc:spChg>
        <pc:spChg chg="add mod">
          <ac:chgData name="" userId="c8a29a3a3388d484" providerId="LiveId" clId="{69D72010-E29C-4D4A-9931-47F7FFD8F4D1}" dt="2022-09-28T17:06:58.976" v="1375" actId="1076"/>
          <ac:spMkLst>
            <pc:docMk/>
            <pc:sldMk cId="2792162539" sldId="265"/>
            <ac:spMk id="3" creationId="{38FF9A79-E19D-4BFC-80D9-7CE6844B66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7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4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54F0-2F5B-4260-9AEA-350165EA91B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EADC-983E-4145-B06F-BD545E013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3AC4-3C5B-4F8F-877B-E9086D71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29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Name: Akhil Ravindra Gangan</a:t>
            </a:r>
            <a:br>
              <a:rPr lang="en-IN" b="1" dirty="0"/>
            </a:br>
            <a:r>
              <a:rPr lang="en-IN" b="1" dirty="0"/>
              <a:t>Roll no: 530</a:t>
            </a:r>
            <a:br>
              <a:rPr lang="en-IN" b="1" dirty="0"/>
            </a:br>
            <a:r>
              <a:rPr lang="en-IN" b="1" dirty="0"/>
              <a:t>Topic: </a:t>
            </a:r>
            <a:r>
              <a:rPr lang="en-IN" b="1" u="sng" dirty="0"/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392709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FF9A79-E19D-4BFC-80D9-7CE6844B66DD}"/>
              </a:ext>
            </a:extLst>
          </p:cNvPr>
          <p:cNvSpPr txBox="1"/>
          <p:nvPr/>
        </p:nvSpPr>
        <p:spPr>
          <a:xfrm>
            <a:off x="3691081" y="2779843"/>
            <a:ext cx="655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You……!!!</a:t>
            </a:r>
          </a:p>
        </p:txBody>
      </p:sp>
    </p:spTree>
    <p:extLst>
      <p:ext uri="{BB962C8B-B14F-4D97-AF65-F5344CB8AC3E}">
        <p14:creationId xmlns:p14="http://schemas.microsoft.com/office/powerpoint/2010/main" val="279216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B1A154-B583-4EE8-93FB-19F60B33C34A}"/>
              </a:ext>
            </a:extLst>
          </p:cNvPr>
          <p:cNvSpPr txBox="1"/>
          <p:nvPr/>
        </p:nvSpPr>
        <p:spPr>
          <a:xfrm>
            <a:off x="-2985499" y="2186198"/>
            <a:ext cx="1132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Business </a:t>
            </a:r>
          </a:p>
          <a:p>
            <a:pPr algn="ctr"/>
            <a:r>
              <a:rPr lang="en-US" sz="60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 Antiqua" panose="02040602050305030304" pitchFamily="18" charset="0"/>
              </a:rPr>
              <a:t>Intelligence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A05EE-8B0F-415F-A819-9D5E40D5B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5" t="3960" r="1160" b="7278"/>
          <a:stretch/>
        </p:blipFill>
        <p:spPr>
          <a:xfrm>
            <a:off x="6096000" y="1160060"/>
            <a:ext cx="5763904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4F46568-E2F4-4A1F-8AD0-176CF28C431D}"/>
              </a:ext>
            </a:extLst>
          </p:cNvPr>
          <p:cNvGrpSpPr/>
          <p:nvPr/>
        </p:nvGrpSpPr>
        <p:grpSpPr>
          <a:xfrm>
            <a:off x="1918720" y="813408"/>
            <a:ext cx="6344662" cy="8206266"/>
            <a:chOff x="1971093" y="419222"/>
            <a:chExt cx="6344662" cy="8206266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B2C34FB5-0138-4247-BEA9-0135848B9AF7}"/>
                </a:ext>
              </a:extLst>
            </p:cNvPr>
            <p:cNvSpPr/>
            <p:nvPr/>
          </p:nvSpPr>
          <p:spPr>
            <a:xfrm rot="7368122">
              <a:off x="818529" y="2422827"/>
              <a:ext cx="7355225" cy="5050097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HeroicExtremeRightFacing"/>
              <a:lightRig rig="sunset" dir="t"/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 prst="slope"/>
              </a:sp3d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810841-F011-458F-821F-F4EF958EC98D}"/>
                </a:ext>
              </a:extLst>
            </p:cNvPr>
            <p:cNvGrpSpPr/>
            <p:nvPr/>
          </p:nvGrpSpPr>
          <p:grpSpPr>
            <a:xfrm>
              <a:off x="4171405" y="419222"/>
              <a:ext cx="4144350" cy="1342131"/>
              <a:chOff x="6558722" y="1162307"/>
              <a:chExt cx="3260023" cy="118095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A449842-DB12-4050-9AAE-825D052AD2F4}"/>
                  </a:ext>
                </a:extLst>
              </p:cNvPr>
              <p:cNvSpPr/>
              <p:nvPr/>
            </p:nvSpPr>
            <p:spPr>
              <a:xfrm>
                <a:off x="6558722" y="1162307"/>
                <a:ext cx="3260023" cy="9678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7EE70B-D163-41B8-9193-8283055E33E4}"/>
                  </a:ext>
                </a:extLst>
              </p:cNvPr>
              <p:cNvSpPr txBox="1"/>
              <p:nvPr/>
            </p:nvSpPr>
            <p:spPr>
              <a:xfrm>
                <a:off x="6730769" y="1260000"/>
                <a:ext cx="2832534" cy="108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Business Intelligence</a:t>
                </a:r>
              </a:p>
              <a:p>
                <a:endParaRPr lang="en-IN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38167F-4630-4A68-8E73-9BC9BA86019E}"/>
                </a:ext>
              </a:extLst>
            </p:cNvPr>
            <p:cNvGrpSpPr/>
            <p:nvPr/>
          </p:nvGrpSpPr>
          <p:grpSpPr>
            <a:xfrm>
              <a:off x="4171405" y="1926034"/>
              <a:ext cx="4144350" cy="1790718"/>
              <a:chOff x="6517024" y="888479"/>
              <a:chExt cx="3260023" cy="157567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A2CE444-75FB-4A15-8458-C3A958BBCA47}"/>
                  </a:ext>
                </a:extLst>
              </p:cNvPr>
              <p:cNvSpPr/>
              <p:nvPr/>
            </p:nvSpPr>
            <p:spPr>
              <a:xfrm>
                <a:off x="6517024" y="888479"/>
                <a:ext cx="3260023" cy="9678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B698CF-41D5-494A-A021-C622D5AE39EB}"/>
                  </a:ext>
                </a:extLst>
              </p:cNvPr>
              <p:cNvSpPr txBox="1"/>
              <p:nvPr/>
            </p:nvSpPr>
            <p:spPr>
              <a:xfrm>
                <a:off x="6730768" y="1001747"/>
                <a:ext cx="2832534" cy="146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Business Intelligence process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632F5C-ACA4-4BE0-97B9-BB09A3E51151}"/>
                </a:ext>
              </a:extLst>
            </p:cNvPr>
            <p:cNvGrpSpPr/>
            <p:nvPr/>
          </p:nvGrpSpPr>
          <p:grpSpPr>
            <a:xfrm>
              <a:off x="4171405" y="3428839"/>
              <a:ext cx="4144350" cy="1071400"/>
              <a:chOff x="6517024" y="515661"/>
              <a:chExt cx="3260023" cy="10714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BA9AC4C-D000-43B7-AC7E-8CF7BA5CF98C}"/>
                  </a:ext>
                </a:extLst>
              </p:cNvPr>
              <p:cNvSpPr/>
              <p:nvPr/>
            </p:nvSpPr>
            <p:spPr>
              <a:xfrm>
                <a:off x="6517024" y="515661"/>
                <a:ext cx="3260023" cy="9678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03F12E-ABDC-4C22-960D-7C0219303A68}"/>
                  </a:ext>
                </a:extLst>
              </p:cNvPr>
              <p:cNvSpPr txBox="1"/>
              <p:nvPr/>
            </p:nvSpPr>
            <p:spPr>
              <a:xfrm>
                <a:off x="6730769" y="694509"/>
                <a:ext cx="283253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E39FE1-C289-4C00-88E0-206E6B6BDD50}"/>
              </a:ext>
            </a:extLst>
          </p:cNvPr>
          <p:cNvSpPr/>
          <p:nvPr/>
        </p:nvSpPr>
        <p:spPr>
          <a:xfrm>
            <a:off x="4119032" y="5076735"/>
            <a:ext cx="4144350" cy="9678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05200-2D69-40E7-9F2A-5DC0FBAB8968}"/>
              </a:ext>
            </a:extLst>
          </p:cNvPr>
          <p:cNvSpPr txBox="1"/>
          <p:nvPr/>
        </p:nvSpPr>
        <p:spPr>
          <a:xfrm>
            <a:off x="4430424" y="5193931"/>
            <a:ext cx="3600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16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DE4EE-ED14-4015-8928-70AA1585CF3B}"/>
              </a:ext>
            </a:extLst>
          </p:cNvPr>
          <p:cNvSpPr/>
          <p:nvPr/>
        </p:nvSpPr>
        <p:spPr>
          <a:xfrm>
            <a:off x="0" y="-39756"/>
            <a:ext cx="12192000" cy="16035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96F2C-ECB2-4C9F-AC7D-3DE1803E5C6A}"/>
              </a:ext>
            </a:extLst>
          </p:cNvPr>
          <p:cNvSpPr txBox="1"/>
          <p:nvPr/>
        </p:nvSpPr>
        <p:spPr>
          <a:xfrm>
            <a:off x="390938" y="141741"/>
            <a:ext cx="10774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What</a:t>
            </a:r>
            <a:r>
              <a:rPr lang="en-US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is Business Intelligence</a:t>
            </a:r>
            <a:endParaRPr lang="en-IN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18A6E-902C-4B67-98E5-1D78E3A4DEC3}"/>
              </a:ext>
            </a:extLst>
          </p:cNvPr>
          <p:cNvSpPr txBox="1"/>
          <p:nvPr/>
        </p:nvSpPr>
        <p:spPr>
          <a:xfrm>
            <a:off x="0" y="1910480"/>
            <a:ext cx="8746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is the processes, technologies, and tools that help us change data into information, information into knowledge and knowledge into plans that guide organization.</a:t>
            </a:r>
          </a:p>
          <a:p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for gathering, storing, analyzing and providing access to data to help enterprise users make better business decisions.</a:t>
            </a:r>
          </a:p>
          <a:p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2E3DB-0B68-4E32-B49D-2027D11D1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5" t="4990" r="42" b="-7167"/>
          <a:stretch/>
        </p:blipFill>
        <p:spPr>
          <a:xfrm>
            <a:off x="8424000" y="2952000"/>
            <a:ext cx="367200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D6591-7A2D-4C74-B420-947992E73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8" b="6153"/>
          <a:stretch/>
        </p:blipFill>
        <p:spPr>
          <a:xfrm>
            <a:off x="613776" y="1456892"/>
            <a:ext cx="10985326" cy="4994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7996B-AFB7-423C-9C72-75EA6014E19B}"/>
              </a:ext>
            </a:extLst>
          </p:cNvPr>
          <p:cNvSpPr txBox="1"/>
          <p:nvPr/>
        </p:nvSpPr>
        <p:spPr>
          <a:xfrm>
            <a:off x="371061" y="249985"/>
            <a:ext cx="97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27AA1-3EF3-4224-9179-CF7162D77417}"/>
              </a:ext>
            </a:extLst>
          </p:cNvPr>
          <p:cNvSpPr txBox="1"/>
          <p:nvPr/>
        </p:nvSpPr>
        <p:spPr>
          <a:xfrm>
            <a:off x="371061" y="249985"/>
            <a:ext cx="976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Business Intelligence process:</a:t>
            </a:r>
          </a:p>
          <a:p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0A71A066-7337-40CF-9F8B-B338CB3B59B4}"/>
              </a:ext>
            </a:extLst>
          </p:cNvPr>
          <p:cNvSpPr/>
          <p:nvPr/>
        </p:nvSpPr>
        <p:spPr>
          <a:xfrm>
            <a:off x="371061" y="902895"/>
            <a:ext cx="6092369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44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2E327-3DD3-4650-8A3D-51BCE391C863}"/>
              </a:ext>
            </a:extLst>
          </p:cNvPr>
          <p:cNvSpPr txBox="1"/>
          <p:nvPr/>
        </p:nvSpPr>
        <p:spPr>
          <a:xfrm>
            <a:off x="371061" y="249985"/>
            <a:ext cx="976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Why is Business Intelligence Important ? :</a:t>
            </a:r>
          </a:p>
          <a:p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Google Shape;90;p13">
            <a:extLst>
              <a:ext uri="{FF2B5EF4-FFF2-40B4-BE49-F238E27FC236}">
                <a16:creationId xmlns:a16="http://schemas.microsoft.com/office/drawing/2014/main" id="{A2F2BE9F-40C5-48DE-A540-D294794D2093}"/>
              </a:ext>
            </a:extLst>
          </p:cNvPr>
          <p:cNvSpPr/>
          <p:nvPr/>
        </p:nvSpPr>
        <p:spPr>
          <a:xfrm>
            <a:off x="458743" y="902895"/>
            <a:ext cx="8509893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2D5E-0FEA-45E3-B650-9419B11D8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t="17369" r="9817" b="3181"/>
          <a:stretch/>
        </p:blipFill>
        <p:spPr>
          <a:xfrm>
            <a:off x="1828800" y="1503123"/>
            <a:ext cx="9081370" cy="49796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18113-9578-49E3-B513-E174DB3F0D21}"/>
              </a:ext>
            </a:extLst>
          </p:cNvPr>
          <p:cNvSpPr/>
          <p:nvPr/>
        </p:nvSpPr>
        <p:spPr>
          <a:xfrm>
            <a:off x="10137913" y="6162805"/>
            <a:ext cx="922569" cy="538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6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458BC-C993-40CE-AFE4-96BB4E49E786}"/>
              </a:ext>
            </a:extLst>
          </p:cNvPr>
          <p:cNvSpPr txBox="1"/>
          <p:nvPr/>
        </p:nvSpPr>
        <p:spPr>
          <a:xfrm>
            <a:off x="360711" y="455305"/>
            <a:ext cx="1166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Types of Business Intelligence</a:t>
            </a:r>
            <a:r>
              <a:rPr lang="en-US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 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81164557-9062-4A71-A526-ED0CE6CF12C3}"/>
              </a:ext>
            </a:extLst>
          </p:cNvPr>
          <p:cNvSpPr/>
          <p:nvPr/>
        </p:nvSpPr>
        <p:spPr>
          <a:xfrm flipV="1">
            <a:off x="429605" y="1111969"/>
            <a:ext cx="6240504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B6042-B195-41C2-838F-DBB110CD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27643" r="2420" b="6907"/>
          <a:stretch/>
        </p:blipFill>
        <p:spPr>
          <a:xfrm>
            <a:off x="360711" y="1185260"/>
            <a:ext cx="11123112" cy="46515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DF1DA-4AAA-4229-AB08-B8A1824C8628}"/>
              </a:ext>
            </a:extLst>
          </p:cNvPr>
          <p:cNvSpPr/>
          <p:nvPr/>
        </p:nvSpPr>
        <p:spPr>
          <a:xfrm>
            <a:off x="6739003" y="1152067"/>
            <a:ext cx="3006246" cy="2176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5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18FD4A-6FE3-4615-AC46-F41D1322D3B2}"/>
              </a:ext>
            </a:extLst>
          </p:cNvPr>
          <p:cNvSpPr txBox="1"/>
          <p:nvPr/>
        </p:nvSpPr>
        <p:spPr>
          <a:xfrm>
            <a:off x="338204" y="494288"/>
            <a:ext cx="11708024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Advantages of Business Intelligence</a:t>
            </a:r>
            <a:r>
              <a:rPr lang="en-US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 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5" name="Google Shape;90;p13">
            <a:extLst>
              <a:ext uri="{FF2B5EF4-FFF2-40B4-BE49-F238E27FC236}">
                <a16:creationId xmlns:a16="http://schemas.microsoft.com/office/drawing/2014/main" id="{E442F5A4-AED4-4F5D-B784-BB1F24E36F93}"/>
              </a:ext>
            </a:extLst>
          </p:cNvPr>
          <p:cNvSpPr/>
          <p:nvPr/>
        </p:nvSpPr>
        <p:spPr>
          <a:xfrm flipV="1">
            <a:off x="429605" y="1111968"/>
            <a:ext cx="7449266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BF7D5-EE09-4EC9-AD10-33E4B993A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12874" r="7255" b="1147"/>
          <a:stretch/>
        </p:blipFill>
        <p:spPr>
          <a:xfrm>
            <a:off x="1540701" y="1478071"/>
            <a:ext cx="9093895" cy="48856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AD61EA-70AC-4CCE-9854-008630F1BA49}"/>
              </a:ext>
            </a:extLst>
          </p:cNvPr>
          <p:cNvSpPr/>
          <p:nvPr/>
        </p:nvSpPr>
        <p:spPr>
          <a:xfrm>
            <a:off x="1540701" y="6012493"/>
            <a:ext cx="488515" cy="3512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90F3C-01E7-4A75-9101-2FA95020A2DD}"/>
              </a:ext>
            </a:extLst>
          </p:cNvPr>
          <p:cNvSpPr/>
          <p:nvPr/>
        </p:nvSpPr>
        <p:spPr>
          <a:xfrm>
            <a:off x="9722267" y="5897835"/>
            <a:ext cx="1129448" cy="4658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4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1272A-9974-4913-B440-8C77EDC23EF4}"/>
              </a:ext>
            </a:extLst>
          </p:cNvPr>
          <p:cNvSpPr txBox="1"/>
          <p:nvPr/>
        </p:nvSpPr>
        <p:spPr>
          <a:xfrm>
            <a:off x="338204" y="494288"/>
            <a:ext cx="11708024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Disadvantages of Business Intelligence</a:t>
            </a:r>
            <a:r>
              <a:rPr lang="en-US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 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9DA27E4E-4FB0-4A36-90A0-F9D43A89B2C6}"/>
              </a:ext>
            </a:extLst>
          </p:cNvPr>
          <p:cNvSpPr/>
          <p:nvPr/>
        </p:nvSpPr>
        <p:spPr>
          <a:xfrm flipV="1">
            <a:off x="429604" y="1111967"/>
            <a:ext cx="7987885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959C9-AF21-4196-990A-4411259DF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2938"/>
          <a:stretch/>
        </p:blipFill>
        <p:spPr>
          <a:xfrm>
            <a:off x="1524000" y="1598946"/>
            <a:ext cx="9273436" cy="44348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BED5EF-41D4-440F-AB77-85BDFA14EE04}"/>
              </a:ext>
            </a:extLst>
          </p:cNvPr>
          <p:cNvSpPr/>
          <p:nvPr/>
        </p:nvSpPr>
        <p:spPr>
          <a:xfrm>
            <a:off x="9169052" y="5746033"/>
            <a:ext cx="1327759" cy="3791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19E59-95F3-4C22-8F82-75C371C68685}"/>
              </a:ext>
            </a:extLst>
          </p:cNvPr>
          <p:cNvSpPr/>
          <p:nvPr/>
        </p:nvSpPr>
        <p:spPr>
          <a:xfrm>
            <a:off x="1643014" y="5785699"/>
            <a:ext cx="1327759" cy="3791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116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Name: Akhil Ravindra Gangan Roll no: 530 Topic: Business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Gangan</dc:creator>
  <cp:lastModifiedBy>Akhil Gangan</cp:lastModifiedBy>
  <cp:revision>17</cp:revision>
  <dcterms:created xsi:type="dcterms:W3CDTF">2021-08-06T11:08:58Z</dcterms:created>
  <dcterms:modified xsi:type="dcterms:W3CDTF">2022-11-13T05:25:23Z</dcterms:modified>
</cp:coreProperties>
</file>