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 id="2147483719" r:id="rId2"/>
  </p:sldMasterIdLst>
  <p:notesMasterIdLst>
    <p:notesMasterId r:id="rId32"/>
  </p:notesMasterIdLst>
  <p:sldIdLst>
    <p:sldId id="279" r:id="rId3"/>
    <p:sldId id="313" r:id="rId4"/>
    <p:sldId id="314" r:id="rId5"/>
    <p:sldId id="315" r:id="rId6"/>
    <p:sldId id="316" r:id="rId7"/>
    <p:sldId id="299" r:id="rId8"/>
    <p:sldId id="322" r:id="rId9"/>
    <p:sldId id="323" r:id="rId10"/>
    <p:sldId id="324" r:id="rId11"/>
    <p:sldId id="332" r:id="rId12"/>
    <p:sldId id="325" r:id="rId13"/>
    <p:sldId id="333" r:id="rId14"/>
    <p:sldId id="326" r:id="rId15"/>
    <p:sldId id="334" r:id="rId16"/>
    <p:sldId id="327" r:id="rId17"/>
    <p:sldId id="328" r:id="rId18"/>
    <p:sldId id="329" r:id="rId19"/>
    <p:sldId id="330" r:id="rId20"/>
    <p:sldId id="335" r:id="rId21"/>
    <p:sldId id="336" r:id="rId22"/>
    <p:sldId id="337" r:id="rId23"/>
    <p:sldId id="342" r:id="rId24"/>
    <p:sldId id="331" r:id="rId25"/>
    <p:sldId id="338" r:id="rId26"/>
    <p:sldId id="302" r:id="rId27"/>
    <p:sldId id="339" r:id="rId28"/>
    <p:sldId id="340" r:id="rId29"/>
    <p:sldId id="341"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1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hyperlink" Target="https://developer.github.com/v3/" TargetMode="External"/><Relationship Id="rId1" Type="http://schemas.openxmlformats.org/officeDocument/2006/relationships/hyperlink" Target="https://api.github.com/" TargetMode="Externa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ata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52.svg"/></Relationships>
</file>

<file path=ppt/diagrams/_rels/data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ata7.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2.svg"/><Relationship Id="rId9" Type="http://schemas.openxmlformats.org/officeDocument/2006/relationships/image" Target="../media/image67.png"/></Relationships>
</file>

<file path=ppt/diagrams/_rels/data8.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svg"/><Relationship Id="rId3" Type="http://schemas.openxmlformats.org/officeDocument/2006/relationships/hyperlink" Target="https://www.kaggle.com/datasets" TargetMode="External"/><Relationship Id="rId7" Type="http://schemas.openxmlformats.org/officeDocument/2006/relationships/image" Target="../media/image72.svg"/><Relationship Id="rId12" Type="http://schemas.openxmlformats.org/officeDocument/2006/relationships/image" Target="../media/image77.png"/><Relationship Id="rId2" Type="http://schemas.openxmlformats.org/officeDocument/2006/relationships/hyperlink" Target="https://www.crummy.com/software/BeautifulSoup/bs3/documentation.html" TargetMode="External"/><Relationship Id="rId1" Type="http://schemas.openxmlformats.org/officeDocument/2006/relationships/hyperlink" Target="https://developer.github.com/v3/" TargetMode="External"/><Relationship Id="rId6" Type="http://schemas.openxmlformats.org/officeDocument/2006/relationships/image" Target="../media/image71.png"/><Relationship Id="rId11" Type="http://schemas.openxmlformats.org/officeDocument/2006/relationships/image" Target="../media/image76.svg"/><Relationship Id="rId5" Type="http://schemas.openxmlformats.org/officeDocument/2006/relationships/image" Target="../media/image70.sv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3.png"/><Relationship Id="rId5" Type="http://schemas.openxmlformats.org/officeDocument/2006/relationships/hyperlink" Target="https://api.github.com/" TargetMode="External"/><Relationship Id="rId10" Type="http://schemas.openxmlformats.org/officeDocument/2006/relationships/hyperlink" Target="https://developer.github.com/v3/" TargetMode="External"/><Relationship Id="rId4" Type="http://schemas.openxmlformats.org/officeDocument/2006/relationships/image" Target="../media/image22.svg"/><Relationship Id="rId9"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5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2.svg"/><Relationship Id="rId9" Type="http://schemas.openxmlformats.org/officeDocument/2006/relationships/image" Target="../media/image67.png"/></Relationships>
</file>

<file path=ppt/diagrams/_rels/drawing8.xml.rels><?xml version="1.0" encoding="UTF-8" standalone="yes"?>
<Relationships xmlns="http://schemas.openxmlformats.org/package/2006/relationships"><Relationship Id="rId8" Type="http://schemas.openxmlformats.org/officeDocument/2006/relationships/hyperlink" Target="https://www.crummy.com/software/BeautifulSoup/bs3/documentation.html" TargetMode="External"/><Relationship Id="rId13" Type="http://schemas.openxmlformats.org/officeDocument/2006/relationships/image" Target="../media/image78.svg"/><Relationship Id="rId3" Type="http://schemas.openxmlformats.org/officeDocument/2006/relationships/image" Target="../media/image71.png"/><Relationship Id="rId7" Type="http://schemas.openxmlformats.org/officeDocument/2006/relationships/image" Target="../media/image74.svg"/><Relationship Id="rId12" Type="http://schemas.openxmlformats.org/officeDocument/2006/relationships/image" Target="../media/image77.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3.png"/><Relationship Id="rId11" Type="http://schemas.openxmlformats.org/officeDocument/2006/relationships/hyperlink" Target="https://www.kaggle.com/datasets" TargetMode="External"/><Relationship Id="rId5" Type="http://schemas.openxmlformats.org/officeDocument/2006/relationships/hyperlink" Target="https://developer.github.com/v3/" TargetMode="External"/><Relationship Id="rId10" Type="http://schemas.openxmlformats.org/officeDocument/2006/relationships/image" Target="../media/image76.svg"/><Relationship Id="rId4" Type="http://schemas.openxmlformats.org/officeDocument/2006/relationships/image" Target="../media/image72.svg"/><Relationship Id="rId9" Type="http://schemas.openxmlformats.org/officeDocument/2006/relationships/image" Target="../media/image75.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ADA37CA-3798-489D-BD9C-2A55EB87FF1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CA42B9A-08FD-4C0D-862E-7EE2CC103101}">
      <dgm:prSet/>
      <dgm:spPr/>
      <dgm:t>
        <a:bodyPr/>
        <a:lstStyle/>
        <a:p>
          <a:pPr>
            <a:lnSpc>
              <a:spcPct val="100000"/>
            </a:lnSpc>
            <a:defRPr cap="all"/>
          </a:pPr>
          <a:r>
            <a:rPr lang="en-CA"/>
            <a:t>Introduction</a:t>
          </a:r>
          <a:endParaRPr lang="en-US"/>
        </a:p>
      </dgm:t>
    </dgm:pt>
    <dgm:pt modelId="{DE48B53E-2424-418C-9EDC-2437C98B84B5}" type="parTrans" cxnId="{73BAA81D-199E-4F0C-9645-8A74A6AE4AE1}">
      <dgm:prSet/>
      <dgm:spPr/>
      <dgm:t>
        <a:bodyPr/>
        <a:lstStyle/>
        <a:p>
          <a:endParaRPr lang="en-US"/>
        </a:p>
      </dgm:t>
    </dgm:pt>
    <dgm:pt modelId="{C4CC76EC-7F47-4169-A4EB-5344C9881C77}" type="sibTrans" cxnId="{73BAA81D-199E-4F0C-9645-8A74A6AE4AE1}">
      <dgm:prSet/>
      <dgm:spPr/>
      <dgm:t>
        <a:bodyPr/>
        <a:lstStyle/>
        <a:p>
          <a:endParaRPr lang="en-US"/>
        </a:p>
      </dgm:t>
    </dgm:pt>
    <dgm:pt modelId="{9D9BCA79-67D8-4455-9956-08448D6C5F28}">
      <dgm:prSet/>
      <dgm:spPr/>
      <dgm:t>
        <a:bodyPr/>
        <a:lstStyle/>
        <a:p>
          <a:pPr>
            <a:lnSpc>
              <a:spcPct val="100000"/>
            </a:lnSpc>
            <a:defRPr cap="all"/>
          </a:pPr>
          <a:r>
            <a:rPr lang="en-CA"/>
            <a:t>Approach</a:t>
          </a:r>
          <a:endParaRPr lang="en-US"/>
        </a:p>
      </dgm:t>
    </dgm:pt>
    <dgm:pt modelId="{E735E8E7-C865-41B2-9EBA-739604F41719}" type="parTrans" cxnId="{8643C896-89EA-42EF-A933-F5FBC9B7962F}">
      <dgm:prSet/>
      <dgm:spPr/>
      <dgm:t>
        <a:bodyPr/>
        <a:lstStyle/>
        <a:p>
          <a:endParaRPr lang="en-US"/>
        </a:p>
      </dgm:t>
    </dgm:pt>
    <dgm:pt modelId="{2BC4E611-6F3D-4F3E-AA0A-2E9CFCF2D5DD}" type="sibTrans" cxnId="{8643C896-89EA-42EF-A933-F5FBC9B7962F}">
      <dgm:prSet/>
      <dgm:spPr/>
      <dgm:t>
        <a:bodyPr/>
        <a:lstStyle/>
        <a:p>
          <a:endParaRPr lang="en-US"/>
        </a:p>
      </dgm:t>
    </dgm:pt>
    <dgm:pt modelId="{8BEA98F8-E161-4A72-B478-39754D116781}">
      <dgm:prSet/>
      <dgm:spPr/>
      <dgm:t>
        <a:bodyPr/>
        <a:lstStyle/>
        <a:p>
          <a:pPr>
            <a:lnSpc>
              <a:spcPct val="100000"/>
            </a:lnSpc>
            <a:defRPr cap="all"/>
          </a:pPr>
          <a:r>
            <a:rPr lang="en-CA" dirty="0"/>
            <a:t>Workflow</a:t>
          </a:r>
          <a:endParaRPr lang="en-US" dirty="0"/>
        </a:p>
      </dgm:t>
    </dgm:pt>
    <dgm:pt modelId="{306A80B2-B175-4922-B061-CEAE1CECEB24}" type="parTrans" cxnId="{10D3A9C9-F6EB-4310-B4D4-546283277471}">
      <dgm:prSet/>
      <dgm:spPr/>
      <dgm:t>
        <a:bodyPr/>
        <a:lstStyle/>
        <a:p>
          <a:endParaRPr lang="en-US"/>
        </a:p>
      </dgm:t>
    </dgm:pt>
    <dgm:pt modelId="{D96846B7-3FB7-4955-8BAF-4854EE744A55}" type="sibTrans" cxnId="{10D3A9C9-F6EB-4310-B4D4-546283277471}">
      <dgm:prSet/>
      <dgm:spPr/>
      <dgm:t>
        <a:bodyPr/>
        <a:lstStyle/>
        <a:p>
          <a:endParaRPr lang="en-US"/>
        </a:p>
      </dgm:t>
    </dgm:pt>
    <dgm:pt modelId="{966153B7-A682-4DCF-BB8F-00835E81CBE4}">
      <dgm:prSet/>
      <dgm:spPr/>
      <dgm:t>
        <a:bodyPr/>
        <a:lstStyle/>
        <a:p>
          <a:pPr>
            <a:lnSpc>
              <a:spcPct val="100000"/>
            </a:lnSpc>
            <a:defRPr cap="all"/>
          </a:pPr>
          <a:r>
            <a:rPr lang="en-US" dirty="0"/>
            <a:t>Applications &amp; Drawbacks</a:t>
          </a:r>
        </a:p>
      </dgm:t>
    </dgm:pt>
    <dgm:pt modelId="{67D61C62-8A58-4546-A24F-E458924D6483}" type="parTrans" cxnId="{6C4C3CAC-C128-405E-97A5-0C9E30A47924}">
      <dgm:prSet/>
      <dgm:spPr/>
      <dgm:t>
        <a:bodyPr/>
        <a:lstStyle/>
        <a:p>
          <a:endParaRPr lang="en-US"/>
        </a:p>
      </dgm:t>
    </dgm:pt>
    <dgm:pt modelId="{F2FA9F42-C5B8-40D0-9696-519A32E9A4AA}" type="sibTrans" cxnId="{6C4C3CAC-C128-405E-97A5-0C9E30A47924}">
      <dgm:prSet/>
      <dgm:spPr/>
      <dgm:t>
        <a:bodyPr/>
        <a:lstStyle/>
        <a:p>
          <a:endParaRPr lang="en-US"/>
        </a:p>
      </dgm:t>
    </dgm:pt>
    <dgm:pt modelId="{536EBA5B-8796-4451-964B-4AC2A37D4421}">
      <dgm:prSet/>
      <dgm:spPr/>
      <dgm:t>
        <a:bodyPr/>
        <a:lstStyle/>
        <a:p>
          <a:pPr>
            <a:lnSpc>
              <a:spcPct val="100000"/>
            </a:lnSpc>
            <a:defRPr cap="all"/>
          </a:pPr>
          <a:r>
            <a:rPr lang="en-CA" dirty="0"/>
            <a:t>Validations</a:t>
          </a:r>
          <a:endParaRPr lang="en-US" dirty="0"/>
        </a:p>
      </dgm:t>
    </dgm:pt>
    <dgm:pt modelId="{DE7DB1BB-DE50-41C8-81C7-FB93F2E12BE2}" type="parTrans" cxnId="{C6957346-2B27-40ED-A59E-C1DFC2C34FBA}">
      <dgm:prSet/>
      <dgm:spPr/>
      <dgm:t>
        <a:bodyPr/>
        <a:lstStyle/>
        <a:p>
          <a:endParaRPr lang="en-US"/>
        </a:p>
      </dgm:t>
    </dgm:pt>
    <dgm:pt modelId="{1CE05BE7-4E0E-4BD8-ACED-2136DF8ADBA6}" type="sibTrans" cxnId="{C6957346-2B27-40ED-A59E-C1DFC2C34FBA}">
      <dgm:prSet/>
      <dgm:spPr/>
      <dgm:t>
        <a:bodyPr/>
        <a:lstStyle/>
        <a:p>
          <a:endParaRPr lang="en-US"/>
        </a:p>
      </dgm:t>
    </dgm:pt>
    <dgm:pt modelId="{4D41BEEF-8D30-4FFE-AA56-BBE42F690F1D}">
      <dgm:prSet/>
      <dgm:spPr/>
      <dgm:t>
        <a:bodyPr/>
        <a:lstStyle/>
        <a:p>
          <a:pPr>
            <a:lnSpc>
              <a:spcPct val="100000"/>
            </a:lnSpc>
            <a:defRPr cap="all"/>
          </a:pPr>
          <a:r>
            <a:rPr lang="en-CA" dirty="0"/>
            <a:t>Conclusion</a:t>
          </a:r>
          <a:endParaRPr lang="en-US" dirty="0"/>
        </a:p>
      </dgm:t>
    </dgm:pt>
    <dgm:pt modelId="{A48F77C3-72F7-44BC-9B58-FE808BACED09}" type="parTrans" cxnId="{9F47A4E7-A410-4B17-AE7E-FA3B18C34654}">
      <dgm:prSet/>
      <dgm:spPr/>
      <dgm:t>
        <a:bodyPr/>
        <a:lstStyle/>
        <a:p>
          <a:endParaRPr lang="en-US"/>
        </a:p>
      </dgm:t>
    </dgm:pt>
    <dgm:pt modelId="{4F1E2DA9-ACF5-4C3E-A3B6-D76C7C149268}" type="sibTrans" cxnId="{9F47A4E7-A410-4B17-AE7E-FA3B18C34654}">
      <dgm:prSet/>
      <dgm:spPr/>
      <dgm:t>
        <a:bodyPr/>
        <a:lstStyle/>
        <a:p>
          <a:endParaRPr lang="en-US"/>
        </a:p>
      </dgm:t>
    </dgm:pt>
    <dgm:pt modelId="{CDA982B5-41AB-4D93-A0C2-ECCE87C2C7EE}">
      <dgm:prSet/>
      <dgm:spPr/>
      <dgm:t>
        <a:bodyPr/>
        <a:lstStyle/>
        <a:p>
          <a:endParaRPr lang="en-CA" dirty="0"/>
        </a:p>
      </dgm:t>
    </dgm:pt>
    <dgm:pt modelId="{25306F87-CF63-4335-A5A9-BF889DC5C034}" type="parTrans" cxnId="{1849CD76-ED09-4518-BB72-9257F1E51E58}">
      <dgm:prSet/>
      <dgm:spPr/>
      <dgm:t>
        <a:bodyPr/>
        <a:lstStyle/>
        <a:p>
          <a:endParaRPr lang="en-US"/>
        </a:p>
      </dgm:t>
    </dgm:pt>
    <dgm:pt modelId="{BDBCA2AF-E418-4600-8868-A2168894290D}" type="sibTrans" cxnId="{1849CD76-ED09-4518-BB72-9257F1E51E58}">
      <dgm:prSet/>
      <dgm:spPr/>
      <dgm:t>
        <a:bodyPr/>
        <a:lstStyle/>
        <a:p>
          <a:endParaRPr lang="en-US"/>
        </a:p>
      </dgm:t>
    </dgm:pt>
    <dgm:pt modelId="{A9D60D75-A68B-4DA7-B1BA-419C013B573F}">
      <dgm:prSet/>
      <dgm:spPr/>
      <dgm:t>
        <a:bodyPr/>
        <a:lstStyle/>
        <a:p>
          <a:pPr>
            <a:lnSpc>
              <a:spcPct val="100000"/>
            </a:lnSpc>
            <a:defRPr cap="all"/>
          </a:pPr>
          <a:r>
            <a:rPr lang="en-US" dirty="0"/>
            <a:t>Demo</a:t>
          </a:r>
        </a:p>
      </dgm:t>
    </dgm:pt>
    <dgm:pt modelId="{E18B8956-994D-473A-BE87-8A2A1F38F452}" type="parTrans" cxnId="{397DA8FF-9A81-4AD1-8E9A-46320CAE54C6}">
      <dgm:prSet/>
      <dgm:spPr/>
      <dgm:t>
        <a:bodyPr/>
        <a:lstStyle/>
        <a:p>
          <a:endParaRPr lang="en-CA"/>
        </a:p>
      </dgm:t>
    </dgm:pt>
    <dgm:pt modelId="{9B5411B9-5F31-475C-8791-88E7FCCA1345}" type="sibTrans" cxnId="{397DA8FF-9A81-4AD1-8E9A-46320CAE54C6}">
      <dgm:prSet/>
      <dgm:spPr/>
      <dgm:t>
        <a:bodyPr/>
        <a:lstStyle/>
        <a:p>
          <a:endParaRPr lang="en-CA"/>
        </a:p>
      </dgm:t>
    </dgm:pt>
    <dgm:pt modelId="{B39A05D5-F162-4CF5-86BC-D3153E632219}" type="pres">
      <dgm:prSet presAssocID="{EADA37CA-3798-489D-BD9C-2A55EB87FF1E}" presName="root" presStyleCnt="0">
        <dgm:presLayoutVars>
          <dgm:dir/>
          <dgm:resizeHandles val="exact"/>
        </dgm:presLayoutVars>
      </dgm:prSet>
      <dgm:spPr/>
    </dgm:pt>
    <dgm:pt modelId="{FD5EFA45-662B-4499-B10E-CF5A8188A37B}" type="pres">
      <dgm:prSet presAssocID="{ACA42B9A-08FD-4C0D-862E-7EE2CC103101}" presName="compNode" presStyleCnt="0"/>
      <dgm:spPr/>
    </dgm:pt>
    <dgm:pt modelId="{47F930D1-4F6E-4D8F-A158-005112D67678}" type="pres">
      <dgm:prSet presAssocID="{ACA42B9A-08FD-4C0D-862E-7EE2CC103101}" presName="iconBgRect" presStyleLbl="bgShp" presStyleIdx="0" presStyleCnt="7"/>
      <dgm:spPr>
        <a:prstGeom prst="round2DiagRect">
          <a:avLst>
            <a:gd name="adj1" fmla="val 29727"/>
            <a:gd name="adj2" fmla="val 0"/>
          </a:avLst>
        </a:prstGeom>
      </dgm:spPr>
    </dgm:pt>
    <dgm:pt modelId="{6DA32D4C-C169-426C-94FE-DBC7D4DE86A1}" type="pres">
      <dgm:prSet presAssocID="{ACA42B9A-08FD-4C0D-862E-7EE2CC10310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C210A0D6-9330-44D1-A762-F1342DA52572}" type="pres">
      <dgm:prSet presAssocID="{ACA42B9A-08FD-4C0D-862E-7EE2CC103101}" presName="spaceRect" presStyleCnt="0"/>
      <dgm:spPr/>
    </dgm:pt>
    <dgm:pt modelId="{F6BC99D2-2D9C-4E3A-9853-5C6F9BC6004B}" type="pres">
      <dgm:prSet presAssocID="{ACA42B9A-08FD-4C0D-862E-7EE2CC103101}" presName="textRect" presStyleLbl="revTx" presStyleIdx="0" presStyleCnt="7">
        <dgm:presLayoutVars>
          <dgm:chMax val="1"/>
          <dgm:chPref val="1"/>
        </dgm:presLayoutVars>
      </dgm:prSet>
      <dgm:spPr/>
    </dgm:pt>
    <dgm:pt modelId="{4EAD72D1-F362-4DD8-BD5A-79A5BDD94E6F}" type="pres">
      <dgm:prSet presAssocID="{C4CC76EC-7F47-4169-A4EB-5344C9881C77}" presName="sibTrans" presStyleCnt="0"/>
      <dgm:spPr/>
    </dgm:pt>
    <dgm:pt modelId="{0D4A16F4-3F4A-4F71-AACF-C73EA6EB8D3A}" type="pres">
      <dgm:prSet presAssocID="{9D9BCA79-67D8-4455-9956-08448D6C5F28}" presName="compNode" presStyleCnt="0"/>
      <dgm:spPr/>
    </dgm:pt>
    <dgm:pt modelId="{A80CF010-0303-49DD-A15C-BF5A3D5F64AE}" type="pres">
      <dgm:prSet presAssocID="{9D9BCA79-67D8-4455-9956-08448D6C5F28}" presName="iconBgRect" presStyleLbl="bgShp" presStyleIdx="1" presStyleCnt="7"/>
      <dgm:spPr>
        <a:prstGeom prst="round2DiagRect">
          <a:avLst>
            <a:gd name="adj1" fmla="val 29727"/>
            <a:gd name="adj2" fmla="val 0"/>
          </a:avLst>
        </a:prstGeom>
      </dgm:spPr>
    </dgm:pt>
    <dgm:pt modelId="{C24D6E41-CBD8-4002-BBC2-CCAB4D4DE259}" type="pres">
      <dgm:prSet presAssocID="{9D9BCA79-67D8-4455-9956-08448D6C5F2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3DE361D-9E88-466A-B3C0-4FBDCA9F6603}" type="pres">
      <dgm:prSet presAssocID="{9D9BCA79-67D8-4455-9956-08448D6C5F28}" presName="spaceRect" presStyleCnt="0"/>
      <dgm:spPr/>
    </dgm:pt>
    <dgm:pt modelId="{A9E27358-B339-4FDE-8217-00CCCDA88C88}" type="pres">
      <dgm:prSet presAssocID="{9D9BCA79-67D8-4455-9956-08448D6C5F28}" presName="textRect" presStyleLbl="revTx" presStyleIdx="1" presStyleCnt="7">
        <dgm:presLayoutVars>
          <dgm:chMax val="1"/>
          <dgm:chPref val="1"/>
        </dgm:presLayoutVars>
      </dgm:prSet>
      <dgm:spPr/>
    </dgm:pt>
    <dgm:pt modelId="{567A74F3-B261-4186-A1F6-C64F3B6646AC}" type="pres">
      <dgm:prSet presAssocID="{2BC4E611-6F3D-4F3E-AA0A-2E9CFCF2D5DD}" presName="sibTrans" presStyleCnt="0"/>
      <dgm:spPr/>
    </dgm:pt>
    <dgm:pt modelId="{9357797C-3C0A-4930-9AF6-D083070F6CCB}" type="pres">
      <dgm:prSet presAssocID="{8BEA98F8-E161-4A72-B478-39754D116781}" presName="compNode" presStyleCnt="0"/>
      <dgm:spPr/>
    </dgm:pt>
    <dgm:pt modelId="{05310815-5966-48C0-919C-EDA7BA684B6C}" type="pres">
      <dgm:prSet presAssocID="{8BEA98F8-E161-4A72-B478-39754D116781}" presName="iconBgRect" presStyleLbl="bgShp" presStyleIdx="2" presStyleCnt="7"/>
      <dgm:spPr>
        <a:prstGeom prst="round2DiagRect">
          <a:avLst>
            <a:gd name="adj1" fmla="val 29727"/>
            <a:gd name="adj2" fmla="val 0"/>
          </a:avLst>
        </a:prstGeom>
      </dgm:spPr>
    </dgm:pt>
    <dgm:pt modelId="{0C8AAC1B-3677-4F57-B41D-63D3B4FFBEA0}" type="pres">
      <dgm:prSet presAssocID="{8BEA98F8-E161-4A72-B478-39754D11678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B194098E-E9D8-4F6F-A1B6-0CDA484CE7F1}" type="pres">
      <dgm:prSet presAssocID="{8BEA98F8-E161-4A72-B478-39754D116781}" presName="spaceRect" presStyleCnt="0"/>
      <dgm:spPr/>
    </dgm:pt>
    <dgm:pt modelId="{CE7BE932-E7E5-476F-8C96-42506467A7EA}" type="pres">
      <dgm:prSet presAssocID="{8BEA98F8-E161-4A72-B478-39754D116781}" presName="textRect" presStyleLbl="revTx" presStyleIdx="2" presStyleCnt="7">
        <dgm:presLayoutVars>
          <dgm:chMax val="1"/>
          <dgm:chPref val="1"/>
        </dgm:presLayoutVars>
      </dgm:prSet>
      <dgm:spPr/>
    </dgm:pt>
    <dgm:pt modelId="{0F323D90-835C-4AF0-A6FE-0BBC1A21D662}" type="pres">
      <dgm:prSet presAssocID="{D96846B7-3FB7-4955-8BAF-4854EE744A55}" presName="sibTrans" presStyleCnt="0"/>
      <dgm:spPr/>
    </dgm:pt>
    <dgm:pt modelId="{A69FCF43-64A3-4063-BB41-BC1D9A3A4012}" type="pres">
      <dgm:prSet presAssocID="{966153B7-A682-4DCF-BB8F-00835E81CBE4}" presName="compNode" presStyleCnt="0"/>
      <dgm:spPr/>
    </dgm:pt>
    <dgm:pt modelId="{70CEB377-DAF9-4354-B0A6-C6147DCDD22D}" type="pres">
      <dgm:prSet presAssocID="{966153B7-A682-4DCF-BB8F-00835E81CBE4}" presName="iconBgRect" presStyleLbl="bgShp" presStyleIdx="3" presStyleCnt="7"/>
      <dgm:spPr>
        <a:prstGeom prst="round2DiagRect">
          <a:avLst>
            <a:gd name="adj1" fmla="val 29727"/>
            <a:gd name="adj2" fmla="val 0"/>
          </a:avLst>
        </a:prstGeom>
      </dgm:spPr>
    </dgm:pt>
    <dgm:pt modelId="{C8A0CD7F-65A4-4063-AC71-023DC2DAC89C}" type="pres">
      <dgm:prSet presAssocID="{966153B7-A682-4DCF-BB8F-00835E81CBE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B604D5C5-9314-47CF-AB62-C804A62EB8FD}" type="pres">
      <dgm:prSet presAssocID="{966153B7-A682-4DCF-BB8F-00835E81CBE4}" presName="spaceRect" presStyleCnt="0"/>
      <dgm:spPr/>
    </dgm:pt>
    <dgm:pt modelId="{98DBFA2F-0CF1-4B75-8C5D-3EF5A29F0433}" type="pres">
      <dgm:prSet presAssocID="{966153B7-A682-4DCF-BB8F-00835E81CBE4}" presName="textRect" presStyleLbl="revTx" presStyleIdx="3" presStyleCnt="7">
        <dgm:presLayoutVars>
          <dgm:chMax val="1"/>
          <dgm:chPref val="1"/>
        </dgm:presLayoutVars>
      </dgm:prSet>
      <dgm:spPr/>
    </dgm:pt>
    <dgm:pt modelId="{8CE234A4-7E54-408E-83C8-D14F67543401}" type="pres">
      <dgm:prSet presAssocID="{F2FA9F42-C5B8-40D0-9696-519A32E9A4AA}" presName="sibTrans" presStyleCnt="0"/>
      <dgm:spPr/>
    </dgm:pt>
    <dgm:pt modelId="{EC143669-2AAF-4450-BD47-53E6CFCEF3F6}" type="pres">
      <dgm:prSet presAssocID="{A9D60D75-A68B-4DA7-B1BA-419C013B573F}" presName="compNode" presStyleCnt="0"/>
      <dgm:spPr/>
    </dgm:pt>
    <dgm:pt modelId="{DC9545C7-EFCA-4F93-947C-1EA5CEC45145}" type="pres">
      <dgm:prSet presAssocID="{A9D60D75-A68B-4DA7-B1BA-419C013B573F}" presName="iconBgRect" presStyleLbl="bgShp" presStyleIdx="4" presStyleCnt="7"/>
      <dgm:spPr>
        <a:prstGeom prst="round2DiagRect">
          <a:avLst>
            <a:gd name="adj1" fmla="val 29727"/>
            <a:gd name="adj2" fmla="val 0"/>
          </a:avLst>
        </a:prstGeom>
      </dgm:spPr>
    </dgm:pt>
    <dgm:pt modelId="{0D97DCC2-4453-44ED-BFEC-73EAE0567204}" type="pres">
      <dgm:prSet presAssocID="{A9D60D75-A68B-4DA7-B1BA-419C013B573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resentation with bar chart"/>
        </a:ext>
      </dgm:extLst>
    </dgm:pt>
    <dgm:pt modelId="{8C798DAB-B7C0-45D9-AAB3-D9CA3FB07B66}" type="pres">
      <dgm:prSet presAssocID="{A9D60D75-A68B-4DA7-B1BA-419C013B573F}" presName="spaceRect" presStyleCnt="0"/>
      <dgm:spPr/>
    </dgm:pt>
    <dgm:pt modelId="{DF1E9E98-5FA9-4018-B408-C2E8DDBF9FD4}" type="pres">
      <dgm:prSet presAssocID="{A9D60D75-A68B-4DA7-B1BA-419C013B573F}" presName="textRect" presStyleLbl="revTx" presStyleIdx="4" presStyleCnt="7">
        <dgm:presLayoutVars>
          <dgm:chMax val="1"/>
          <dgm:chPref val="1"/>
        </dgm:presLayoutVars>
      </dgm:prSet>
      <dgm:spPr/>
    </dgm:pt>
    <dgm:pt modelId="{09F08FF8-E66C-489E-9619-3FCC67F7F6C5}" type="pres">
      <dgm:prSet presAssocID="{9B5411B9-5F31-475C-8791-88E7FCCA1345}" presName="sibTrans" presStyleCnt="0"/>
      <dgm:spPr/>
    </dgm:pt>
    <dgm:pt modelId="{53DDED53-C7E7-4599-88A7-F694F8D596B8}" type="pres">
      <dgm:prSet presAssocID="{536EBA5B-8796-4451-964B-4AC2A37D4421}" presName="compNode" presStyleCnt="0"/>
      <dgm:spPr/>
    </dgm:pt>
    <dgm:pt modelId="{066E45FF-8C0C-4E98-8C96-2322E986CF92}" type="pres">
      <dgm:prSet presAssocID="{536EBA5B-8796-4451-964B-4AC2A37D4421}" presName="iconBgRect" presStyleLbl="bgShp" presStyleIdx="5" presStyleCnt="7"/>
      <dgm:spPr>
        <a:prstGeom prst="round2DiagRect">
          <a:avLst>
            <a:gd name="adj1" fmla="val 29727"/>
            <a:gd name="adj2" fmla="val 0"/>
          </a:avLst>
        </a:prstGeom>
      </dgm:spPr>
    </dgm:pt>
    <dgm:pt modelId="{F7FEAB84-ADEF-44A4-A7C1-E195233BF52A}" type="pres">
      <dgm:prSet presAssocID="{536EBA5B-8796-4451-964B-4AC2A37D442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ientist"/>
        </a:ext>
      </dgm:extLst>
    </dgm:pt>
    <dgm:pt modelId="{A1AC9350-1846-4F3B-B253-8E4D018A9617}" type="pres">
      <dgm:prSet presAssocID="{536EBA5B-8796-4451-964B-4AC2A37D4421}" presName="spaceRect" presStyleCnt="0"/>
      <dgm:spPr/>
    </dgm:pt>
    <dgm:pt modelId="{DADC5786-8F67-42A1-8733-94BB35B3729A}" type="pres">
      <dgm:prSet presAssocID="{536EBA5B-8796-4451-964B-4AC2A37D4421}" presName="textRect" presStyleLbl="revTx" presStyleIdx="5" presStyleCnt="7">
        <dgm:presLayoutVars>
          <dgm:chMax val="1"/>
          <dgm:chPref val="1"/>
        </dgm:presLayoutVars>
      </dgm:prSet>
      <dgm:spPr/>
    </dgm:pt>
    <dgm:pt modelId="{E4D59C5E-415C-4AEE-B3A1-34FEB24DEBD6}" type="pres">
      <dgm:prSet presAssocID="{1CE05BE7-4E0E-4BD8-ACED-2136DF8ADBA6}" presName="sibTrans" presStyleCnt="0"/>
      <dgm:spPr/>
    </dgm:pt>
    <dgm:pt modelId="{6F130D98-72CC-4263-AE77-C4CE5A392AE9}" type="pres">
      <dgm:prSet presAssocID="{4D41BEEF-8D30-4FFE-AA56-BBE42F690F1D}" presName="compNode" presStyleCnt="0"/>
      <dgm:spPr/>
    </dgm:pt>
    <dgm:pt modelId="{0FB0D69F-B8CD-43C6-8D84-58DF58DEE113}" type="pres">
      <dgm:prSet presAssocID="{4D41BEEF-8D30-4FFE-AA56-BBE42F690F1D}" presName="iconBgRect" presStyleLbl="bgShp" presStyleIdx="6" presStyleCnt="7"/>
      <dgm:spPr>
        <a:prstGeom prst="round2DiagRect">
          <a:avLst>
            <a:gd name="adj1" fmla="val 29727"/>
            <a:gd name="adj2" fmla="val 0"/>
          </a:avLst>
        </a:prstGeom>
      </dgm:spPr>
    </dgm:pt>
    <dgm:pt modelId="{B04236A3-3C6B-4AC0-82DD-3D737325E898}" type="pres">
      <dgm:prSet presAssocID="{4D41BEEF-8D30-4FFE-AA56-BBE42F690F1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1A141477-6EEA-49DE-8470-A2179224CDDC}" type="pres">
      <dgm:prSet presAssocID="{4D41BEEF-8D30-4FFE-AA56-BBE42F690F1D}" presName="spaceRect" presStyleCnt="0"/>
      <dgm:spPr/>
    </dgm:pt>
    <dgm:pt modelId="{95D32BBA-7E3D-4D83-A216-8074AFE9DC47}" type="pres">
      <dgm:prSet presAssocID="{4D41BEEF-8D30-4FFE-AA56-BBE42F690F1D}" presName="textRect" presStyleLbl="revTx" presStyleIdx="6" presStyleCnt="7">
        <dgm:presLayoutVars>
          <dgm:chMax val="1"/>
          <dgm:chPref val="1"/>
        </dgm:presLayoutVars>
      </dgm:prSet>
      <dgm:spPr/>
    </dgm:pt>
  </dgm:ptLst>
  <dgm:cxnLst>
    <dgm:cxn modelId="{AD81A21A-89F7-449D-ACD7-00E8D7F1F2AB}" type="presOf" srcId="{9D9BCA79-67D8-4455-9956-08448D6C5F28}" destId="{A9E27358-B339-4FDE-8217-00CCCDA88C88}" srcOrd="0" destOrd="0" presId="urn:microsoft.com/office/officeart/2018/5/layout/IconLeafLabelList"/>
    <dgm:cxn modelId="{73BAA81D-199E-4F0C-9645-8A74A6AE4AE1}" srcId="{EADA37CA-3798-489D-BD9C-2A55EB87FF1E}" destId="{ACA42B9A-08FD-4C0D-862E-7EE2CC103101}" srcOrd="0" destOrd="0" parTransId="{DE48B53E-2424-418C-9EDC-2437C98B84B5}" sibTransId="{C4CC76EC-7F47-4169-A4EB-5344C9881C77}"/>
    <dgm:cxn modelId="{C6957346-2B27-40ED-A59E-C1DFC2C34FBA}" srcId="{EADA37CA-3798-489D-BD9C-2A55EB87FF1E}" destId="{536EBA5B-8796-4451-964B-4AC2A37D4421}" srcOrd="5" destOrd="0" parTransId="{DE7DB1BB-DE50-41C8-81C7-FB93F2E12BE2}" sibTransId="{1CE05BE7-4E0E-4BD8-ACED-2136DF8ADBA6}"/>
    <dgm:cxn modelId="{82586354-1504-4D23-8FBD-D55FEEB44F95}" type="presOf" srcId="{4D41BEEF-8D30-4FFE-AA56-BBE42F690F1D}" destId="{95D32BBA-7E3D-4D83-A216-8074AFE9DC47}" srcOrd="0" destOrd="0" presId="urn:microsoft.com/office/officeart/2018/5/layout/IconLeafLabelList"/>
    <dgm:cxn modelId="{CCB2A076-83F2-479F-933A-25BB4BF8D2F7}" type="presOf" srcId="{A9D60D75-A68B-4DA7-B1BA-419C013B573F}" destId="{DF1E9E98-5FA9-4018-B408-C2E8DDBF9FD4}" srcOrd="0" destOrd="0" presId="urn:microsoft.com/office/officeart/2018/5/layout/IconLeafLabelList"/>
    <dgm:cxn modelId="{1849CD76-ED09-4518-BB72-9257F1E51E58}" srcId="{4D41BEEF-8D30-4FFE-AA56-BBE42F690F1D}" destId="{CDA982B5-41AB-4D93-A0C2-ECCE87C2C7EE}" srcOrd="0" destOrd="0" parTransId="{25306F87-CF63-4335-A5A9-BF889DC5C034}" sibTransId="{BDBCA2AF-E418-4600-8868-A2168894290D}"/>
    <dgm:cxn modelId="{13E7DD85-84FE-4667-ACE7-8955C0120C1E}" type="presOf" srcId="{8BEA98F8-E161-4A72-B478-39754D116781}" destId="{CE7BE932-E7E5-476F-8C96-42506467A7EA}" srcOrd="0" destOrd="0" presId="urn:microsoft.com/office/officeart/2018/5/layout/IconLeafLabelList"/>
    <dgm:cxn modelId="{86B62596-654E-45AD-978A-261442C32C4A}" type="presOf" srcId="{ACA42B9A-08FD-4C0D-862E-7EE2CC103101}" destId="{F6BC99D2-2D9C-4E3A-9853-5C6F9BC6004B}" srcOrd="0" destOrd="0" presId="urn:microsoft.com/office/officeart/2018/5/layout/IconLeafLabelList"/>
    <dgm:cxn modelId="{8643C896-89EA-42EF-A933-F5FBC9B7962F}" srcId="{EADA37CA-3798-489D-BD9C-2A55EB87FF1E}" destId="{9D9BCA79-67D8-4455-9956-08448D6C5F28}" srcOrd="1" destOrd="0" parTransId="{E735E8E7-C865-41B2-9EBA-739604F41719}" sibTransId="{2BC4E611-6F3D-4F3E-AA0A-2E9CFCF2D5DD}"/>
    <dgm:cxn modelId="{6C4C3CAC-C128-405E-97A5-0C9E30A47924}" srcId="{EADA37CA-3798-489D-BD9C-2A55EB87FF1E}" destId="{966153B7-A682-4DCF-BB8F-00835E81CBE4}" srcOrd="3" destOrd="0" parTransId="{67D61C62-8A58-4546-A24F-E458924D6483}" sibTransId="{F2FA9F42-C5B8-40D0-9696-519A32E9A4AA}"/>
    <dgm:cxn modelId="{0C0149B7-3253-4F54-8570-FF7C65C35CD6}" type="presOf" srcId="{EADA37CA-3798-489D-BD9C-2A55EB87FF1E}" destId="{B39A05D5-F162-4CF5-86BC-D3153E632219}" srcOrd="0" destOrd="0" presId="urn:microsoft.com/office/officeart/2018/5/layout/IconLeafLabelList"/>
    <dgm:cxn modelId="{10D3A9C9-F6EB-4310-B4D4-546283277471}" srcId="{EADA37CA-3798-489D-BD9C-2A55EB87FF1E}" destId="{8BEA98F8-E161-4A72-B478-39754D116781}" srcOrd="2" destOrd="0" parTransId="{306A80B2-B175-4922-B061-CEAE1CECEB24}" sibTransId="{D96846B7-3FB7-4955-8BAF-4854EE744A55}"/>
    <dgm:cxn modelId="{5AB67BCB-633C-443B-9E45-D1D13B85AC9E}" type="presOf" srcId="{536EBA5B-8796-4451-964B-4AC2A37D4421}" destId="{DADC5786-8F67-42A1-8733-94BB35B3729A}" srcOrd="0" destOrd="0" presId="urn:microsoft.com/office/officeart/2018/5/layout/IconLeafLabelList"/>
    <dgm:cxn modelId="{9F47A4E7-A410-4B17-AE7E-FA3B18C34654}" srcId="{EADA37CA-3798-489D-BD9C-2A55EB87FF1E}" destId="{4D41BEEF-8D30-4FFE-AA56-BBE42F690F1D}" srcOrd="6" destOrd="0" parTransId="{A48F77C3-72F7-44BC-9B58-FE808BACED09}" sibTransId="{4F1E2DA9-ACF5-4C3E-A3B6-D76C7C149268}"/>
    <dgm:cxn modelId="{BE082AFE-4947-472E-B4A5-E73B03A9ACCF}" type="presOf" srcId="{966153B7-A682-4DCF-BB8F-00835E81CBE4}" destId="{98DBFA2F-0CF1-4B75-8C5D-3EF5A29F0433}" srcOrd="0" destOrd="0" presId="urn:microsoft.com/office/officeart/2018/5/layout/IconLeafLabelList"/>
    <dgm:cxn modelId="{397DA8FF-9A81-4AD1-8E9A-46320CAE54C6}" srcId="{EADA37CA-3798-489D-BD9C-2A55EB87FF1E}" destId="{A9D60D75-A68B-4DA7-B1BA-419C013B573F}" srcOrd="4" destOrd="0" parTransId="{E18B8956-994D-473A-BE87-8A2A1F38F452}" sibTransId="{9B5411B9-5F31-475C-8791-88E7FCCA1345}"/>
    <dgm:cxn modelId="{0EB2BADC-2F7D-45A6-8B77-6EF41EA84D8D}" type="presParOf" srcId="{B39A05D5-F162-4CF5-86BC-D3153E632219}" destId="{FD5EFA45-662B-4499-B10E-CF5A8188A37B}" srcOrd="0" destOrd="0" presId="urn:microsoft.com/office/officeart/2018/5/layout/IconLeafLabelList"/>
    <dgm:cxn modelId="{746ED7EF-0F8D-4ACA-980D-9D534915D34D}" type="presParOf" srcId="{FD5EFA45-662B-4499-B10E-CF5A8188A37B}" destId="{47F930D1-4F6E-4D8F-A158-005112D67678}" srcOrd="0" destOrd="0" presId="urn:microsoft.com/office/officeart/2018/5/layout/IconLeafLabelList"/>
    <dgm:cxn modelId="{3E52DEE7-D684-463D-A184-5B56ED2CD6B2}" type="presParOf" srcId="{FD5EFA45-662B-4499-B10E-CF5A8188A37B}" destId="{6DA32D4C-C169-426C-94FE-DBC7D4DE86A1}" srcOrd="1" destOrd="0" presId="urn:microsoft.com/office/officeart/2018/5/layout/IconLeafLabelList"/>
    <dgm:cxn modelId="{8545B94F-5345-4D2F-8585-A422B265B1D0}" type="presParOf" srcId="{FD5EFA45-662B-4499-B10E-CF5A8188A37B}" destId="{C210A0D6-9330-44D1-A762-F1342DA52572}" srcOrd="2" destOrd="0" presId="urn:microsoft.com/office/officeart/2018/5/layout/IconLeafLabelList"/>
    <dgm:cxn modelId="{EC524B99-0D54-4AEC-937D-2E55B365B41C}" type="presParOf" srcId="{FD5EFA45-662B-4499-B10E-CF5A8188A37B}" destId="{F6BC99D2-2D9C-4E3A-9853-5C6F9BC6004B}" srcOrd="3" destOrd="0" presId="urn:microsoft.com/office/officeart/2018/5/layout/IconLeafLabelList"/>
    <dgm:cxn modelId="{669887E1-CC5B-4A14-BD6F-555AFA94F917}" type="presParOf" srcId="{B39A05D5-F162-4CF5-86BC-D3153E632219}" destId="{4EAD72D1-F362-4DD8-BD5A-79A5BDD94E6F}" srcOrd="1" destOrd="0" presId="urn:microsoft.com/office/officeart/2018/5/layout/IconLeafLabelList"/>
    <dgm:cxn modelId="{1ED91B38-D34B-492D-8807-8362A6F7186A}" type="presParOf" srcId="{B39A05D5-F162-4CF5-86BC-D3153E632219}" destId="{0D4A16F4-3F4A-4F71-AACF-C73EA6EB8D3A}" srcOrd="2" destOrd="0" presId="urn:microsoft.com/office/officeart/2018/5/layout/IconLeafLabelList"/>
    <dgm:cxn modelId="{9D8B1CE3-F7EA-4015-8681-AEE93B08EBF9}" type="presParOf" srcId="{0D4A16F4-3F4A-4F71-AACF-C73EA6EB8D3A}" destId="{A80CF010-0303-49DD-A15C-BF5A3D5F64AE}" srcOrd="0" destOrd="0" presId="urn:microsoft.com/office/officeart/2018/5/layout/IconLeafLabelList"/>
    <dgm:cxn modelId="{8D7D783D-47AE-42C4-B88E-A6A6DB325F12}" type="presParOf" srcId="{0D4A16F4-3F4A-4F71-AACF-C73EA6EB8D3A}" destId="{C24D6E41-CBD8-4002-BBC2-CCAB4D4DE259}" srcOrd="1" destOrd="0" presId="urn:microsoft.com/office/officeart/2018/5/layout/IconLeafLabelList"/>
    <dgm:cxn modelId="{D0688D2D-29D9-4125-B8DD-15B94D7FFFC5}" type="presParOf" srcId="{0D4A16F4-3F4A-4F71-AACF-C73EA6EB8D3A}" destId="{03DE361D-9E88-466A-B3C0-4FBDCA9F6603}" srcOrd="2" destOrd="0" presId="urn:microsoft.com/office/officeart/2018/5/layout/IconLeafLabelList"/>
    <dgm:cxn modelId="{3940267B-6261-44C5-AD40-843AB3C06358}" type="presParOf" srcId="{0D4A16F4-3F4A-4F71-AACF-C73EA6EB8D3A}" destId="{A9E27358-B339-4FDE-8217-00CCCDA88C88}" srcOrd="3" destOrd="0" presId="urn:microsoft.com/office/officeart/2018/5/layout/IconLeafLabelList"/>
    <dgm:cxn modelId="{6CCEB3E2-DB1A-41D5-AB44-56D543789344}" type="presParOf" srcId="{B39A05D5-F162-4CF5-86BC-D3153E632219}" destId="{567A74F3-B261-4186-A1F6-C64F3B6646AC}" srcOrd="3" destOrd="0" presId="urn:microsoft.com/office/officeart/2018/5/layout/IconLeafLabelList"/>
    <dgm:cxn modelId="{CC6DC042-89DB-4DF8-9D08-705D8FBE5773}" type="presParOf" srcId="{B39A05D5-F162-4CF5-86BC-D3153E632219}" destId="{9357797C-3C0A-4930-9AF6-D083070F6CCB}" srcOrd="4" destOrd="0" presId="urn:microsoft.com/office/officeart/2018/5/layout/IconLeafLabelList"/>
    <dgm:cxn modelId="{47753B94-8A6E-401F-8636-542EF5E03F41}" type="presParOf" srcId="{9357797C-3C0A-4930-9AF6-D083070F6CCB}" destId="{05310815-5966-48C0-919C-EDA7BA684B6C}" srcOrd="0" destOrd="0" presId="urn:microsoft.com/office/officeart/2018/5/layout/IconLeafLabelList"/>
    <dgm:cxn modelId="{DDC24810-99AF-40CA-9E47-5662EB07F315}" type="presParOf" srcId="{9357797C-3C0A-4930-9AF6-D083070F6CCB}" destId="{0C8AAC1B-3677-4F57-B41D-63D3B4FFBEA0}" srcOrd="1" destOrd="0" presId="urn:microsoft.com/office/officeart/2018/5/layout/IconLeafLabelList"/>
    <dgm:cxn modelId="{C2439391-A5B8-4405-8CF3-4DF99164C998}" type="presParOf" srcId="{9357797C-3C0A-4930-9AF6-D083070F6CCB}" destId="{B194098E-E9D8-4F6F-A1B6-0CDA484CE7F1}" srcOrd="2" destOrd="0" presId="urn:microsoft.com/office/officeart/2018/5/layout/IconLeafLabelList"/>
    <dgm:cxn modelId="{389C7A3F-EE37-48C2-AA38-10AC02176DE8}" type="presParOf" srcId="{9357797C-3C0A-4930-9AF6-D083070F6CCB}" destId="{CE7BE932-E7E5-476F-8C96-42506467A7EA}" srcOrd="3" destOrd="0" presId="urn:microsoft.com/office/officeart/2018/5/layout/IconLeafLabelList"/>
    <dgm:cxn modelId="{CEAAD6DC-C9E0-49C5-9CAD-C89B1C5E543F}" type="presParOf" srcId="{B39A05D5-F162-4CF5-86BC-D3153E632219}" destId="{0F323D90-835C-4AF0-A6FE-0BBC1A21D662}" srcOrd="5" destOrd="0" presId="urn:microsoft.com/office/officeart/2018/5/layout/IconLeafLabelList"/>
    <dgm:cxn modelId="{3EC2F9D1-5D28-4733-845F-4947D869C155}" type="presParOf" srcId="{B39A05D5-F162-4CF5-86BC-D3153E632219}" destId="{A69FCF43-64A3-4063-BB41-BC1D9A3A4012}" srcOrd="6" destOrd="0" presId="urn:microsoft.com/office/officeart/2018/5/layout/IconLeafLabelList"/>
    <dgm:cxn modelId="{3E9CCE7B-03C4-422A-A2BF-CD989A301722}" type="presParOf" srcId="{A69FCF43-64A3-4063-BB41-BC1D9A3A4012}" destId="{70CEB377-DAF9-4354-B0A6-C6147DCDD22D}" srcOrd="0" destOrd="0" presId="urn:microsoft.com/office/officeart/2018/5/layout/IconLeafLabelList"/>
    <dgm:cxn modelId="{F3F12F77-B030-4929-9BC8-4B63F3734526}" type="presParOf" srcId="{A69FCF43-64A3-4063-BB41-BC1D9A3A4012}" destId="{C8A0CD7F-65A4-4063-AC71-023DC2DAC89C}" srcOrd="1" destOrd="0" presId="urn:microsoft.com/office/officeart/2018/5/layout/IconLeafLabelList"/>
    <dgm:cxn modelId="{7BF7A182-BF34-4914-8771-5EC52E4ABD07}" type="presParOf" srcId="{A69FCF43-64A3-4063-BB41-BC1D9A3A4012}" destId="{B604D5C5-9314-47CF-AB62-C804A62EB8FD}" srcOrd="2" destOrd="0" presId="urn:microsoft.com/office/officeart/2018/5/layout/IconLeafLabelList"/>
    <dgm:cxn modelId="{3A3458C7-8E6B-4021-83C4-D369CECC715D}" type="presParOf" srcId="{A69FCF43-64A3-4063-BB41-BC1D9A3A4012}" destId="{98DBFA2F-0CF1-4B75-8C5D-3EF5A29F0433}" srcOrd="3" destOrd="0" presId="urn:microsoft.com/office/officeart/2018/5/layout/IconLeafLabelList"/>
    <dgm:cxn modelId="{FC72D663-5AAF-41EE-83DA-5CE78596D112}" type="presParOf" srcId="{B39A05D5-F162-4CF5-86BC-D3153E632219}" destId="{8CE234A4-7E54-408E-83C8-D14F67543401}" srcOrd="7" destOrd="0" presId="urn:microsoft.com/office/officeart/2018/5/layout/IconLeafLabelList"/>
    <dgm:cxn modelId="{1566E0C4-2374-4DDD-A49D-EECEB99AC970}" type="presParOf" srcId="{B39A05D5-F162-4CF5-86BC-D3153E632219}" destId="{EC143669-2AAF-4450-BD47-53E6CFCEF3F6}" srcOrd="8" destOrd="0" presId="urn:microsoft.com/office/officeart/2018/5/layout/IconLeafLabelList"/>
    <dgm:cxn modelId="{67802731-60B8-4F92-897A-531E3BDBC1A8}" type="presParOf" srcId="{EC143669-2AAF-4450-BD47-53E6CFCEF3F6}" destId="{DC9545C7-EFCA-4F93-947C-1EA5CEC45145}" srcOrd="0" destOrd="0" presId="urn:microsoft.com/office/officeart/2018/5/layout/IconLeafLabelList"/>
    <dgm:cxn modelId="{5950F2B7-CD1D-4DE5-8C61-421E288249DE}" type="presParOf" srcId="{EC143669-2AAF-4450-BD47-53E6CFCEF3F6}" destId="{0D97DCC2-4453-44ED-BFEC-73EAE0567204}" srcOrd="1" destOrd="0" presId="urn:microsoft.com/office/officeart/2018/5/layout/IconLeafLabelList"/>
    <dgm:cxn modelId="{CE1B13EB-BF69-4136-8D0C-0833D2A9F43E}" type="presParOf" srcId="{EC143669-2AAF-4450-BD47-53E6CFCEF3F6}" destId="{8C798DAB-B7C0-45D9-AAB3-D9CA3FB07B66}" srcOrd="2" destOrd="0" presId="urn:microsoft.com/office/officeart/2018/5/layout/IconLeafLabelList"/>
    <dgm:cxn modelId="{07EF841A-F104-4B16-BAED-CF99D3DFF752}" type="presParOf" srcId="{EC143669-2AAF-4450-BD47-53E6CFCEF3F6}" destId="{DF1E9E98-5FA9-4018-B408-C2E8DDBF9FD4}" srcOrd="3" destOrd="0" presId="urn:microsoft.com/office/officeart/2018/5/layout/IconLeafLabelList"/>
    <dgm:cxn modelId="{D349B625-1CED-46F7-B26F-DC4905D09A9A}" type="presParOf" srcId="{B39A05D5-F162-4CF5-86BC-D3153E632219}" destId="{09F08FF8-E66C-489E-9619-3FCC67F7F6C5}" srcOrd="9" destOrd="0" presId="urn:microsoft.com/office/officeart/2018/5/layout/IconLeafLabelList"/>
    <dgm:cxn modelId="{F1600E22-89BC-4FF8-A931-0866D8904D50}" type="presParOf" srcId="{B39A05D5-F162-4CF5-86BC-D3153E632219}" destId="{53DDED53-C7E7-4599-88A7-F694F8D596B8}" srcOrd="10" destOrd="0" presId="urn:microsoft.com/office/officeart/2018/5/layout/IconLeafLabelList"/>
    <dgm:cxn modelId="{036B169D-CE4F-456C-A257-487E7259D80B}" type="presParOf" srcId="{53DDED53-C7E7-4599-88A7-F694F8D596B8}" destId="{066E45FF-8C0C-4E98-8C96-2322E986CF92}" srcOrd="0" destOrd="0" presId="urn:microsoft.com/office/officeart/2018/5/layout/IconLeafLabelList"/>
    <dgm:cxn modelId="{05C463DC-5F6E-4918-BAC2-73670CB4E819}" type="presParOf" srcId="{53DDED53-C7E7-4599-88A7-F694F8D596B8}" destId="{F7FEAB84-ADEF-44A4-A7C1-E195233BF52A}" srcOrd="1" destOrd="0" presId="urn:microsoft.com/office/officeart/2018/5/layout/IconLeafLabelList"/>
    <dgm:cxn modelId="{09EE0EDB-A293-4A18-A528-82F15178DE94}" type="presParOf" srcId="{53DDED53-C7E7-4599-88A7-F694F8D596B8}" destId="{A1AC9350-1846-4F3B-B253-8E4D018A9617}" srcOrd="2" destOrd="0" presId="urn:microsoft.com/office/officeart/2018/5/layout/IconLeafLabelList"/>
    <dgm:cxn modelId="{BC7DC5AE-1EED-40CF-8E4F-AE23F9AF5A12}" type="presParOf" srcId="{53DDED53-C7E7-4599-88A7-F694F8D596B8}" destId="{DADC5786-8F67-42A1-8733-94BB35B3729A}" srcOrd="3" destOrd="0" presId="urn:microsoft.com/office/officeart/2018/5/layout/IconLeafLabelList"/>
    <dgm:cxn modelId="{6DE0EEB0-C88D-4987-A9A7-896AFABAE3FD}" type="presParOf" srcId="{B39A05D5-F162-4CF5-86BC-D3153E632219}" destId="{E4D59C5E-415C-4AEE-B3A1-34FEB24DEBD6}" srcOrd="11" destOrd="0" presId="urn:microsoft.com/office/officeart/2018/5/layout/IconLeafLabelList"/>
    <dgm:cxn modelId="{A887E992-75E0-4E54-9C65-3BDBB6E47774}" type="presParOf" srcId="{B39A05D5-F162-4CF5-86BC-D3153E632219}" destId="{6F130D98-72CC-4263-AE77-C4CE5A392AE9}" srcOrd="12" destOrd="0" presId="urn:microsoft.com/office/officeart/2018/5/layout/IconLeafLabelList"/>
    <dgm:cxn modelId="{D47EDB94-75C4-4DF9-B006-45A620DF0112}" type="presParOf" srcId="{6F130D98-72CC-4263-AE77-C4CE5A392AE9}" destId="{0FB0D69F-B8CD-43C6-8D84-58DF58DEE113}" srcOrd="0" destOrd="0" presId="urn:microsoft.com/office/officeart/2018/5/layout/IconLeafLabelList"/>
    <dgm:cxn modelId="{D1896958-0888-4663-98A4-C0F0910EF2AD}" type="presParOf" srcId="{6F130D98-72CC-4263-AE77-C4CE5A392AE9}" destId="{B04236A3-3C6B-4AC0-82DD-3D737325E898}" srcOrd="1" destOrd="0" presId="urn:microsoft.com/office/officeart/2018/5/layout/IconLeafLabelList"/>
    <dgm:cxn modelId="{046EC4D6-3129-4A79-BF18-CBA5985E2A06}" type="presParOf" srcId="{6F130D98-72CC-4263-AE77-C4CE5A392AE9}" destId="{1A141477-6EEA-49DE-8470-A2179224CDDC}" srcOrd="2" destOrd="0" presId="urn:microsoft.com/office/officeart/2018/5/layout/IconLeafLabelList"/>
    <dgm:cxn modelId="{7E55E5D7-C723-4B1C-8C0A-07C951B9BA15}" type="presParOf" srcId="{6F130D98-72CC-4263-AE77-C4CE5A392AE9}" destId="{95D32BBA-7E3D-4D83-A216-8074AFE9DC4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9F9DC8-1ABB-4F06-B686-5C8EC0BCCF98}"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7AFBC8E8-D910-4ABD-AC95-28094AD06F14}">
      <dgm:prSet/>
      <dgm:spPr/>
      <dgm:t>
        <a:bodyPr/>
        <a:lstStyle/>
        <a:p>
          <a:r>
            <a:rPr lang="en-CA" dirty="0"/>
            <a:t>Step 1: Fetching user details using GitHub API’s</a:t>
          </a:r>
          <a:endParaRPr lang="en-US" dirty="0"/>
        </a:p>
      </dgm:t>
    </dgm:pt>
    <dgm:pt modelId="{562E858F-991D-446E-8E44-F2FCD1F77D35}" type="parTrans" cxnId="{141D1A43-BBCC-4338-AA5D-5D4D39725211}">
      <dgm:prSet/>
      <dgm:spPr/>
      <dgm:t>
        <a:bodyPr/>
        <a:lstStyle/>
        <a:p>
          <a:endParaRPr lang="en-US"/>
        </a:p>
      </dgm:t>
    </dgm:pt>
    <dgm:pt modelId="{E9326012-7C39-4A7D-A678-5E521621FC44}" type="sibTrans" cxnId="{141D1A43-BBCC-4338-AA5D-5D4D39725211}">
      <dgm:prSet/>
      <dgm:spPr/>
      <dgm:t>
        <a:bodyPr/>
        <a:lstStyle/>
        <a:p>
          <a:endParaRPr lang="en-US"/>
        </a:p>
      </dgm:t>
    </dgm:pt>
    <dgm:pt modelId="{1AF04892-63B4-4C8F-A99C-2D70BF12F3F8}">
      <dgm:prSet/>
      <dgm:spPr/>
      <dgm:t>
        <a:bodyPr/>
        <a:lstStyle/>
        <a:p>
          <a:r>
            <a:rPr lang="en-CA" dirty="0"/>
            <a:t>Step 2: Analysis on the repositories and the tags of the repositories.</a:t>
          </a:r>
          <a:endParaRPr lang="en-US" dirty="0"/>
        </a:p>
      </dgm:t>
    </dgm:pt>
    <dgm:pt modelId="{550676C3-2447-4D65-93B1-FC8584C4FF8E}" type="parTrans" cxnId="{D82D10AC-977C-49AF-8729-0DEF64DDFFD1}">
      <dgm:prSet/>
      <dgm:spPr/>
      <dgm:t>
        <a:bodyPr/>
        <a:lstStyle/>
        <a:p>
          <a:endParaRPr lang="en-US"/>
        </a:p>
      </dgm:t>
    </dgm:pt>
    <dgm:pt modelId="{278862F6-CBE8-4446-87DA-1129C463E26A}" type="sibTrans" cxnId="{D82D10AC-977C-49AF-8729-0DEF64DDFFD1}">
      <dgm:prSet/>
      <dgm:spPr/>
      <dgm:t>
        <a:bodyPr/>
        <a:lstStyle/>
        <a:p>
          <a:endParaRPr lang="en-US"/>
        </a:p>
      </dgm:t>
    </dgm:pt>
    <dgm:pt modelId="{BE675A28-BDCD-4BB9-A866-B4F1EE3753C7}">
      <dgm:prSet/>
      <dgm:spPr/>
      <dgm:t>
        <a:bodyPr/>
        <a:lstStyle/>
        <a:p>
          <a:r>
            <a:rPr lang="en-CA" dirty="0"/>
            <a:t>Step 3: Fetching jobs from Stack Overflow using location and languages used.</a:t>
          </a:r>
          <a:endParaRPr lang="en-US" dirty="0"/>
        </a:p>
      </dgm:t>
    </dgm:pt>
    <dgm:pt modelId="{7D08CA8E-26AD-4918-A9F8-C10219D1AB52}" type="parTrans" cxnId="{DD6AD63C-C8A6-4E1C-BA01-2E277EFE6BB0}">
      <dgm:prSet/>
      <dgm:spPr/>
      <dgm:t>
        <a:bodyPr/>
        <a:lstStyle/>
        <a:p>
          <a:endParaRPr lang="en-US"/>
        </a:p>
      </dgm:t>
    </dgm:pt>
    <dgm:pt modelId="{C1CF2596-D0F4-475F-A991-6F4B2762FC8E}" type="sibTrans" cxnId="{DD6AD63C-C8A6-4E1C-BA01-2E277EFE6BB0}">
      <dgm:prSet/>
      <dgm:spPr/>
      <dgm:t>
        <a:bodyPr/>
        <a:lstStyle/>
        <a:p>
          <a:endParaRPr lang="en-US"/>
        </a:p>
      </dgm:t>
    </dgm:pt>
    <dgm:pt modelId="{361EC9F6-5DC8-45B1-945D-E2477C6DF4F6}">
      <dgm:prSet/>
      <dgm:spPr/>
      <dgm:t>
        <a:bodyPr/>
        <a:lstStyle/>
        <a:p>
          <a:r>
            <a:rPr lang="en-US" dirty="0"/>
            <a:t>Step 4: Based on the skillset of the user we rank the jobs of the dataset and display them.</a:t>
          </a:r>
        </a:p>
      </dgm:t>
    </dgm:pt>
    <dgm:pt modelId="{3F25BD18-E54C-4746-AEFC-2E88233AF6D7}" type="parTrans" cxnId="{19B3C9EE-90FA-477B-BFB7-5BD22A4DF9AF}">
      <dgm:prSet/>
      <dgm:spPr/>
      <dgm:t>
        <a:bodyPr/>
        <a:lstStyle/>
        <a:p>
          <a:endParaRPr lang="en-CA"/>
        </a:p>
      </dgm:t>
    </dgm:pt>
    <dgm:pt modelId="{20233B45-D09E-4623-A3E5-348B6CB09B61}" type="sibTrans" cxnId="{19B3C9EE-90FA-477B-BFB7-5BD22A4DF9AF}">
      <dgm:prSet/>
      <dgm:spPr/>
      <dgm:t>
        <a:bodyPr/>
        <a:lstStyle/>
        <a:p>
          <a:endParaRPr lang="en-CA"/>
        </a:p>
      </dgm:t>
    </dgm:pt>
    <dgm:pt modelId="{2826913C-E77D-4C52-BADF-5E92A701C45E}" type="pres">
      <dgm:prSet presAssocID="{309F9DC8-1ABB-4F06-B686-5C8EC0BCCF98}" presName="outerComposite" presStyleCnt="0">
        <dgm:presLayoutVars>
          <dgm:chMax val="5"/>
          <dgm:dir/>
          <dgm:resizeHandles val="exact"/>
        </dgm:presLayoutVars>
      </dgm:prSet>
      <dgm:spPr/>
    </dgm:pt>
    <dgm:pt modelId="{0E6350C5-936A-47B3-9816-01258F1EEB47}" type="pres">
      <dgm:prSet presAssocID="{309F9DC8-1ABB-4F06-B686-5C8EC0BCCF98}" presName="dummyMaxCanvas" presStyleCnt="0">
        <dgm:presLayoutVars/>
      </dgm:prSet>
      <dgm:spPr/>
    </dgm:pt>
    <dgm:pt modelId="{02CB60EC-EE1D-45ED-9C4D-2075083366E5}" type="pres">
      <dgm:prSet presAssocID="{309F9DC8-1ABB-4F06-B686-5C8EC0BCCF98}" presName="FourNodes_1" presStyleLbl="node1" presStyleIdx="0" presStyleCnt="4">
        <dgm:presLayoutVars>
          <dgm:bulletEnabled val="1"/>
        </dgm:presLayoutVars>
      </dgm:prSet>
      <dgm:spPr/>
    </dgm:pt>
    <dgm:pt modelId="{7285175C-BC3D-4368-BF94-78131F454136}" type="pres">
      <dgm:prSet presAssocID="{309F9DC8-1ABB-4F06-B686-5C8EC0BCCF98}" presName="FourNodes_2" presStyleLbl="node1" presStyleIdx="1" presStyleCnt="4">
        <dgm:presLayoutVars>
          <dgm:bulletEnabled val="1"/>
        </dgm:presLayoutVars>
      </dgm:prSet>
      <dgm:spPr/>
    </dgm:pt>
    <dgm:pt modelId="{08797436-01BB-4C7E-A1FA-0C16A27E6AC7}" type="pres">
      <dgm:prSet presAssocID="{309F9DC8-1ABB-4F06-B686-5C8EC0BCCF98}" presName="FourNodes_3" presStyleLbl="node1" presStyleIdx="2" presStyleCnt="4">
        <dgm:presLayoutVars>
          <dgm:bulletEnabled val="1"/>
        </dgm:presLayoutVars>
      </dgm:prSet>
      <dgm:spPr/>
    </dgm:pt>
    <dgm:pt modelId="{55654549-CBD9-41EC-9BEC-256F666B8B8C}" type="pres">
      <dgm:prSet presAssocID="{309F9DC8-1ABB-4F06-B686-5C8EC0BCCF98}" presName="FourNodes_4" presStyleLbl="node1" presStyleIdx="3" presStyleCnt="4">
        <dgm:presLayoutVars>
          <dgm:bulletEnabled val="1"/>
        </dgm:presLayoutVars>
      </dgm:prSet>
      <dgm:spPr/>
    </dgm:pt>
    <dgm:pt modelId="{54902146-A777-41B8-9910-0AB6FD45A94F}" type="pres">
      <dgm:prSet presAssocID="{309F9DC8-1ABB-4F06-B686-5C8EC0BCCF98}" presName="FourConn_1-2" presStyleLbl="fgAccFollowNode1" presStyleIdx="0" presStyleCnt="3">
        <dgm:presLayoutVars>
          <dgm:bulletEnabled val="1"/>
        </dgm:presLayoutVars>
      </dgm:prSet>
      <dgm:spPr/>
    </dgm:pt>
    <dgm:pt modelId="{45C0D613-1629-4BC2-ABE4-36951CEA2C22}" type="pres">
      <dgm:prSet presAssocID="{309F9DC8-1ABB-4F06-B686-5C8EC0BCCF98}" presName="FourConn_2-3" presStyleLbl="fgAccFollowNode1" presStyleIdx="1" presStyleCnt="3">
        <dgm:presLayoutVars>
          <dgm:bulletEnabled val="1"/>
        </dgm:presLayoutVars>
      </dgm:prSet>
      <dgm:spPr/>
    </dgm:pt>
    <dgm:pt modelId="{81DC1BD6-FB7A-401F-846C-6555E17DDBFA}" type="pres">
      <dgm:prSet presAssocID="{309F9DC8-1ABB-4F06-B686-5C8EC0BCCF98}" presName="FourConn_3-4" presStyleLbl="fgAccFollowNode1" presStyleIdx="2" presStyleCnt="3">
        <dgm:presLayoutVars>
          <dgm:bulletEnabled val="1"/>
        </dgm:presLayoutVars>
      </dgm:prSet>
      <dgm:spPr/>
    </dgm:pt>
    <dgm:pt modelId="{15F8F464-8CFE-4E7E-BD76-F1290CBD3346}" type="pres">
      <dgm:prSet presAssocID="{309F9DC8-1ABB-4F06-B686-5C8EC0BCCF98}" presName="FourNodes_1_text" presStyleLbl="node1" presStyleIdx="3" presStyleCnt="4">
        <dgm:presLayoutVars>
          <dgm:bulletEnabled val="1"/>
        </dgm:presLayoutVars>
      </dgm:prSet>
      <dgm:spPr/>
    </dgm:pt>
    <dgm:pt modelId="{683120C9-B3B5-4DC1-B0CC-F3D8FB8D6833}" type="pres">
      <dgm:prSet presAssocID="{309F9DC8-1ABB-4F06-B686-5C8EC0BCCF98}" presName="FourNodes_2_text" presStyleLbl="node1" presStyleIdx="3" presStyleCnt="4">
        <dgm:presLayoutVars>
          <dgm:bulletEnabled val="1"/>
        </dgm:presLayoutVars>
      </dgm:prSet>
      <dgm:spPr/>
    </dgm:pt>
    <dgm:pt modelId="{020728AA-0662-4F39-87D5-50FF92A14B0C}" type="pres">
      <dgm:prSet presAssocID="{309F9DC8-1ABB-4F06-B686-5C8EC0BCCF98}" presName="FourNodes_3_text" presStyleLbl="node1" presStyleIdx="3" presStyleCnt="4">
        <dgm:presLayoutVars>
          <dgm:bulletEnabled val="1"/>
        </dgm:presLayoutVars>
      </dgm:prSet>
      <dgm:spPr/>
    </dgm:pt>
    <dgm:pt modelId="{79967742-6648-4197-9FA5-83CD1D39F0AC}" type="pres">
      <dgm:prSet presAssocID="{309F9DC8-1ABB-4F06-B686-5C8EC0BCCF98}" presName="FourNodes_4_text" presStyleLbl="node1" presStyleIdx="3" presStyleCnt="4">
        <dgm:presLayoutVars>
          <dgm:bulletEnabled val="1"/>
        </dgm:presLayoutVars>
      </dgm:prSet>
      <dgm:spPr/>
    </dgm:pt>
  </dgm:ptLst>
  <dgm:cxnLst>
    <dgm:cxn modelId="{E4DF8806-A566-4FD0-AA39-4D7195EA185C}" type="presOf" srcId="{1AF04892-63B4-4C8F-A99C-2D70BF12F3F8}" destId="{683120C9-B3B5-4DC1-B0CC-F3D8FB8D6833}" srcOrd="1" destOrd="0" presId="urn:microsoft.com/office/officeart/2005/8/layout/vProcess5"/>
    <dgm:cxn modelId="{300F680F-9833-4101-BCCA-6FAACA865814}" type="presOf" srcId="{361EC9F6-5DC8-45B1-945D-E2477C6DF4F6}" destId="{79967742-6648-4197-9FA5-83CD1D39F0AC}" srcOrd="1" destOrd="0" presId="urn:microsoft.com/office/officeart/2005/8/layout/vProcess5"/>
    <dgm:cxn modelId="{BAA60218-7A1F-4C84-AF7E-5ACEC1BCE142}" type="presOf" srcId="{C1CF2596-D0F4-475F-A991-6F4B2762FC8E}" destId="{81DC1BD6-FB7A-401F-846C-6555E17DDBFA}" srcOrd="0" destOrd="0" presId="urn:microsoft.com/office/officeart/2005/8/layout/vProcess5"/>
    <dgm:cxn modelId="{A32ACE31-5663-4DF5-9CD9-1888C61A31FC}" type="presOf" srcId="{278862F6-CBE8-4446-87DA-1129C463E26A}" destId="{45C0D613-1629-4BC2-ABE4-36951CEA2C22}" srcOrd="0" destOrd="0" presId="urn:microsoft.com/office/officeart/2005/8/layout/vProcess5"/>
    <dgm:cxn modelId="{DD6AD63C-C8A6-4E1C-BA01-2E277EFE6BB0}" srcId="{309F9DC8-1ABB-4F06-B686-5C8EC0BCCF98}" destId="{BE675A28-BDCD-4BB9-A866-B4F1EE3753C7}" srcOrd="2" destOrd="0" parTransId="{7D08CA8E-26AD-4918-A9F8-C10219D1AB52}" sibTransId="{C1CF2596-D0F4-475F-A991-6F4B2762FC8E}"/>
    <dgm:cxn modelId="{1A84EB5D-E71E-40F3-BD5A-EE79BCFF9294}" type="presOf" srcId="{361EC9F6-5DC8-45B1-945D-E2477C6DF4F6}" destId="{55654549-CBD9-41EC-9BEC-256F666B8B8C}" srcOrd="0" destOrd="0" presId="urn:microsoft.com/office/officeart/2005/8/layout/vProcess5"/>
    <dgm:cxn modelId="{F00D0943-9EAE-440F-BD46-5E56A5840E23}" type="presOf" srcId="{BE675A28-BDCD-4BB9-A866-B4F1EE3753C7}" destId="{08797436-01BB-4C7E-A1FA-0C16A27E6AC7}" srcOrd="0" destOrd="0" presId="urn:microsoft.com/office/officeart/2005/8/layout/vProcess5"/>
    <dgm:cxn modelId="{141D1A43-BBCC-4338-AA5D-5D4D39725211}" srcId="{309F9DC8-1ABB-4F06-B686-5C8EC0BCCF98}" destId="{7AFBC8E8-D910-4ABD-AC95-28094AD06F14}" srcOrd="0" destOrd="0" parTransId="{562E858F-991D-446E-8E44-F2FCD1F77D35}" sibTransId="{E9326012-7C39-4A7D-A678-5E521621FC44}"/>
    <dgm:cxn modelId="{0D4B4D49-AF76-49B9-AF46-EB7C49D0EC55}" type="presOf" srcId="{309F9DC8-1ABB-4F06-B686-5C8EC0BCCF98}" destId="{2826913C-E77D-4C52-BADF-5E92A701C45E}" srcOrd="0" destOrd="0" presId="urn:microsoft.com/office/officeart/2005/8/layout/vProcess5"/>
    <dgm:cxn modelId="{1A7F944D-7F2E-4167-B831-E0810212B870}" type="presOf" srcId="{BE675A28-BDCD-4BB9-A866-B4F1EE3753C7}" destId="{020728AA-0662-4F39-87D5-50FF92A14B0C}" srcOrd="1" destOrd="0" presId="urn:microsoft.com/office/officeart/2005/8/layout/vProcess5"/>
    <dgm:cxn modelId="{AD6F1553-6868-459C-A3AC-E7F85B45A129}" type="presOf" srcId="{1AF04892-63B4-4C8F-A99C-2D70BF12F3F8}" destId="{7285175C-BC3D-4368-BF94-78131F454136}" srcOrd="0" destOrd="0" presId="urn:microsoft.com/office/officeart/2005/8/layout/vProcess5"/>
    <dgm:cxn modelId="{D82D10AC-977C-49AF-8729-0DEF64DDFFD1}" srcId="{309F9DC8-1ABB-4F06-B686-5C8EC0BCCF98}" destId="{1AF04892-63B4-4C8F-A99C-2D70BF12F3F8}" srcOrd="1" destOrd="0" parTransId="{550676C3-2447-4D65-93B1-FC8584C4FF8E}" sibTransId="{278862F6-CBE8-4446-87DA-1129C463E26A}"/>
    <dgm:cxn modelId="{E822C4B9-E77B-4B46-B4EA-AD1A4BE2A9A1}" type="presOf" srcId="{E9326012-7C39-4A7D-A678-5E521621FC44}" destId="{54902146-A777-41B8-9910-0AB6FD45A94F}" srcOrd="0" destOrd="0" presId="urn:microsoft.com/office/officeart/2005/8/layout/vProcess5"/>
    <dgm:cxn modelId="{E2815ED4-E90D-4C97-BEB9-1BDB8A778D24}" type="presOf" srcId="{7AFBC8E8-D910-4ABD-AC95-28094AD06F14}" destId="{15F8F464-8CFE-4E7E-BD76-F1290CBD3346}" srcOrd="1" destOrd="0" presId="urn:microsoft.com/office/officeart/2005/8/layout/vProcess5"/>
    <dgm:cxn modelId="{4BEEDEEA-D246-43B5-8C22-C7F37EAEB502}" type="presOf" srcId="{7AFBC8E8-D910-4ABD-AC95-28094AD06F14}" destId="{02CB60EC-EE1D-45ED-9C4D-2075083366E5}" srcOrd="0" destOrd="0" presId="urn:microsoft.com/office/officeart/2005/8/layout/vProcess5"/>
    <dgm:cxn modelId="{19B3C9EE-90FA-477B-BFB7-5BD22A4DF9AF}" srcId="{309F9DC8-1ABB-4F06-B686-5C8EC0BCCF98}" destId="{361EC9F6-5DC8-45B1-945D-E2477C6DF4F6}" srcOrd="3" destOrd="0" parTransId="{3F25BD18-E54C-4746-AEFC-2E88233AF6D7}" sibTransId="{20233B45-D09E-4623-A3E5-348B6CB09B61}"/>
    <dgm:cxn modelId="{45803768-262C-4DD4-ACB0-4EACECA1C42E}" type="presParOf" srcId="{2826913C-E77D-4C52-BADF-5E92A701C45E}" destId="{0E6350C5-936A-47B3-9816-01258F1EEB47}" srcOrd="0" destOrd="0" presId="urn:microsoft.com/office/officeart/2005/8/layout/vProcess5"/>
    <dgm:cxn modelId="{FDA56CA8-11ED-4E8D-9F08-A70062F5845F}" type="presParOf" srcId="{2826913C-E77D-4C52-BADF-5E92A701C45E}" destId="{02CB60EC-EE1D-45ED-9C4D-2075083366E5}" srcOrd="1" destOrd="0" presId="urn:microsoft.com/office/officeart/2005/8/layout/vProcess5"/>
    <dgm:cxn modelId="{0DA497AB-B461-4932-9405-BC39C6C27024}" type="presParOf" srcId="{2826913C-E77D-4C52-BADF-5E92A701C45E}" destId="{7285175C-BC3D-4368-BF94-78131F454136}" srcOrd="2" destOrd="0" presId="urn:microsoft.com/office/officeart/2005/8/layout/vProcess5"/>
    <dgm:cxn modelId="{33C7909D-A327-4E8D-98B7-1314398AB255}" type="presParOf" srcId="{2826913C-E77D-4C52-BADF-5E92A701C45E}" destId="{08797436-01BB-4C7E-A1FA-0C16A27E6AC7}" srcOrd="3" destOrd="0" presId="urn:microsoft.com/office/officeart/2005/8/layout/vProcess5"/>
    <dgm:cxn modelId="{D47288AD-F5EE-45A7-B310-3ABD92250F47}" type="presParOf" srcId="{2826913C-E77D-4C52-BADF-5E92A701C45E}" destId="{55654549-CBD9-41EC-9BEC-256F666B8B8C}" srcOrd="4" destOrd="0" presId="urn:microsoft.com/office/officeart/2005/8/layout/vProcess5"/>
    <dgm:cxn modelId="{4D49F887-5881-4922-B197-5121C3ADD286}" type="presParOf" srcId="{2826913C-E77D-4C52-BADF-5E92A701C45E}" destId="{54902146-A777-41B8-9910-0AB6FD45A94F}" srcOrd="5" destOrd="0" presId="urn:microsoft.com/office/officeart/2005/8/layout/vProcess5"/>
    <dgm:cxn modelId="{9397B0D2-1996-4C15-A416-F450D1364871}" type="presParOf" srcId="{2826913C-E77D-4C52-BADF-5E92A701C45E}" destId="{45C0D613-1629-4BC2-ABE4-36951CEA2C22}" srcOrd="6" destOrd="0" presId="urn:microsoft.com/office/officeart/2005/8/layout/vProcess5"/>
    <dgm:cxn modelId="{5A602904-A781-44B4-BB45-6C7573DC5271}" type="presParOf" srcId="{2826913C-E77D-4C52-BADF-5E92A701C45E}" destId="{81DC1BD6-FB7A-401F-846C-6555E17DDBFA}" srcOrd="7" destOrd="0" presId="urn:microsoft.com/office/officeart/2005/8/layout/vProcess5"/>
    <dgm:cxn modelId="{31C25DDE-BFFD-4A96-BE07-790837923584}" type="presParOf" srcId="{2826913C-E77D-4C52-BADF-5E92A701C45E}" destId="{15F8F464-8CFE-4E7E-BD76-F1290CBD3346}" srcOrd="8" destOrd="0" presId="urn:microsoft.com/office/officeart/2005/8/layout/vProcess5"/>
    <dgm:cxn modelId="{551C3FF2-7745-411E-AFC3-19AA10258D3B}" type="presParOf" srcId="{2826913C-E77D-4C52-BADF-5E92A701C45E}" destId="{683120C9-B3B5-4DC1-B0CC-F3D8FB8D6833}" srcOrd="9" destOrd="0" presId="urn:microsoft.com/office/officeart/2005/8/layout/vProcess5"/>
    <dgm:cxn modelId="{A27C32D2-E503-4C92-880D-4410F7C2B1F8}" type="presParOf" srcId="{2826913C-E77D-4C52-BADF-5E92A701C45E}" destId="{020728AA-0662-4F39-87D5-50FF92A14B0C}" srcOrd="10" destOrd="0" presId="urn:microsoft.com/office/officeart/2005/8/layout/vProcess5"/>
    <dgm:cxn modelId="{7C14D194-0FF7-4B8A-AB21-71E9E4CFB0A3}" type="presParOf" srcId="{2826913C-E77D-4C52-BADF-5E92A701C45E}" destId="{79967742-6648-4197-9FA5-83CD1D39F0A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C8891D-0412-4297-883B-35D2E47D51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F8D7028-928B-4228-999D-10187E81746B}">
      <dgm:prSet/>
      <dgm:spPr/>
      <dgm:t>
        <a:bodyPr/>
        <a:lstStyle/>
        <a:p>
          <a:r>
            <a:rPr lang="en-CA"/>
            <a:t>We used “REST API v3” to extract the data in json format.</a:t>
          </a:r>
          <a:endParaRPr lang="en-US"/>
        </a:p>
      </dgm:t>
    </dgm:pt>
    <dgm:pt modelId="{5CFAB47E-FBBC-4301-BBF8-EBCF9C3F02D6}" type="parTrans" cxnId="{83C94A03-6D86-4030-A22D-B5DC63FC26D4}">
      <dgm:prSet/>
      <dgm:spPr/>
      <dgm:t>
        <a:bodyPr/>
        <a:lstStyle/>
        <a:p>
          <a:endParaRPr lang="en-US"/>
        </a:p>
      </dgm:t>
    </dgm:pt>
    <dgm:pt modelId="{0240671E-3B67-4719-972A-718DED52B711}" type="sibTrans" cxnId="{83C94A03-6D86-4030-A22D-B5DC63FC26D4}">
      <dgm:prSet/>
      <dgm:spPr/>
      <dgm:t>
        <a:bodyPr/>
        <a:lstStyle/>
        <a:p>
          <a:endParaRPr lang="en-US"/>
        </a:p>
      </dgm:t>
    </dgm:pt>
    <dgm:pt modelId="{551104BE-C73B-42FA-BE3E-D9A2AB10A1F4}">
      <dgm:prSet/>
      <dgm:spPr/>
      <dgm:t>
        <a:bodyPr/>
        <a:lstStyle/>
        <a:p>
          <a:r>
            <a:rPr lang="en-CA"/>
            <a:t>All requests begin with: </a:t>
          </a:r>
          <a:r>
            <a:rPr lang="en-CA">
              <a:hlinkClick xmlns:r="http://schemas.openxmlformats.org/officeDocument/2006/relationships" r:id="rId1"/>
            </a:rPr>
            <a:t>https://api.github.com</a:t>
          </a:r>
          <a:endParaRPr lang="en-US"/>
        </a:p>
      </dgm:t>
    </dgm:pt>
    <dgm:pt modelId="{C4E8D48A-8212-4578-B170-FF29EF08A56E}" type="parTrans" cxnId="{4660E0BB-35AD-4289-9F65-E7C03A26B987}">
      <dgm:prSet/>
      <dgm:spPr/>
      <dgm:t>
        <a:bodyPr/>
        <a:lstStyle/>
        <a:p>
          <a:endParaRPr lang="en-US"/>
        </a:p>
      </dgm:t>
    </dgm:pt>
    <dgm:pt modelId="{2893349C-F368-48D7-8B62-0B078273E33D}" type="sibTrans" cxnId="{4660E0BB-35AD-4289-9F65-E7C03A26B987}">
      <dgm:prSet/>
      <dgm:spPr/>
      <dgm:t>
        <a:bodyPr/>
        <a:lstStyle/>
        <a:p>
          <a:endParaRPr lang="en-US"/>
        </a:p>
      </dgm:t>
    </dgm:pt>
    <dgm:pt modelId="{D0F02A3C-A737-42A4-A912-76E862E9D210}">
      <dgm:prSet/>
      <dgm:spPr/>
      <dgm:t>
        <a:bodyPr/>
        <a:lstStyle/>
        <a:p>
          <a:r>
            <a:rPr lang="en-CA"/>
            <a:t>Throttling limit for this API is 5000/hour.</a:t>
          </a:r>
          <a:endParaRPr lang="en-US"/>
        </a:p>
      </dgm:t>
    </dgm:pt>
    <dgm:pt modelId="{9FA9A23B-46A2-410E-9A21-A395AC76592C}" type="parTrans" cxnId="{C6CCD738-A407-4886-9AA5-F9A31E69DB39}">
      <dgm:prSet/>
      <dgm:spPr/>
      <dgm:t>
        <a:bodyPr/>
        <a:lstStyle/>
        <a:p>
          <a:endParaRPr lang="en-US"/>
        </a:p>
      </dgm:t>
    </dgm:pt>
    <dgm:pt modelId="{B241D424-7680-4FAC-99E1-8C572DFB8E49}" type="sibTrans" cxnId="{C6CCD738-A407-4886-9AA5-F9A31E69DB39}">
      <dgm:prSet/>
      <dgm:spPr/>
      <dgm:t>
        <a:bodyPr/>
        <a:lstStyle/>
        <a:p>
          <a:endParaRPr lang="en-US"/>
        </a:p>
      </dgm:t>
    </dgm:pt>
    <dgm:pt modelId="{A71A72C6-2FF0-43DE-9BE3-E93AB02A4E2B}">
      <dgm:prSet/>
      <dgm:spPr/>
      <dgm:t>
        <a:bodyPr/>
        <a:lstStyle/>
        <a:p>
          <a:r>
            <a:rPr lang="en-CA"/>
            <a:t>We have good documentation on GitHub API: </a:t>
          </a:r>
          <a:r>
            <a:rPr lang="en-CA">
              <a:hlinkClick xmlns:r="http://schemas.openxmlformats.org/officeDocument/2006/relationships" r:id="rId2"/>
            </a:rPr>
            <a:t>https://developer.github.com/v3/</a:t>
          </a:r>
          <a:endParaRPr lang="en-US"/>
        </a:p>
      </dgm:t>
    </dgm:pt>
    <dgm:pt modelId="{0C1D7474-C91C-4BD9-9E7F-B8F74A595B0B}" type="parTrans" cxnId="{60C0081C-76F0-472F-87FB-72B811EB9C59}">
      <dgm:prSet/>
      <dgm:spPr/>
      <dgm:t>
        <a:bodyPr/>
        <a:lstStyle/>
        <a:p>
          <a:endParaRPr lang="en-US"/>
        </a:p>
      </dgm:t>
    </dgm:pt>
    <dgm:pt modelId="{79D986A0-8001-4AC3-908B-EDDF773408AD}" type="sibTrans" cxnId="{60C0081C-76F0-472F-87FB-72B811EB9C59}">
      <dgm:prSet/>
      <dgm:spPr/>
      <dgm:t>
        <a:bodyPr/>
        <a:lstStyle/>
        <a:p>
          <a:endParaRPr lang="en-US"/>
        </a:p>
      </dgm:t>
    </dgm:pt>
    <dgm:pt modelId="{43260457-7323-412F-AE21-2E03C2336DE4}" type="pres">
      <dgm:prSet presAssocID="{C9C8891D-0412-4297-883B-35D2E47D5107}" presName="root" presStyleCnt="0">
        <dgm:presLayoutVars>
          <dgm:dir/>
          <dgm:resizeHandles val="exact"/>
        </dgm:presLayoutVars>
      </dgm:prSet>
      <dgm:spPr/>
    </dgm:pt>
    <dgm:pt modelId="{CD3FE094-5EDC-4740-9D8C-D475A7549CDE}" type="pres">
      <dgm:prSet presAssocID="{AF8D7028-928B-4228-999D-10187E81746B}" presName="compNode" presStyleCnt="0"/>
      <dgm:spPr/>
    </dgm:pt>
    <dgm:pt modelId="{55A1E3F3-A71B-4E2E-9CDD-4B927DDADCEC}" type="pres">
      <dgm:prSet presAssocID="{AF8D7028-928B-4228-999D-10187E81746B}" presName="bgRect" presStyleLbl="bgShp" presStyleIdx="0" presStyleCnt="4"/>
      <dgm:spPr/>
    </dgm:pt>
    <dgm:pt modelId="{27440DE1-7BEA-4724-BAA4-81EC600F1061}" type="pres">
      <dgm:prSet presAssocID="{AF8D7028-928B-4228-999D-10187E81746B}"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B8DA158-C687-444A-A713-C959B0177303}" type="pres">
      <dgm:prSet presAssocID="{AF8D7028-928B-4228-999D-10187E81746B}" presName="spaceRect" presStyleCnt="0"/>
      <dgm:spPr/>
    </dgm:pt>
    <dgm:pt modelId="{0284E845-A3F1-4A9A-9CE5-52A843D49DC9}" type="pres">
      <dgm:prSet presAssocID="{AF8D7028-928B-4228-999D-10187E81746B}" presName="parTx" presStyleLbl="revTx" presStyleIdx="0" presStyleCnt="4">
        <dgm:presLayoutVars>
          <dgm:chMax val="0"/>
          <dgm:chPref val="0"/>
        </dgm:presLayoutVars>
      </dgm:prSet>
      <dgm:spPr/>
    </dgm:pt>
    <dgm:pt modelId="{6A4E29FE-8346-4DC0-A207-274D0607BF91}" type="pres">
      <dgm:prSet presAssocID="{0240671E-3B67-4719-972A-718DED52B711}" presName="sibTrans" presStyleCnt="0"/>
      <dgm:spPr/>
    </dgm:pt>
    <dgm:pt modelId="{D95F1E50-BEB3-49B6-870D-313CD4B0D06D}" type="pres">
      <dgm:prSet presAssocID="{551104BE-C73B-42FA-BE3E-D9A2AB10A1F4}" presName="compNode" presStyleCnt="0"/>
      <dgm:spPr/>
    </dgm:pt>
    <dgm:pt modelId="{B994CE35-7F92-436B-902F-8F8217AA7ECD}" type="pres">
      <dgm:prSet presAssocID="{551104BE-C73B-42FA-BE3E-D9A2AB10A1F4}" presName="bgRect" presStyleLbl="bgShp" presStyleIdx="1" presStyleCnt="4"/>
      <dgm:spPr/>
    </dgm:pt>
    <dgm:pt modelId="{DEF4255B-0760-4EEA-BE51-A7430E9D700C}" type="pres">
      <dgm:prSet presAssocID="{551104BE-C73B-42FA-BE3E-D9A2AB10A1F4}"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B28E3E3-F172-4C67-9EEE-A8BDD1308E8F}" type="pres">
      <dgm:prSet presAssocID="{551104BE-C73B-42FA-BE3E-D9A2AB10A1F4}" presName="spaceRect" presStyleCnt="0"/>
      <dgm:spPr/>
    </dgm:pt>
    <dgm:pt modelId="{93D8EEF0-0A13-41C2-8ED0-B265AFB2A842}" type="pres">
      <dgm:prSet presAssocID="{551104BE-C73B-42FA-BE3E-D9A2AB10A1F4}" presName="parTx" presStyleLbl="revTx" presStyleIdx="1" presStyleCnt="4">
        <dgm:presLayoutVars>
          <dgm:chMax val="0"/>
          <dgm:chPref val="0"/>
        </dgm:presLayoutVars>
      </dgm:prSet>
      <dgm:spPr/>
    </dgm:pt>
    <dgm:pt modelId="{14D4E2FD-B74C-4E68-BBAB-1CE0ABA7A48D}" type="pres">
      <dgm:prSet presAssocID="{2893349C-F368-48D7-8B62-0B078273E33D}" presName="sibTrans" presStyleCnt="0"/>
      <dgm:spPr/>
    </dgm:pt>
    <dgm:pt modelId="{F409D70E-F622-49A5-ADF9-D008297E40C6}" type="pres">
      <dgm:prSet presAssocID="{D0F02A3C-A737-42A4-A912-76E862E9D210}" presName="compNode" presStyleCnt="0"/>
      <dgm:spPr/>
    </dgm:pt>
    <dgm:pt modelId="{78E7CB6D-3611-4C71-AC12-6DE67568BB20}" type="pres">
      <dgm:prSet presAssocID="{D0F02A3C-A737-42A4-A912-76E862E9D210}" presName="bgRect" presStyleLbl="bgShp" presStyleIdx="2" presStyleCnt="4"/>
      <dgm:spPr/>
    </dgm:pt>
    <dgm:pt modelId="{AE66545E-265D-46AC-9DFC-591B1C875B5D}" type="pres">
      <dgm:prSet presAssocID="{D0F02A3C-A737-42A4-A912-76E862E9D210}"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372E2568-097E-4918-9081-BBC9A6F3FE9C}" type="pres">
      <dgm:prSet presAssocID="{D0F02A3C-A737-42A4-A912-76E862E9D210}" presName="spaceRect" presStyleCnt="0"/>
      <dgm:spPr/>
    </dgm:pt>
    <dgm:pt modelId="{706F6009-C7E2-41A4-8878-6B7703195107}" type="pres">
      <dgm:prSet presAssocID="{D0F02A3C-A737-42A4-A912-76E862E9D210}" presName="parTx" presStyleLbl="revTx" presStyleIdx="2" presStyleCnt="4">
        <dgm:presLayoutVars>
          <dgm:chMax val="0"/>
          <dgm:chPref val="0"/>
        </dgm:presLayoutVars>
      </dgm:prSet>
      <dgm:spPr/>
    </dgm:pt>
    <dgm:pt modelId="{36126881-01A3-4842-BAF1-865F2879563E}" type="pres">
      <dgm:prSet presAssocID="{B241D424-7680-4FAC-99E1-8C572DFB8E49}" presName="sibTrans" presStyleCnt="0"/>
      <dgm:spPr/>
    </dgm:pt>
    <dgm:pt modelId="{18D5E771-1933-4D99-98A1-94329E074C47}" type="pres">
      <dgm:prSet presAssocID="{A71A72C6-2FF0-43DE-9BE3-E93AB02A4E2B}" presName="compNode" presStyleCnt="0"/>
      <dgm:spPr/>
    </dgm:pt>
    <dgm:pt modelId="{248E15A8-416A-44F3-9BEA-BFFAEF0155CF}" type="pres">
      <dgm:prSet presAssocID="{A71A72C6-2FF0-43DE-9BE3-E93AB02A4E2B}" presName="bgRect" presStyleLbl="bgShp" presStyleIdx="3" presStyleCnt="4"/>
      <dgm:spPr/>
    </dgm:pt>
    <dgm:pt modelId="{2EA65945-AD58-4E65-AA6D-C2F6A23B1CC0}" type="pres">
      <dgm:prSet presAssocID="{A71A72C6-2FF0-43DE-9BE3-E93AB02A4E2B}"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nternetOfThings"/>
        </a:ext>
      </dgm:extLst>
    </dgm:pt>
    <dgm:pt modelId="{583DAB3A-E698-49FF-8172-7D3E902CD49C}" type="pres">
      <dgm:prSet presAssocID="{A71A72C6-2FF0-43DE-9BE3-E93AB02A4E2B}" presName="spaceRect" presStyleCnt="0"/>
      <dgm:spPr/>
    </dgm:pt>
    <dgm:pt modelId="{505BEC60-6A26-4249-B646-C6E986B0DF68}" type="pres">
      <dgm:prSet presAssocID="{A71A72C6-2FF0-43DE-9BE3-E93AB02A4E2B}" presName="parTx" presStyleLbl="revTx" presStyleIdx="3" presStyleCnt="4">
        <dgm:presLayoutVars>
          <dgm:chMax val="0"/>
          <dgm:chPref val="0"/>
        </dgm:presLayoutVars>
      </dgm:prSet>
      <dgm:spPr/>
    </dgm:pt>
  </dgm:ptLst>
  <dgm:cxnLst>
    <dgm:cxn modelId="{83C94A03-6D86-4030-A22D-B5DC63FC26D4}" srcId="{C9C8891D-0412-4297-883B-35D2E47D5107}" destId="{AF8D7028-928B-4228-999D-10187E81746B}" srcOrd="0" destOrd="0" parTransId="{5CFAB47E-FBBC-4301-BBF8-EBCF9C3F02D6}" sibTransId="{0240671E-3B67-4719-972A-718DED52B711}"/>
    <dgm:cxn modelId="{60C0081C-76F0-472F-87FB-72B811EB9C59}" srcId="{C9C8891D-0412-4297-883B-35D2E47D5107}" destId="{A71A72C6-2FF0-43DE-9BE3-E93AB02A4E2B}" srcOrd="3" destOrd="0" parTransId="{0C1D7474-C91C-4BD9-9E7F-B8F74A595B0B}" sibTransId="{79D986A0-8001-4AC3-908B-EDDF773408AD}"/>
    <dgm:cxn modelId="{4A9A1E1C-6510-4F87-903A-0A794D9608B7}" type="presOf" srcId="{C9C8891D-0412-4297-883B-35D2E47D5107}" destId="{43260457-7323-412F-AE21-2E03C2336DE4}" srcOrd="0" destOrd="0" presId="urn:microsoft.com/office/officeart/2018/2/layout/IconVerticalSolidList"/>
    <dgm:cxn modelId="{C6CCD738-A407-4886-9AA5-F9A31E69DB39}" srcId="{C9C8891D-0412-4297-883B-35D2E47D5107}" destId="{D0F02A3C-A737-42A4-A912-76E862E9D210}" srcOrd="2" destOrd="0" parTransId="{9FA9A23B-46A2-410E-9A21-A395AC76592C}" sibTransId="{B241D424-7680-4FAC-99E1-8C572DFB8E49}"/>
    <dgm:cxn modelId="{A9DC0A5B-E3C4-4E8D-A758-673E3824F052}" type="presOf" srcId="{551104BE-C73B-42FA-BE3E-D9A2AB10A1F4}" destId="{93D8EEF0-0A13-41C2-8ED0-B265AFB2A842}" srcOrd="0" destOrd="0" presId="urn:microsoft.com/office/officeart/2018/2/layout/IconVerticalSolidList"/>
    <dgm:cxn modelId="{078A9B44-F278-4600-A9D7-CAF0EF919F17}" type="presOf" srcId="{A71A72C6-2FF0-43DE-9BE3-E93AB02A4E2B}" destId="{505BEC60-6A26-4249-B646-C6E986B0DF68}" srcOrd="0" destOrd="0" presId="urn:microsoft.com/office/officeart/2018/2/layout/IconVerticalSolidList"/>
    <dgm:cxn modelId="{06213166-8F7F-48B2-A68B-927697F5CC60}" type="presOf" srcId="{D0F02A3C-A737-42A4-A912-76E862E9D210}" destId="{706F6009-C7E2-41A4-8878-6B7703195107}" srcOrd="0" destOrd="0" presId="urn:microsoft.com/office/officeart/2018/2/layout/IconVerticalSolidList"/>
    <dgm:cxn modelId="{E2D93396-5AED-445E-BDDB-5026C35A6166}" type="presOf" srcId="{AF8D7028-928B-4228-999D-10187E81746B}" destId="{0284E845-A3F1-4A9A-9CE5-52A843D49DC9}" srcOrd="0" destOrd="0" presId="urn:microsoft.com/office/officeart/2018/2/layout/IconVerticalSolidList"/>
    <dgm:cxn modelId="{4660E0BB-35AD-4289-9F65-E7C03A26B987}" srcId="{C9C8891D-0412-4297-883B-35D2E47D5107}" destId="{551104BE-C73B-42FA-BE3E-D9A2AB10A1F4}" srcOrd="1" destOrd="0" parTransId="{C4E8D48A-8212-4578-B170-FF29EF08A56E}" sibTransId="{2893349C-F368-48D7-8B62-0B078273E33D}"/>
    <dgm:cxn modelId="{B1D607DD-599C-4F60-810E-FD4BF7C37EFB}" type="presParOf" srcId="{43260457-7323-412F-AE21-2E03C2336DE4}" destId="{CD3FE094-5EDC-4740-9D8C-D475A7549CDE}" srcOrd="0" destOrd="0" presId="urn:microsoft.com/office/officeart/2018/2/layout/IconVerticalSolidList"/>
    <dgm:cxn modelId="{8ABF440D-FA4E-4207-B38E-69D16183EC2F}" type="presParOf" srcId="{CD3FE094-5EDC-4740-9D8C-D475A7549CDE}" destId="{55A1E3F3-A71B-4E2E-9CDD-4B927DDADCEC}" srcOrd="0" destOrd="0" presId="urn:microsoft.com/office/officeart/2018/2/layout/IconVerticalSolidList"/>
    <dgm:cxn modelId="{EF73F25A-08D6-448F-8CA4-1B783A54799D}" type="presParOf" srcId="{CD3FE094-5EDC-4740-9D8C-D475A7549CDE}" destId="{27440DE1-7BEA-4724-BAA4-81EC600F1061}" srcOrd="1" destOrd="0" presId="urn:microsoft.com/office/officeart/2018/2/layout/IconVerticalSolidList"/>
    <dgm:cxn modelId="{CDDC797F-3D44-4576-B210-03B86A52E710}" type="presParOf" srcId="{CD3FE094-5EDC-4740-9D8C-D475A7549CDE}" destId="{2B8DA158-C687-444A-A713-C959B0177303}" srcOrd="2" destOrd="0" presId="urn:microsoft.com/office/officeart/2018/2/layout/IconVerticalSolidList"/>
    <dgm:cxn modelId="{9F18DF86-D4E9-466B-91A6-1EE844DC6754}" type="presParOf" srcId="{CD3FE094-5EDC-4740-9D8C-D475A7549CDE}" destId="{0284E845-A3F1-4A9A-9CE5-52A843D49DC9}" srcOrd="3" destOrd="0" presId="urn:microsoft.com/office/officeart/2018/2/layout/IconVerticalSolidList"/>
    <dgm:cxn modelId="{116A781A-F300-4877-B288-68D42DA5543E}" type="presParOf" srcId="{43260457-7323-412F-AE21-2E03C2336DE4}" destId="{6A4E29FE-8346-4DC0-A207-274D0607BF91}" srcOrd="1" destOrd="0" presId="urn:microsoft.com/office/officeart/2018/2/layout/IconVerticalSolidList"/>
    <dgm:cxn modelId="{8A98F667-E6CE-460E-8062-17E54AF24A23}" type="presParOf" srcId="{43260457-7323-412F-AE21-2E03C2336DE4}" destId="{D95F1E50-BEB3-49B6-870D-313CD4B0D06D}" srcOrd="2" destOrd="0" presId="urn:microsoft.com/office/officeart/2018/2/layout/IconVerticalSolidList"/>
    <dgm:cxn modelId="{C6E779C4-B22A-4477-9733-A2A943127032}" type="presParOf" srcId="{D95F1E50-BEB3-49B6-870D-313CD4B0D06D}" destId="{B994CE35-7F92-436B-902F-8F8217AA7ECD}" srcOrd="0" destOrd="0" presId="urn:microsoft.com/office/officeart/2018/2/layout/IconVerticalSolidList"/>
    <dgm:cxn modelId="{859E45F4-AA2B-4FB2-B879-B36013FD3035}" type="presParOf" srcId="{D95F1E50-BEB3-49B6-870D-313CD4B0D06D}" destId="{DEF4255B-0760-4EEA-BE51-A7430E9D700C}" srcOrd="1" destOrd="0" presId="urn:microsoft.com/office/officeart/2018/2/layout/IconVerticalSolidList"/>
    <dgm:cxn modelId="{A8CDB0DC-6095-4A39-A474-D7BC000705B9}" type="presParOf" srcId="{D95F1E50-BEB3-49B6-870D-313CD4B0D06D}" destId="{5B28E3E3-F172-4C67-9EEE-A8BDD1308E8F}" srcOrd="2" destOrd="0" presId="urn:microsoft.com/office/officeart/2018/2/layout/IconVerticalSolidList"/>
    <dgm:cxn modelId="{8C3B6609-79C3-4079-95F8-1A0E6168C44F}" type="presParOf" srcId="{D95F1E50-BEB3-49B6-870D-313CD4B0D06D}" destId="{93D8EEF0-0A13-41C2-8ED0-B265AFB2A842}" srcOrd="3" destOrd="0" presId="urn:microsoft.com/office/officeart/2018/2/layout/IconVerticalSolidList"/>
    <dgm:cxn modelId="{50BCE4BA-2D49-450A-909A-E6570EDEFBA5}" type="presParOf" srcId="{43260457-7323-412F-AE21-2E03C2336DE4}" destId="{14D4E2FD-B74C-4E68-BBAB-1CE0ABA7A48D}" srcOrd="3" destOrd="0" presId="urn:microsoft.com/office/officeart/2018/2/layout/IconVerticalSolidList"/>
    <dgm:cxn modelId="{8C029D74-FD6B-48D5-BA5C-9C1A84748990}" type="presParOf" srcId="{43260457-7323-412F-AE21-2E03C2336DE4}" destId="{F409D70E-F622-49A5-ADF9-D008297E40C6}" srcOrd="4" destOrd="0" presId="urn:microsoft.com/office/officeart/2018/2/layout/IconVerticalSolidList"/>
    <dgm:cxn modelId="{848825CD-84AC-4D42-9D20-15C0148EF8BB}" type="presParOf" srcId="{F409D70E-F622-49A5-ADF9-D008297E40C6}" destId="{78E7CB6D-3611-4C71-AC12-6DE67568BB20}" srcOrd="0" destOrd="0" presId="urn:microsoft.com/office/officeart/2018/2/layout/IconVerticalSolidList"/>
    <dgm:cxn modelId="{371250AF-02D6-42B3-A893-1B46F35B1F5D}" type="presParOf" srcId="{F409D70E-F622-49A5-ADF9-D008297E40C6}" destId="{AE66545E-265D-46AC-9DFC-591B1C875B5D}" srcOrd="1" destOrd="0" presId="urn:microsoft.com/office/officeart/2018/2/layout/IconVerticalSolidList"/>
    <dgm:cxn modelId="{7B410795-89C3-4FB4-B60D-F4F6DF75F3C9}" type="presParOf" srcId="{F409D70E-F622-49A5-ADF9-D008297E40C6}" destId="{372E2568-097E-4918-9081-BBC9A6F3FE9C}" srcOrd="2" destOrd="0" presId="urn:microsoft.com/office/officeart/2018/2/layout/IconVerticalSolidList"/>
    <dgm:cxn modelId="{14E5B09F-23F0-403D-BC9F-F6A42594890C}" type="presParOf" srcId="{F409D70E-F622-49A5-ADF9-D008297E40C6}" destId="{706F6009-C7E2-41A4-8878-6B7703195107}" srcOrd="3" destOrd="0" presId="urn:microsoft.com/office/officeart/2018/2/layout/IconVerticalSolidList"/>
    <dgm:cxn modelId="{3EEBCFE2-79DD-4ED8-BA36-23B7156C8AC8}" type="presParOf" srcId="{43260457-7323-412F-AE21-2E03C2336DE4}" destId="{36126881-01A3-4842-BAF1-865F2879563E}" srcOrd="5" destOrd="0" presId="urn:microsoft.com/office/officeart/2018/2/layout/IconVerticalSolidList"/>
    <dgm:cxn modelId="{87F4ADF8-570A-4AD9-ABA4-C91B1718508C}" type="presParOf" srcId="{43260457-7323-412F-AE21-2E03C2336DE4}" destId="{18D5E771-1933-4D99-98A1-94329E074C47}" srcOrd="6" destOrd="0" presId="urn:microsoft.com/office/officeart/2018/2/layout/IconVerticalSolidList"/>
    <dgm:cxn modelId="{D9C16D0A-5649-45C7-B36B-621A09A8F93F}" type="presParOf" srcId="{18D5E771-1933-4D99-98A1-94329E074C47}" destId="{248E15A8-416A-44F3-9BEA-BFFAEF0155CF}" srcOrd="0" destOrd="0" presId="urn:microsoft.com/office/officeart/2018/2/layout/IconVerticalSolidList"/>
    <dgm:cxn modelId="{8C0FD859-4DE6-4938-BF1B-296F576CBEFB}" type="presParOf" srcId="{18D5E771-1933-4D99-98A1-94329E074C47}" destId="{2EA65945-AD58-4E65-AA6D-C2F6A23B1CC0}" srcOrd="1" destOrd="0" presId="urn:microsoft.com/office/officeart/2018/2/layout/IconVerticalSolidList"/>
    <dgm:cxn modelId="{29E16589-09BE-4DFC-8858-59D3D6A70B7D}" type="presParOf" srcId="{18D5E771-1933-4D99-98A1-94329E074C47}" destId="{583DAB3A-E698-49FF-8172-7D3E902CD49C}" srcOrd="2" destOrd="0" presId="urn:microsoft.com/office/officeart/2018/2/layout/IconVerticalSolidList"/>
    <dgm:cxn modelId="{F391C015-C1CB-4AC6-A578-958E127700BA}" type="presParOf" srcId="{18D5E771-1933-4D99-98A1-94329E074C47}" destId="{505BEC60-6A26-4249-B646-C6E986B0DF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E80431-B7C6-42F6-8268-934F69EBF42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B83C1AB-73E6-4F91-8B0F-EA6118A4EF4E}">
      <dgm:prSet/>
      <dgm:spPr/>
      <dgm:t>
        <a:bodyPr/>
        <a:lstStyle/>
        <a:p>
          <a:r>
            <a:rPr lang="en-CA"/>
            <a:t>User skill Analysis.</a:t>
          </a:r>
          <a:endParaRPr lang="en-US"/>
        </a:p>
      </dgm:t>
    </dgm:pt>
    <dgm:pt modelId="{0C098B24-14CC-4443-B140-0441DCE77F21}" type="parTrans" cxnId="{86B2021A-2438-4658-A5F9-F01851D9969E}">
      <dgm:prSet/>
      <dgm:spPr/>
      <dgm:t>
        <a:bodyPr/>
        <a:lstStyle/>
        <a:p>
          <a:endParaRPr lang="en-US"/>
        </a:p>
      </dgm:t>
    </dgm:pt>
    <dgm:pt modelId="{53D0F5D9-33D5-441B-A152-00351F385442}" type="sibTrans" cxnId="{86B2021A-2438-4658-A5F9-F01851D9969E}">
      <dgm:prSet/>
      <dgm:spPr/>
      <dgm:t>
        <a:bodyPr/>
        <a:lstStyle/>
        <a:p>
          <a:endParaRPr lang="en-US"/>
        </a:p>
      </dgm:t>
    </dgm:pt>
    <dgm:pt modelId="{91FF49FB-43F3-4142-A21E-5A461AED9A9D}">
      <dgm:prSet/>
      <dgm:spPr/>
      <dgm:t>
        <a:bodyPr/>
        <a:lstStyle/>
        <a:p>
          <a:r>
            <a:rPr lang="en-CA"/>
            <a:t>Comparison between two users can be accomplished.</a:t>
          </a:r>
          <a:endParaRPr lang="en-US"/>
        </a:p>
      </dgm:t>
    </dgm:pt>
    <dgm:pt modelId="{F687B596-8C2C-40DC-8DC0-4A2F3B0DEE64}" type="parTrans" cxnId="{89F8AE24-C2FD-405B-9735-C800917CCAD2}">
      <dgm:prSet/>
      <dgm:spPr/>
      <dgm:t>
        <a:bodyPr/>
        <a:lstStyle/>
        <a:p>
          <a:endParaRPr lang="en-US"/>
        </a:p>
      </dgm:t>
    </dgm:pt>
    <dgm:pt modelId="{C39360CB-5408-41B5-9E8D-8B5DC2BBA5FD}" type="sibTrans" cxnId="{89F8AE24-C2FD-405B-9735-C800917CCAD2}">
      <dgm:prSet/>
      <dgm:spPr/>
      <dgm:t>
        <a:bodyPr/>
        <a:lstStyle/>
        <a:p>
          <a:endParaRPr lang="en-US"/>
        </a:p>
      </dgm:t>
    </dgm:pt>
    <dgm:pt modelId="{E7EAD104-7D4C-40BC-93C3-9FFB4264A0A1}">
      <dgm:prSet/>
      <dgm:spPr/>
      <dgm:t>
        <a:bodyPr/>
        <a:lstStyle/>
        <a:p>
          <a:r>
            <a:rPr lang="en-CA"/>
            <a:t>Automation of selecting experienced individuals based on GitHub repositories.</a:t>
          </a:r>
          <a:endParaRPr lang="en-US"/>
        </a:p>
      </dgm:t>
    </dgm:pt>
    <dgm:pt modelId="{CA353D52-1D06-4381-A7DA-5DF4020A3180}" type="parTrans" cxnId="{114CD3EE-FEC6-43CB-8883-1FE0A8320205}">
      <dgm:prSet/>
      <dgm:spPr/>
      <dgm:t>
        <a:bodyPr/>
        <a:lstStyle/>
        <a:p>
          <a:endParaRPr lang="en-US"/>
        </a:p>
      </dgm:t>
    </dgm:pt>
    <dgm:pt modelId="{5F56FCE6-B9DB-4200-AB75-D97A55A3B4C6}" type="sibTrans" cxnId="{114CD3EE-FEC6-43CB-8883-1FE0A8320205}">
      <dgm:prSet/>
      <dgm:spPr/>
      <dgm:t>
        <a:bodyPr/>
        <a:lstStyle/>
        <a:p>
          <a:endParaRPr lang="en-US"/>
        </a:p>
      </dgm:t>
    </dgm:pt>
    <dgm:pt modelId="{D81A5F79-B2E9-45A6-B924-77B23D525D49}" type="pres">
      <dgm:prSet presAssocID="{C3E80431-B7C6-42F6-8268-934F69EBF429}" presName="root" presStyleCnt="0">
        <dgm:presLayoutVars>
          <dgm:dir/>
          <dgm:resizeHandles val="exact"/>
        </dgm:presLayoutVars>
      </dgm:prSet>
      <dgm:spPr/>
    </dgm:pt>
    <dgm:pt modelId="{6A63A0EE-86C1-422E-881B-9DA214C7B035}" type="pres">
      <dgm:prSet presAssocID="{7B83C1AB-73E6-4F91-8B0F-EA6118A4EF4E}" presName="compNode" presStyleCnt="0"/>
      <dgm:spPr/>
    </dgm:pt>
    <dgm:pt modelId="{1387D0D2-1795-43DF-9E55-B01D6A4EA716}" type="pres">
      <dgm:prSet presAssocID="{7B83C1AB-73E6-4F91-8B0F-EA6118A4EF4E}" presName="bgRect" presStyleLbl="bgShp" presStyleIdx="0" presStyleCnt="3"/>
      <dgm:spPr/>
    </dgm:pt>
    <dgm:pt modelId="{523FB57A-949E-48B1-AA24-7267A9F8080D}" type="pres">
      <dgm:prSet presAssocID="{7B83C1AB-73E6-4F91-8B0F-EA6118A4EF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967A4A2-8554-46CC-91C2-019ABC191C27}" type="pres">
      <dgm:prSet presAssocID="{7B83C1AB-73E6-4F91-8B0F-EA6118A4EF4E}" presName="spaceRect" presStyleCnt="0"/>
      <dgm:spPr/>
    </dgm:pt>
    <dgm:pt modelId="{4FB92139-F77C-4EE6-8565-6AC9FCDC5CE8}" type="pres">
      <dgm:prSet presAssocID="{7B83C1AB-73E6-4F91-8B0F-EA6118A4EF4E}" presName="parTx" presStyleLbl="revTx" presStyleIdx="0" presStyleCnt="3">
        <dgm:presLayoutVars>
          <dgm:chMax val="0"/>
          <dgm:chPref val="0"/>
        </dgm:presLayoutVars>
      </dgm:prSet>
      <dgm:spPr/>
    </dgm:pt>
    <dgm:pt modelId="{303C04CC-7F14-4E7E-A89F-9B43D1118107}" type="pres">
      <dgm:prSet presAssocID="{53D0F5D9-33D5-441B-A152-00351F385442}" presName="sibTrans" presStyleCnt="0"/>
      <dgm:spPr/>
    </dgm:pt>
    <dgm:pt modelId="{74748E7A-6100-4B68-BA54-59C8495FC03D}" type="pres">
      <dgm:prSet presAssocID="{91FF49FB-43F3-4142-A21E-5A461AED9A9D}" presName="compNode" presStyleCnt="0"/>
      <dgm:spPr/>
    </dgm:pt>
    <dgm:pt modelId="{E4025F3F-6A0B-4D39-A3CB-863BF3013A16}" type="pres">
      <dgm:prSet presAssocID="{91FF49FB-43F3-4142-A21E-5A461AED9A9D}" presName="bgRect" presStyleLbl="bgShp" presStyleIdx="1" presStyleCnt="3"/>
      <dgm:spPr/>
    </dgm:pt>
    <dgm:pt modelId="{E70DFA93-BEEC-4990-A444-35D0EA8DC36C}" type="pres">
      <dgm:prSet presAssocID="{91FF49FB-43F3-4142-A21E-5A461AED9A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36351A64-4CB5-4290-B4FE-8853DFF208D5}" type="pres">
      <dgm:prSet presAssocID="{91FF49FB-43F3-4142-A21E-5A461AED9A9D}" presName="spaceRect" presStyleCnt="0"/>
      <dgm:spPr/>
    </dgm:pt>
    <dgm:pt modelId="{D5632EBB-55A3-48A4-B9B8-708F9FF45E3E}" type="pres">
      <dgm:prSet presAssocID="{91FF49FB-43F3-4142-A21E-5A461AED9A9D}" presName="parTx" presStyleLbl="revTx" presStyleIdx="1" presStyleCnt="3">
        <dgm:presLayoutVars>
          <dgm:chMax val="0"/>
          <dgm:chPref val="0"/>
        </dgm:presLayoutVars>
      </dgm:prSet>
      <dgm:spPr/>
    </dgm:pt>
    <dgm:pt modelId="{8F6A9A34-7670-4489-A192-97339455BF6E}" type="pres">
      <dgm:prSet presAssocID="{C39360CB-5408-41B5-9E8D-8B5DC2BBA5FD}" presName="sibTrans" presStyleCnt="0"/>
      <dgm:spPr/>
    </dgm:pt>
    <dgm:pt modelId="{BBF1B761-0A4C-499D-B9A6-3AB35451B8B7}" type="pres">
      <dgm:prSet presAssocID="{E7EAD104-7D4C-40BC-93C3-9FFB4264A0A1}" presName="compNode" presStyleCnt="0"/>
      <dgm:spPr/>
    </dgm:pt>
    <dgm:pt modelId="{36A5CE54-55EF-41F0-951A-C529A1D91BB2}" type="pres">
      <dgm:prSet presAssocID="{E7EAD104-7D4C-40BC-93C3-9FFB4264A0A1}" presName="bgRect" presStyleLbl="bgShp" presStyleIdx="2" presStyleCnt="3"/>
      <dgm:spPr/>
    </dgm:pt>
    <dgm:pt modelId="{61A953A2-CCF7-436A-AFF8-9D7195494947}" type="pres">
      <dgm:prSet presAssocID="{E7EAD104-7D4C-40BC-93C3-9FFB4264A0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223A5696-7B40-4977-8380-5A2D61D165D6}" type="pres">
      <dgm:prSet presAssocID="{E7EAD104-7D4C-40BC-93C3-9FFB4264A0A1}" presName="spaceRect" presStyleCnt="0"/>
      <dgm:spPr/>
    </dgm:pt>
    <dgm:pt modelId="{1E03B761-3D9E-4C67-93B7-1267E830FF22}" type="pres">
      <dgm:prSet presAssocID="{E7EAD104-7D4C-40BC-93C3-9FFB4264A0A1}" presName="parTx" presStyleLbl="revTx" presStyleIdx="2" presStyleCnt="3">
        <dgm:presLayoutVars>
          <dgm:chMax val="0"/>
          <dgm:chPref val="0"/>
        </dgm:presLayoutVars>
      </dgm:prSet>
      <dgm:spPr/>
    </dgm:pt>
  </dgm:ptLst>
  <dgm:cxnLst>
    <dgm:cxn modelId="{86B2021A-2438-4658-A5F9-F01851D9969E}" srcId="{C3E80431-B7C6-42F6-8268-934F69EBF429}" destId="{7B83C1AB-73E6-4F91-8B0F-EA6118A4EF4E}" srcOrd="0" destOrd="0" parTransId="{0C098B24-14CC-4443-B140-0441DCE77F21}" sibTransId="{53D0F5D9-33D5-441B-A152-00351F385442}"/>
    <dgm:cxn modelId="{89F8AE24-C2FD-405B-9735-C800917CCAD2}" srcId="{C3E80431-B7C6-42F6-8268-934F69EBF429}" destId="{91FF49FB-43F3-4142-A21E-5A461AED9A9D}" srcOrd="1" destOrd="0" parTransId="{F687B596-8C2C-40DC-8DC0-4A2F3B0DEE64}" sibTransId="{C39360CB-5408-41B5-9E8D-8B5DC2BBA5FD}"/>
    <dgm:cxn modelId="{4B143948-934E-4CE1-8C77-9328A647DC82}" type="presOf" srcId="{91FF49FB-43F3-4142-A21E-5A461AED9A9D}" destId="{D5632EBB-55A3-48A4-B9B8-708F9FF45E3E}" srcOrd="0" destOrd="0" presId="urn:microsoft.com/office/officeart/2018/2/layout/IconVerticalSolidList"/>
    <dgm:cxn modelId="{693DF5AB-F78A-489E-A064-79317023C7F5}" type="presOf" srcId="{E7EAD104-7D4C-40BC-93C3-9FFB4264A0A1}" destId="{1E03B761-3D9E-4C67-93B7-1267E830FF22}" srcOrd="0" destOrd="0" presId="urn:microsoft.com/office/officeart/2018/2/layout/IconVerticalSolidList"/>
    <dgm:cxn modelId="{B5ED3FE4-413A-4F02-85FD-8DBA476E2E5F}" type="presOf" srcId="{7B83C1AB-73E6-4F91-8B0F-EA6118A4EF4E}" destId="{4FB92139-F77C-4EE6-8565-6AC9FCDC5CE8}" srcOrd="0" destOrd="0" presId="urn:microsoft.com/office/officeart/2018/2/layout/IconVerticalSolidList"/>
    <dgm:cxn modelId="{09BEE4E5-7719-4B90-8E7F-936038AC164F}" type="presOf" srcId="{C3E80431-B7C6-42F6-8268-934F69EBF429}" destId="{D81A5F79-B2E9-45A6-B924-77B23D525D49}" srcOrd="0" destOrd="0" presId="urn:microsoft.com/office/officeart/2018/2/layout/IconVerticalSolidList"/>
    <dgm:cxn modelId="{114CD3EE-FEC6-43CB-8883-1FE0A8320205}" srcId="{C3E80431-B7C6-42F6-8268-934F69EBF429}" destId="{E7EAD104-7D4C-40BC-93C3-9FFB4264A0A1}" srcOrd="2" destOrd="0" parTransId="{CA353D52-1D06-4381-A7DA-5DF4020A3180}" sibTransId="{5F56FCE6-B9DB-4200-AB75-D97A55A3B4C6}"/>
    <dgm:cxn modelId="{B05FD1B7-0332-40EA-A026-12ADC30E69C5}" type="presParOf" srcId="{D81A5F79-B2E9-45A6-B924-77B23D525D49}" destId="{6A63A0EE-86C1-422E-881B-9DA214C7B035}" srcOrd="0" destOrd="0" presId="urn:microsoft.com/office/officeart/2018/2/layout/IconVerticalSolidList"/>
    <dgm:cxn modelId="{A1776ABF-6BB0-4DDB-B86E-964E6FFEC48E}" type="presParOf" srcId="{6A63A0EE-86C1-422E-881B-9DA214C7B035}" destId="{1387D0D2-1795-43DF-9E55-B01D6A4EA716}" srcOrd="0" destOrd="0" presId="urn:microsoft.com/office/officeart/2018/2/layout/IconVerticalSolidList"/>
    <dgm:cxn modelId="{002FE650-8526-4C05-BAE2-C430CFA24433}" type="presParOf" srcId="{6A63A0EE-86C1-422E-881B-9DA214C7B035}" destId="{523FB57A-949E-48B1-AA24-7267A9F8080D}" srcOrd="1" destOrd="0" presId="urn:microsoft.com/office/officeart/2018/2/layout/IconVerticalSolidList"/>
    <dgm:cxn modelId="{76840ADC-2760-4B57-9CA2-0549FB975C6D}" type="presParOf" srcId="{6A63A0EE-86C1-422E-881B-9DA214C7B035}" destId="{B967A4A2-8554-46CC-91C2-019ABC191C27}" srcOrd="2" destOrd="0" presId="urn:microsoft.com/office/officeart/2018/2/layout/IconVerticalSolidList"/>
    <dgm:cxn modelId="{8F0CE754-AF97-4649-A7A7-93973582684E}" type="presParOf" srcId="{6A63A0EE-86C1-422E-881B-9DA214C7B035}" destId="{4FB92139-F77C-4EE6-8565-6AC9FCDC5CE8}" srcOrd="3" destOrd="0" presId="urn:microsoft.com/office/officeart/2018/2/layout/IconVerticalSolidList"/>
    <dgm:cxn modelId="{E79B05DE-2E04-44D4-9E95-3C85272F8AF6}" type="presParOf" srcId="{D81A5F79-B2E9-45A6-B924-77B23D525D49}" destId="{303C04CC-7F14-4E7E-A89F-9B43D1118107}" srcOrd="1" destOrd="0" presId="urn:microsoft.com/office/officeart/2018/2/layout/IconVerticalSolidList"/>
    <dgm:cxn modelId="{5AA840CE-C5F0-4131-9FC0-5709AE17D33F}" type="presParOf" srcId="{D81A5F79-B2E9-45A6-B924-77B23D525D49}" destId="{74748E7A-6100-4B68-BA54-59C8495FC03D}" srcOrd="2" destOrd="0" presId="urn:microsoft.com/office/officeart/2018/2/layout/IconVerticalSolidList"/>
    <dgm:cxn modelId="{5493CA6E-13E6-4BEB-8162-CFD9AE246E73}" type="presParOf" srcId="{74748E7A-6100-4B68-BA54-59C8495FC03D}" destId="{E4025F3F-6A0B-4D39-A3CB-863BF3013A16}" srcOrd="0" destOrd="0" presId="urn:microsoft.com/office/officeart/2018/2/layout/IconVerticalSolidList"/>
    <dgm:cxn modelId="{F7AC815E-D4B7-46DA-B734-EAB1C3C1D728}" type="presParOf" srcId="{74748E7A-6100-4B68-BA54-59C8495FC03D}" destId="{E70DFA93-BEEC-4990-A444-35D0EA8DC36C}" srcOrd="1" destOrd="0" presId="urn:microsoft.com/office/officeart/2018/2/layout/IconVerticalSolidList"/>
    <dgm:cxn modelId="{B28929A2-CE2A-4F60-81B6-15BC5C006073}" type="presParOf" srcId="{74748E7A-6100-4B68-BA54-59C8495FC03D}" destId="{36351A64-4CB5-4290-B4FE-8853DFF208D5}" srcOrd="2" destOrd="0" presId="urn:microsoft.com/office/officeart/2018/2/layout/IconVerticalSolidList"/>
    <dgm:cxn modelId="{908A92C7-5EF8-4F4F-A2B1-D8C556C746B0}" type="presParOf" srcId="{74748E7A-6100-4B68-BA54-59C8495FC03D}" destId="{D5632EBB-55A3-48A4-B9B8-708F9FF45E3E}" srcOrd="3" destOrd="0" presId="urn:microsoft.com/office/officeart/2018/2/layout/IconVerticalSolidList"/>
    <dgm:cxn modelId="{48778735-1CA1-49B5-8528-54C11B346121}" type="presParOf" srcId="{D81A5F79-B2E9-45A6-B924-77B23D525D49}" destId="{8F6A9A34-7670-4489-A192-97339455BF6E}" srcOrd="3" destOrd="0" presId="urn:microsoft.com/office/officeart/2018/2/layout/IconVerticalSolidList"/>
    <dgm:cxn modelId="{8464D9B6-F006-4C3C-84A2-7E0F6635719A}" type="presParOf" srcId="{D81A5F79-B2E9-45A6-B924-77B23D525D49}" destId="{BBF1B761-0A4C-499D-B9A6-3AB35451B8B7}" srcOrd="4" destOrd="0" presId="urn:microsoft.com/office/officeart/2018/2/layout/IconVerticalSolidList"/>
    <dgm:cxn modelId="{D6FA409D-6755-475F-AAD4-CFA19D603056}" type="presParOf" srcId="{BBF1B761-0A4C-499D-B9A6-3AB35451B8B7}" destId="{36A5CE54-55EF-41F0-951A-C529A1D91BB2}" srcOrd="0" destOrd="0" presId="urn:microsoft.com/office/officeart/2018/2/layout/IconVerticalSolidList"/>
    <dgm:cxn modelId="{9992F309-EDEF-47C1-8580-DE1A8B13755E}" type="presParOf" srcId="{BBF1B761-0A4C-499D-B9A6-3AB35451B8B7}" destId="{61A953A2-CCF7-436A-AFF8-9D7195494947}" srcOrd="1" destOrd="0" presId="urn:microsoft.com/office/officeart/2018/2/layout/IconVerticalSolidList"/>
    <dgm:cxn modelId="{4C8AFA76-0380-4FF7-963F-E727AE84DB35}" type="presParOf" srcId="{BBF1B761-0A4C-499D-B9A6-3AB35451B8B7}" destId="{223A5696-7B40-4977-8380-5A2D61D165D6}" srcOrd="2" destOrd="0" presId="urn:microsoft.com/office/officeart/2018/2/layout/IconVerticalSolidList"/>
    <dgm:cxn modelId="{FB560AD6-682A-4965-BCFD-85E165FAB6A7}" type="presParOf" srcId="{BBF1B761-0A4C-499D-B9A6-3AB35451B8B7}" destId="{1E03B761-3D9E-4C67-93B7-1267E830FF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F99745-3611-4165-AF9A-E72FC09736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3C83B8-2841-4F86-BEE9-5CC0AC1B37CC}">
      <dgm:prSet/>
      <dgm:spPr/>
      <dgm:t>
        <a:bodyPr/>
        <a:lstStyle/>
        <a:p>
          <a:r>
            <a:rPr lang="en-US"/>
            <a:t>We are not considering the quality of the repositories.</a:t>
          </a:r>
        </a:p>
      </dgm:t>
    </dgm:pt>
    <dgm:pt modelId="{A0BA2FB7-DB51-4769-B1DF-3BA7D53DC840}" type="parTrans" cxnId="{B5CAD3C1-1636-4465-8467-4F063F8AA5C8}">
      <dgm:prSet/>
      <dgm:spPr/>
      <dgm:t>
        <a:bodyPr/>
        <a:lstStyle/>
        <a:p>
          <a:endParaRPr lang="en-US"/>
        </a:p>
      </dgm:t>
    </dgm:pt>
    <dgm:pt modelId="{33ACABC7-1E49-4BC3-9787-97F6DAE14BE3}" type="sibTrans" cxnId="{B5CAD3C1-1636-4465-8467-4F063F8AA5C8}">
      <dgm:prSet/>
      <dgm:spPr/>
      <dgm:t>
        <a:bodyPr/>
        <a:lstStyle/>
        <a:p>
          <a:endParaRPr lang="en-US"/>
        </a:p>
      </dgm:t>
    </dgm:pt>
    <dgm:pt modelId="{8E3A2E13-2244-4150-BEBB-CC6EDD73D134}">
      <dgm:prSet/>
      <dgm:spPr/>
      <dgm:t>
        <a:bodyPr/>
        <a:lstStyle/>
        <a:p>
          <a:r>
            <a:rPr lang="en-US"/>
            <a:t>Popularity of the user is not considered.</a:t>
          </a:r>
        </a:p>
      </dgm:t>
    </dgm:pt>
    <dgm:pt modelId="{136F0D28-85C9-47D3-83EA-FB6EB66393E1}" type="parTrans" cxnId="{8DFFD657-AC79-4972-82BC-DCADBA789ACE}">
      <dgm:prSet/>
      <dgm:spPr/>
      <dgm:t>
        <a:bodyPr/>
        <a:lstStyle/>
        <a:p>
          <a:endParaRPr lang="en-US"/>
        </a:p>
      </dgm:t>
    </dgm:pt>
    <dgm:pt modelId="{8FFEAEB4-BF2B-4C6F-B0D1-29857FD77CB6}" type="sibTrans" cxnId="{8DFFD657-AC79-4972-82BC-DCADBA789ACE}">
      <dgm:prSet/>
      <dgm:spPr/>
      <dgm:t>
        <a:bodyPr/>
        <a:lstStyle/>
        <a:p>
          <a:endParaRPr lang="en-US"/>
        </a:p>
      </dgm:t>
    </dgm:pt>
    <dgm:pt modelId="{EB30835C-9A4E-4131-A1C6-E216EFCEB169}">
      <dgm:prSet/>
      <dgm:spPr/>
      <dgm:t>
        <a:bodyPr/>
        <a:lstStyle/>
        <a:p>
          <a:r>
            <a:rPr lang="en-US"/>
            <a:t>As we use GitHub API, we have limit of 5000 requests/hour.</a:t>
          </a:r>
        </a:p>
      </dgm:t>
    </dgm:pt>
    <dgm:pt modelId="{25219F46-9514-49AE-A5AD-FC14EB06BA69}" type="parTrans" cxnId="{B378C322-8355-4313-9EE9-9F556A10A56F}">
      <dgm:prSet/>
      <dgm:spPr/>
      <dgm:t>
        <a:bodyPr/>
        <a:lstStyle/>
        <a:p>
          <a:endParaRPr lang="en-US"/>
        </a:p>
      </dgm:t>
    </dgm:pt>
    <dgm:pt modelId="{A045D029-96C2-4327-B518-FE2A4AA3BEAD}" type="sibTrans" cxnId="{B378C322-8355-4313-9EE9-9F556A10A56F}">
      <dgm:prSet/>
      <dgm:spPr/>
      <dgm:t>
        <a:bodyPr/>
        <a:lstStyle/>
        <a:p>
          <a:endParaRPr lang="en-US"/>
        </a:p>
      </dgm:t>
    </dgm:pt>
    <dgm:pt modelId="{66360BA5-B6EB-4400-A34E-C9FC93D8E315}" type="pres">
      <dgm:prSet presAssocID="{B8F99745-3611-4165-AF9A-E72FC097364C}" presName="root" presStyleCnt="0">
        <dgm:presLayoutVars>
          <dgm:dir/>
          <dgm:resizeHandles val="exact"/>
        </dgm:presLayoutVars>
      </dgm:prSet>
      <dgm:spPr/>
    </dgm:pt>
    <dgm:pt modelId="{8A3059B9-CFE2-47BB-B92D-092347AB781E}" type="pres">
      <dgm:prSet presAssocID="{DA3C83B8-2841-4F86-BEE9-5CC0AC1B37CC}" presName="compNode" presStyleCnt="0"/>
      <dgm:spPr/>
    </dgm:pt>
    <dgm:pt modelId="{33D17187-21FA-42E2-AD68-EB86BEB1605A}" type="pres">
      <dgm:prSet presAssocID="{DA3C83B8-2841-4F86-BEE9-5CC0AC1B37CC}" presName="bgRect" presStyleLbl="bgShp" presStyleIdx="0" presStyleCnt="3"/>
      <dgm:spPr/>
    </dgm:pt>
    <dgm:pt modelId="{C08158A7-779E-44C3-B12E-97979045621A}" type="pres">
      <dgm:prSet presAssocID="{DA3C83B8-2841-4F86-BEE9-5CC0AC1B37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D489F35A-24DB-4C8C-9AB7-D3254190A420}" type="pres">
      <dgm:prSet presAssocID="{DA3C83B8-2841-4F86-BEE9-5CC0AC1B37CC}" presName="spaceRect" presStyleCnt="0"/>
      <dgm:spPr/>
    </dgm:pt>
    <dgm:pt modelId="{BBC726E6-5647-413E-9FD8-0316DE7AFE89}" type="pres">
      <dgm:prSet presAssocID="{DA3C83B8-2841-4F86-BEE9-5CC0AC1B37CC}" presName="parTx" presStyleLbl="revTx" presStyleIdx="0" presStyleCnt="3">
        <dgm:presLayoutVars>
          <dgm:chMax val="0"/>
          <dgm:chPref val="0"/>
        </dgm:presLayoutVars>
      </dgm:prSet>
      <dgm:spPr/>
    </dgm:pt>
    <dgm:pt modelId="{94D12B7A-E49A-4EBA-A9A3-8D27F709E8D4}" type="pres">
      <dgm:prSet presAssocID="{33ACABC7-1E49-4BC3-9787-97F6DAE14BE3}" presName="sibTrans" presStyleCnt="0"/>
      <dgm:spPr/>
    </dgm:pt>
    <dgm:pt modelId="{E50E407F-8FD2-4CFD-9408-27041F17527B}" type="pres">
      <dgm:prSet presAssocID="{8E3A2E13-2244-4150-BEBB-CC6EDD73D134}" presName="compNode" presStyleCnt="0"/>
      <dgm:spPr/>
    </dgm:pt>
    <dgm:pt modelId="{CD37D8E4-86B2-44FC-98E6-D73DB3AA9AF2}" type="pres">
      <dgm:prSet presAssocID="{8E3A2E13-2244-4150-BEBB-CC6EDD73D134}" presName="bgRect" presStyleLbl="bgShp" presStyleIdx="1" presStyleCnt="3"/>
      <dgm:spPr/>
    </dgm:pt>
    <dgm:pt modelId="{45283129-1836-4129-904C-40BAEB775116}" type="pres">
      <dgm:prSet presAssocID="{8E3A2E13-2244-4150-BEBB-CC6EDD73D1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8A4F2E21-1CDF-47AB-94DF-45C09C2F44EF}" type="pres">
      <dgm:prSet presAssocID="{8E3A2E13-2244-4150-BEBB-CC6EDD73D134}" presName="spaceRect" presStyleCnt="0"/>
      <dgm:spPr/>
    </dgm:pt>
    <dgm:pt modelId="{0F6D9BA0-B4B6-4378-A3C2-240501057AC6}" type="pres">
      <dgm:prSet presAssocID="{8E3A2E13-2244-4150-BEBB-CC6EDD73D134}" presName="parTx" presStyleLbl="revTx" presStyleIdx="1" presStyleCnt="3">
        <dgm:presLayoutVars>
          <dgm:chMax val="0"/>
          <dgm:chPref val="0"/>
        </dgm:presLayoutVars>
      </dgm:prSet>
      <dgm:spPr/>
    </dgm:pt>
    <dgm:pt modelId="{74C17A51-5A44-426D-9EBB-863BD417A465}" type="pres">
      <dgm:prSet presAssocID="{8FFEAEB4-BF2B-4C6F-B0D1-29857FD77CB6}" presName="sibTrans" presStyleCnt="0"/>
      <dgm:spPr/>
    </dgm:pt>
    <dgm:pt modelId="{B0459E40-782F-4EB6-AAD6-11065E2C009F}" type="pres">
      <dgm:prSet presAssocID="{EB30835C-9A4E-4131-A1C6-E216EFCEB169}" presName="compNode" presStyleCnt="0"/>
      <dgm:spPr/>
    </dgm:pt>
    <dgm:pt modelId="{86A3788F-A14B-4E32-80BC-ED121DEE2B67}" type="pres">
      <dgm:prSet presAssocID="{EB30835C-9A4E-4131-A1C6-E216EFCEB169}" presName="bgRect" presStyleLbl="bgShp" presStyleIdx="2" presStyleCnt="3"/>
      <dgm:spPr/>
    </dgm:pt>
    <dgm:pt modelId="{8078D51E-218D-49A6-94F4-54C832163FEF}" type="pres">
      <dgm:prSet presAssocID="{EB30835C-9A4E-4131-A1C6-E216EFCEB1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0A010152-731A-45FE-A961-FE7774227E64}" type="pres">
      <dgm:prSet presAssocID="{EB30835C-9A4E-4131-A1C6-E216EFCEB169}" presName="spaceRect" presStyleCnt="0"/>
      <dgm:spPr/>
    </dgm:pt>
    <dgm:pt modelId="{5C932723-9D08-446F-A465-8665E8A2A3AB}" type="pres">
      <dgm:prSet presAssocID="{EB30835C-9A4E-4131-A1C6-E216EFCEB169}" presName="parTx" presStyleLbl="revTx" presStyleIdx="2" presStyleCnt="3">
        <dgm:presLayoutVars>
          <dgm:chMax val="0"/>
          <dgm:chPref val="0"/>
        </dgm:presLayoutVars>
      </dgm:prSet>
      <dgm:spPr/>
    </dgm:pt>
  </dgm:ptLst>
  <dgm:cxnLst>
    <dgm:cxn modelId="{B378C322-8355-4313-9EE9-9F556A10A56F}" srcId="{B8F99745-3611-4165-AF9A-E72FC097364C}" destId="{EB30835C-9A4E-4131-A1C6-E216EFCEB169}" srcOrd="2" destOrd="0" parTransId="{25219F46-9514-49AE-A5AD-FC14EB06BA69}" sibTransId="{A045D029-96C2-4327-B518-FE2A4AA3BEAD}"/>
    <dgm:cxn modelId="{06365024-5476-492D-90C2-AF40D2A5C75D}" type="presOf" srcId="{8E3A2E13-2244-4150-BEBB-CC6EDD73D134}" destId="{0F6D9BA0-B4B6-4378-A3C2-240501057AC6}" srcOrd="0" destOrd="0" presId="urn:microsoft.com/office/officeart/2018/2/layout/IconVerticalSolidList"/>
    <dgm:cxn modelId="{CA6D3B3E-F853-43FD-AE1E-7C13E4FFDEE1}" type="presOf" srcId="{B8F99745-3611-4165-AF9A-E72FC097364C}" destId="{66360BA5-B6EB-4400-A34E-C9FC93D8E315}" srcOrd="0" destOrd="0" presId="urn:microsoft.com/office/officeart/2018/2/layout/IconVerticalSolidList"/>
    <dgm:cxn modelId="{AC8F5348-D8E0-4C1B-8639-0C241AAAF749}" type="presOf" srcId="{EB30835C-9A4E-4131-A1C6-E216EFCEB169}" destId="{5C932723-9D08-446F-A465-8665E8A2A3AB}" srcOrd="0" destOrd="0" presId="urn:microsoft.com/office/officeart/2018/2/layout/IconVerticalSolidList"/>
    <dgm:cxn modelId="{8DFFD657-AC79-4972-82BC-DCADBA789ACE}" srcId="{B8F99745-3611-4165-AF9A-E72FC097364C}" destId="{8E3A2E13-2244-4150-BEBB-CC6EDD73D134}" srcOrd="1" destOrd="0" parTransId="{136F0D28-85C9-47D3-83EA-FB6EB66393E1}" sibTransId="{8FFEAEB4-BF2B-4C6F-B0D1-29857FD77CB6}"/>
    <dgm:cxn modelId="{B5CAD3C1-1636-4465-8467-4F063F8AA5C8}" srcId="{B8F99745-3611-4165-AF9A-E72FC097364C}" destId="{DA3C83B8-2841-4F86-BEE9-5CC0AC1B37CC}" srcOrd="0" destOrd="0" parTransId="{A0BA2FB7-DB51-4769-B1DF-3BA7D53DC840}" sibTransId="{33ACABC7-1E49-4BC3-9787-97F6DAE14BE3}"/>
    <dgm:cxn modelId="{020ABEC6-0873-498E-BF90-BD94C2FBEA90}" type="presOf" srcId="{DA3C83B8-2841-4F86-BEE9-5CC0AC1B37CC}" destId="{BBC726E6-5647-413E-9FD8-0316DE7AFE89}" srcOrd="0" destOrd="0" presId="urn:microsoft.com/office/officeart/2018/2/layout/IconVerticalSolidList"/>
    <dgm:cxn modelId="{B84D451C-CD6B-4BCF-ABF7-48083E952972}" type="presParOf" srcId="{66360BA5-B6EB-4400-A34E-C9FC93D8E315}" destId="{8A3059B9-CFE2-47BB-B92D-092347AB781E}" srcOrd="0" destOrd="0" presId="urn:microsoft.com/office/officeart/2018/2/layout/IconVerticalSolidList"/>
    <dgm:cxn modelId="{3F22639F-882B-469A-8FF8-F0CBFD0CE987}" type="presParOf" srcId="{8A3059B9-CFE2-47BB-B92D-092347AB781E}" destId="{33D17187-21FA-42E2-AD68-EB86BEB1605A}" srcOrd="0" destOrd="0" presId="urn:microsoft.com/office/officeart/2018/2/layout/IconVerticalSolidList"/>
    <dgm:cxn modelId="{09C533A5-4416-4F03-9FCE-60AC94A41249}" type="presParOf" srcId="{8A3059B9-CFE2-47BB-B92D-092347AB781E}" destId="{C08158A7-779E-44C3-B12E-97979045621A}" srcOrd="1" destOrd="0" presId="urn:microsoft.com/office/officeart/2018/2/layout/IconVerticalSolidList"/>
    <dgm:cxn modelId="{308F87AD-4BE4-40EB-B006-C1B264D45267}" type="presParOf" srcId="{8A3059B9-CFE2-47BB-B92D-092347AB781E}" destId="{D489F35A-24DB-4C8C-9AB7-D3254190A420}" srcOrd="2" destOrd="0" presId="urn:microsoft.com/office/officeart/2018/2/layout/IconVerticalSolidList"/>
    <dgm:cxn modelId="{D9C639B8-FCAC-484B-92D6-5EE32D34A106}" type="presParOf" srcId="{8A3059B9-CFE2-47BB-B92D-092347AB781E}" destId="{BBC726E6-5647-413E-9FD8-0316DE7AFE89}" srcOrd="3" destOrd="0" presId="urn:microsoft.com/office/officeart/2018/2/layout/IconVerticalSolidList"/>
    <dgm:cxn modelId="{D4033C54-9084-4CE2-861D-5E51601001DC}" type="presParOf" srcId="{66360BA5-B6EB-4400-A34E-C9FC93D8E315}" destId="{94D12B7A-E49A-4EBA-A9A3-8D27F709E8D4}" srcOrd="1" destOrd="0" presId="urn:microsoft.com/office/officeart/2018/2/layout/IconVerticalSolidList"/>
    <dgm:cxn modelId="{8402EDEB-85CE-4020-B29F-50BB022E88AE}" type="presParOf" srcId="{66360BA5-B6EB-4400-A34E-C9FC93D8E315}" destId="{E50E407F-8FD2-4CFD-9408-27041F17527B}" srcOrd="2" destOrd="0" presId="urn:microsoft.com/office/officeart/2018/2/layout/IconVerticalSolidList"/>
    <dgm:cxn modelId="{C1A54939-6A14-4CFA-85D4-A403651DBCA2}" type="presParOf" srcId="{E50E407F-8FD2-4CFD-9408-27041F17527B}" destId="{CD37D8E4-86B2-44FC-98E6-D73DB3AA9AF2}" srcOrd="0" destOrd="0" presId="urn:microsoft.com/office/officeart/2018/2/layout/IconVerticalSolidList"/>
    <dgm:cxn modelId="{0A86CEFA-8952-4E3E-BBBB-8E58E523F237}" type="presParOf" srcId="{E50E407F-8FD2-4CFD-9408-27041F17527B}" destId="{45283129-1836-4129-904C-40BAEB775116}" srcOrd="1" destOrd="0" presId="urn:microsoft.com/office/officeart/2018/2/layout/IconVerticalSolidList"/>
    <dgm:cxn modelId="{5B37B2BC-1CC1-4A6D-8695-D2AEE2D4DF0B}" type="presParOf" srcId="{E50E407F-8FD2-4CFD-9408-27041F17527B}" destId="{8A4F2E21-1CDF-47AB-94DF-45C09C2F44EF}" srcOrd="2" destOrd="0" presId="urn:microsoft.com/office/officeart/2018/2/layout/IconVerticalSolidList"/>
    <dgm:cxn modelId="{D37EB987-D03B-4A80-9408-0AAC1636431B}" type="presParOf" srcId="{E50E407F-8FD2-4CFD-9408-27041F17527B}" destId="{0F6D9BA0-B4B6-4378-A3C2-240501057AC6}" srcOrd="3" destOrd="0" presId="urn:microsoft.com/office/officeart/2018/2/layout/IconVerticalSolidList"/>
    <dgm:cxn modelId="{864D5B32-42EC-418D-9D5F-23DC4A26228E}" type="presParOf" srcId="{66360BA5-B6EB-4400-A34E-C9FC93D8E315}" destId="{74C17A51-5A44-426D-9EBB-863BD417A465}" srcOrd="3" destOrd="0" presId="urn:microsoft.com/office/officeart/2018/2/layout/IconVerticalSolidList"/>
    <dgm:cxn modelId="{0D796C31-6D54-4739-A0DA-1A93BEA1FC9D}" type="presParOf" srcId="{66360BA5-B6EB-4400-A34E-C9FC93D8E315}" destId="{B0459E40-782F-4EB6-AAD6-11065E2C009F}" srcOrd="4" destOrd="0" presId="urn:microsoft.com/office/officeart/2018/2/layout/IconVerticalSolidList"/>
    <dgm:cxn modelId="{9C5AD54E-CFA1-45CB-9F50-638B9F378E9A}" type="presParOf" srcId="{B0459E40-782F-4EB6-AAD6-11065E2C009F}" destId="{86A3788F-A14B-4E32-80BC-ED121DEE2B67}" srcOrd="0" destOrd="0" presId="urn:microsoft.com/office/officeart/2018/2/layout/IconVerticalSolidList"/>
    <dgm:cxn modelId="{222DD65A-378A-4AEB-BCB9-1CBF25EAA312}" type="presParOf" srcId="{B0459E40-782F-4EB6-AAD6-11065E2C009F}" destId="{8078D51E-218D-49A6-94F4-54C832163FEF}" srcOrd="1" destOrd="0" presId="urn:microsoft.com/office/officeart/2018/2/layout/IconVerticalSolidList"/>
    <dgm:cxn modelId="{54686B4C-F780-417B-B11C-7FB1B5CE4A52}" type="presParOf" srcId="{B0459E40-782F-4EB6-AAD6-11065E2C009F}" destId="{0A010152-731A-45FE-A961-FE7774227E64}" srcOrd="2" destOrd="0" presId="urn:microsoft.com/office/officeart/2018/2/layout/IconVerticalSolidList"/>
    <dgm:cxn modelId="{7FE9EEE7-CAD6-47E0-BFA1-2DB40A7CD65A}" type="presParOf" srcId="{B0459E40-782F-4EB6-AAD6-11065E2C009F}" destId="{5C932723-9D08-446F-A465-8665E8A2A3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7B5B74-3481-4584-8FED-D413DE0396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30C1E3-AB8C-4B45-8E9C-92657877C20D}">
      <dgm:prSet/>
      <dgm:spPr/>
      <dgm:t>
        <a:bodyPr/>
        <a:lstStyle/>
        <a:p>
          <a:r>
            <a:rPr lang="en-US"/>
            <a:t>User repository analysis can be obtained.</a:t>
          </a:r>
        </a:p>
      </dgm:t>
    </dgm:pt>
    <dgm:pt modelId="{6D975AAB-4509-4E50-8D44-7411D8B7B8C9}" type="parTrans" cxnId="{24A6AD43-47B6-47B9-8452-17A592C43E05}">
      <dgm:prSet/>
      <dgm:spPr/>
      <dgm:t>
        <a:bodyPr/>
        <a:lstStyle/>
        <a:p>
          <a:endParaRPr lang="en-US"/>
        </a:p>
      </dgm:t>
    </dgm:pt>
    <dgm:pt modelId="{49E52D4B-E85D-4658-A149-0D6D95741F1A}" type="sibTrans" cxnId="{24A6AD43-47B6-47B9-8452-17A592C43E05}">
      <dgm:prSet/>
      <dgm:spPr/>
      <dgm:t>
        <a:bodyPr/>
        <a:lstStyle/>
        <a:p>
          <a:endParaRPr lang="en-US"/>
        </a:p>
      </dgm:t>
    </dgm:pt>
    <dgm:pt modelId="{7D82F084-76EF-427E-9728-FA36644ABE63}">
      <dgm:prSet/>
      <dgm:spPr/>
      <dgm:t>
        <a:bodyPr/>
        <a:lstStyle/>
        <a:p>
          <a:r>
            <a:rPr lang="en-US"/>
            <a:t>Job recommendation based on the location and language experience from Stack Overflow jobs are obtained.</a:t>
          </a:r>
        </a:p>
      </dgm:t>
    </dgm:pt>
    <dgm:pt modelId="{C9FCAB76-485C-4D96-B390-4D6846BA3576}" type="parTrans" cxnId="{AD5AB594-124D-42E7-A642-E0DD0395C0C4}">
      <dgm:prSet/>
      <dgm:spPr/>
      <dgm:t>
        <a:bodyPr/>
        <a:lstStyle/>
        <a:p>
          <a:endParaRPr lang="en-US"/>
        </a:p>
      </dgm:t>
    </dgm:pt>
    <dgm:pt modelId="{63C154FF-8F37-42B7-8E6F-A7DE239D093B}" type="sibTrans" cxnId="{AD5AB594-124D-42E7-A642-E0DD0395C0C4}">
      <dgm:prSet/>
      <dgm:spPr/>
      <dgm:t>
        <a:bodyPr/>
        <a:lstStyle/>
        <a:p>
          <a:endParaRPr lang="en-US"/>
        </a:p>
      </dgm:t>
    </dgm:pt>
    <dgm:pt modelId="{6F1C9A4C-71E5-4668-B4EB-1873DBF78EBE}">
      <dgm:prSet/>
      <dgm:spPr/>
      <dgm:t>
        <a:bodyPr/>
        <a:lstStyle/>
        <a:p>
          <a:r>
            <a:rPr lang="en-US"/>
            <a:t>Ranking jobs from the dataset having skill tags are obtained.</a:t>
          </a:r>
        </a:p>
      </dgm:t>
    </dgm:pt>
    <dgm:pt modelId="{C1300388-BA7B-43E6-99DF-2ED25CCE4E5C}" type="parTrans" cxnId="{12DE8824-919D-4A12-935B-E85A713F83E0}">
      <dgm:prSet/>
      <dgm:spPr/>
      <dgm:t>
        <a:bodyPr/>
        <a:lstStyle/>
        <a:p>
          <a:endParaRPr lang="en-US"/>
        </a:p>
      </dgm:t>
    </dgm:pt>
    <dgm:pt modelId="{F39BEBC8-E902-46C7-A82D-61E9D47E30AC}" type="sibTrans" cxnId="{12DE8824-919D-4A12-935B-E85A713F83E0}">
      <dgm:prSet/>
      <dgm:spPr/>
      <dgm:t>
        <a:bodyPr/>
        <a:lstStyle/>
        <a:p>
          <a:endParaRPr lang="en-US"/>
        </a:p>
      </dgm:t>
    </dgm:pt>
    <dgm:pt modelId="{7CF8F81E-18E0-47BB-B16E-8AF6695BCDE2}" type="pres">
      <dgm:prSet presAssocID="{8F7B5B74-3481-4584-8FED-D413DE039630}" presName="root" presStyleCnt="0">
        <dgm:presLayoutVars>
          <dgm:dir/>
          <dgm:resizeHandles val="exact"/>
        </dgm:presLayoutVars>
      </dgm:prSet>
      <dgm:spPr/>
    </dgm:pt>
    <dgm:pt modelId="{089F3FDA-78D2-44D2-B2C2-54701460AFB4}" type="pres">
      <dgm:prSet presAssocID="{7C30C1E3-AB8C-4B45-8E9C-92657877C20D}" presName="compNode" presStyleCnt="0"/>
      <dgm:spPr/>
    </dgm:pt>
    <dgm:pt modelId="{C3C46F3B-D099-4A45-8BC2-1E99B3CD0D1A}" type="pres">
      <dgm:prSet presAssocID="{7C30C1E3-AB8C-4B45-8E9C-92657877C20D}" presName="bgRect" presStyleLbl="bgShp" presStyleIdx="0" presStyleCnt="3"/>
      <dgm:spPr/>
    </dgm:pt>
    <dgm:pt modelId="{94E27DB6-B2B6-44F7-A912-7BBEC686B5D2}" type="pres">
      <dgm:prSet presAssocID="{7C30C1E3-AB8C-4B45-8E9C-92657877C2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Case"/>
        </a:ext>
      </dgm:extLst>
    </dgm:pt>
    <dgm:pt modelId="{DA2D26FA-0474-4C01-B21A-F2BDDB0E6154}" type="pres">
      <dgm:prSet presAssocID="{7C30C1E3-AB8C-4B45-8E9C-92657877C20D}" presName="spaceRect" presStyleCnt="0"/>
      <dgm:spPr/>
    </dgm:pt>
    <dgm:pt modelId="{ACE599E3-39FA-4CC0-B198-829A87E9E152}" type="pres">
      <dgm:prSet presAssocID="{7C30C1E3-AB8C-4B45-8E9C-92657877C20D}" presName="parTx" presStyleLbl="revTx" presStyleIdx="0" presStyleCnt="3">
        <dgm:presLayoutVars>
          <dgm:chMax val="0"/>
          <dgm:chPref val="0"/>
        </dgm:presLayoutVars>
      </dgm:prSet>
      <dgm:spPr/>
    </dgm:pt>
    <dgm:pt modelId="{C3F7533D-AE01-439C-878E-943358CD926E}" type="pres">
      <dgm:prSet presAssocID="{49E52D4B-E85D-4658-A149-0D6D95741F1A}" presName="sibTrans" presStyleCnt="0"/>
      <dgm:spPr/>
    </dgm:pt>
    <dgm:pt modelId="{E2E265DD-1C3D-4192-8431-679EE803957F}" type="pres">
      <dgm:prSet presAssocID="{7D82F084-76EF-427E-9728-FA36644ABE63}" presName="compNode" presStyleCnt="0"/>
      <dgm:spPr/>
    </dgm:pt>
    <dgm:pt modelId="{82EBD31A-398B-4690-A191-D0769BFD2AE1}" type="pres">
      <dgm:prSet presAssocID="{7D82F084-76EF-427E-9728-FA36644ABE63}" presName="bgRect" presStyleLbl="bgShp" presStyleIdx="1" presStyleCnt="3"/>
      <dgm:spPr/>
    </dgm:pt>
    <dgm:pt modelId="{6154B08C-19FF-4982-8076-469DF3157074}" type="pres">
      <dgm:prSet presAssocID="{7D82F084-76EF-427E-9728-FA36644ABE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cruitment Management"/>
        </a:ext>
      </dgm:extLst>
    </dgm:pt>
    <dgm:pt modelId="{A7B33676-D36F-42D1-8B71-331D78F01CF2}" type="pres">
      <dgm:prSet presAssocID="{7D82F084-76EF-427E-9728-FA36644ABE63}" presName="spaceRect" presStyleCnt="0"/>
      <dgm:spPr/>
    </dgm:pt>
    <dgm:pt modelId="{037ADCBC-98E7-49B2-A858-8BEE9E6CABA7}" type="pres">
      <dgm:prSet presAssocID="{7D82F084-76EF-427E-9728-FA36644ABE63}" presName="parTx" presStyleLbl="revTx" presStyleIdx="1" presStyleCnt="3">
        <dgm:presLayoutVars>
          <dgm:chMax val="0"/>
          <dgm:chPref val="0"/>
        </dgm:presLayoutVars>
      </dgm:prSet>
      <dgm:spPr/>
    </dgm:pt>
    <dgm:pt modelId="{C5C3872C-8678-4D5F-8932-39F3B50EEC62}" type="pres">
      <dgm:prSet presAssocID="{63C154FF-8F37-42B7-8E6F-A7DE239D093B}" presName="sibTrans" presStyleCnt="0"/>
      <dgm:spPr/>
    </dgm:pt>
    <dgm:pt modelId="{2B106D42-771C-45B5-AF84-81BC1AD00C17}" type="pres">
      <dgm:prSet presAssocID="{6F1C9A4C-71E5-4668-B4EB-1873DBF78EBE}" presName="compNode" presStyleCnt="0"/>
      <dgm:spPr/>
    </dgm:pt>
    <dgm:pt modelId="{2FBF2502-DCF6-4422-BAD2-7BEF512BE5B0}" type="pres">
      <dgm:prSet presAssocID="{6F1C9A4C-71E5-4668-B4EB-1873DBF78EBE}" presName="bgRect" presStyleLbl="bgShp" presStyleIdx="2" presStyleCnt="3"/>
      <dgm:spPr/>
    </dgm:pt>
    <dgm:pt modelId="{32A4F6A0-280A-4B56-A2A0-287E60BE2673}" type="pres">
      <dgm:prSet presAssocID="{6F1C9A4C-71E5-4668-B4EB-1873DBF78E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lipse"/>
        </a:ext>
      </dgm:extLst>
    </dgm:pt>
    <dgm:pt modelId="{FC7B4185-41FA-48C4-A9BA-45E81B61425B}" type="pres">
      <dgm:prSet presAssocID="{6F1C9A4C-71E5-4668-B4EB-1873DBF78EBE}" presName="spaceRect" presStyleCnt="0"/>
      <dgm:spPr/>
    </dgm:pt>
    <dgm:pt modelId="{2ECE89F9-2BA0-486C-BE00-63A2930AA7C1}" type="pres">
      <dgm:prSet presAssocID="{6F1C9A4C-71E5-4668-B4EB-1873DBF78EBE}" presName="parTx" presStyleLbl="revTx" presStyleIdx="2" presStyleCnt="3">
        <dgm:presLayoutVars>
          <dgm:chMax val="0"/>
          <dgm:chPref val="0"/>
        </dgm:presLayoutVars>
      </dgm:prSet>
      <dgm:spPr/>
    </dgm:pt>
  </dgm:ptLst>
  <dgm:cxnLst>
    <dgm:cxn modelId="{71B80602-E56B-41E2-9B69-24720EBB3014}" type="presOf" srcId="{7C30C1E3-AB8C-4B45-8E9C-92657877C20D}" destId="{ACE599E3-39FA-4CC0-B198-829A87E9E152}" srcOrd="0" destOrd="0" presId="urn:microsoft.com/office/officeart/2018/2/layout/IconVerticalSolidList"/>
    <dgm:cxn modelId="{12DE8824-919D-4A12-935B-E85A713F83E0}" srcId="{8F7B5B74-3481-4584-8FED-D413DE039630}" destId="{6F1C9A4C-71E5-4668-B4EB-1873DBF78EBE}" srcOrd="2" destOrd="0" parTransId="{C1300388-BA7B-43E6-99DF-2ED25CCE4E5C}" sibTransId="{F39BEBC8-E902-46C7-A82D-61E9D47E30AC}"/>
    <dgm:cxn modelId="{24A6AD43-47B6-47B9-8452-17A592C43E05}" srcId="{8F7B5B74-3481-4584-8FED-D413DE039630}" destId="{7C30C1E3-AB8C-4B45-8E9C-92657877C20D}" srcOrd="0" destOrd="0" parTransId="{6D975AAB-4509-4E50-8D44-7411D8B7B8C9}" sibTransId="{49E52D4B-E85D-4658-A149-0D6D95741F1A}"/>
    <dgm:cxn modelId="{92DA7544-2C49-4C4F-9657-519371A06EA4}" type="presOf" srcId="{6F1C9A4C-71E5-4668-B4EB-1873DBF78EBE}" destId="{2ECE89F9-2BA0-486C-BE00-63A2930AA7C1}" srcOrd="0" destOrd="0" presId="urn:microsoft.com/office/officeart/2018/2/layout/IconVerticalSolidList"/>
    <dgm:cxn modelId="{799CB957-F03C-480E-B38D-484905001C99}" type="presOf" srcId="{7D82F084-76EF-427E-9728-FA36644ABE63}" destId="{037ADCBC-98E7-49B2-A858-8BEE9E6CABA7}" srcOrd="0" destOrd="0" presId="urn:microsoft.com/office/officeart/2018/2/layout/IconVerticalSolidList"/>
    <dgm:cxn modelId="{AD5AB594-124D-42E7-A642-E0DD0395C0C4}" srcId="{8F7B5B74-3481-4584-8FED-D413DE039630}" destId="{7D82F084-76EF-427E-9728-FA36644ABE63}" srcOrd="1" destOrd="0" parTransId="{C9FCAB76-485C-4D96-B390-4D6846BA3576}" sibTransId="{63C154FF-8F37-42B7-8E6F-A7DE239D093B}"/>
    <dgm:cxn modelId="{D6C25EC5-15C9-4728-BE02-271B8170549F}" type="presOf" srcId="{8F7B5B74-3481-4584-8FED-D413DE039630}" destId="{7CF8F81E-18E0-47BB-B16E-8AF6695BCDE2}" srcOrd="0" destOrd="0" presId="urn:microsoft.com/office/officeart/2018/2/layout/IconVerticalSolidList"/>
    <dgm:cxn modelId="{8120BF45-1E9A-4AB7-8073-299426F55A23}" type="presParOf" srcId="{7CF8F81E-18E0-47BB-B16E-8AF6695BCDE2}" destId="{089F3FDA-78D2-44D2-B2C2-54701460AFB4}" srcOrd="0" destOrd="0" presId="urn:microsoft.com/office/officeart/2018/2/layout/IconVerticalSolidList"/>
    <dgm:cxn modelId="{8E671809-1983-43A9-A5FC-818DC1B1DB6B}" type="presParOf" srcId="{089F3FDA-78D2-44D2-B2C2-54701460AFB4}" destId="{C3C46F3B-D099-4A45-8BC2-1E99B3CD0D1A}" srcOrd="0" destOrd="0" presId="urn:microsoft.com/office/officeart/2018/2/layout/IconVerticalSolidList"/>
    <dgm:cxn modelId="{4ACD9641-3470-4866-BA3F-410469F2EC2C}" type="presParOf" srcId="{089F3FDA-78D2-44D2-B2C2-54701460AFB4}" destId="{94E27DB6-B2B6-44F7-A912-7BBEC686B5D2}" srcOrd="1" destOrd="0" presId="urn:microsoft.com/office/officeart/2018/2/layout/IconVerticalSolidList"/>
    <dgm:cxn modelId="{D6FEB150-6D4D-4A24-A91C-32ABDC1CEF82}" type="presParOf" srcId="{089F3FDA-78D2-44D2-B2C2-54701460AFB4}" destId="{DA2D26FA-0474-4C01-B21A-F2BDDB0E6154}" srcOrd="2" destOrd="0" presId="urn:microsoft.com/office/officeart/2018/2/layout/IconVerticalSolidList"/>
    <dgm:cxn modelId="{FC0C75FC-F0B2-4016-9F9A-09C71A06D3FE}" type="presParOf" srcId="{089F3FDA-78D2-44D2-B2C2-54701460AFB4}" destId="{ACE599E3-39FA-4CC0-B198-829A87E9E152}" srcOrd="3" destOrd="0" presId="urn:microsoft.com/office/officeart/2018/2/layout/IconVerticalSolidList"/>
    <dgm:cxn modelId="{09EA2776-EAF8-417A-A31F-587ECAD985C3}" type="presParOf" srcId="{7CF8F81E-18E0-47BB-B16E-8AF6695BCDE2}" destId="{C3F7533D-AE01-439C-878E-943358CD926E}" srcOrd="1" destOrd="0" presId="urn:microsoft.com/office/officeart/2018/2/layout/IconVerticalSolidList"/>
    <dgm:cxn modelId="{30633985-169F-4D75-839B-A6825A3DB639}" type="presParOf" srcId="{7CF8F81E-18E0-47BB-B16E-8AF6695BCDE2}" destId="{E2E265DD-1C3D-4192-8431-679EE803957F}" srcOrd="2" destOrd="0" presId="urn:microsoft.com/office/officeart/2018/2/layout/IconVerticalSolidList"/>
    <dgm:cxn modelId="{90705B49-AA1F-4D9B-BBDB-C6A952634EA1}" type="presParOf" srcId="{E2E265DD-1C3D-4192-8431-679EE803957F}" destId="{82EBD31A-398B-4690-A191-D0769BFD2AE1}" srcOrd="0" destOrd="0" presId="urn:microsoft.com/office/officeart/2018/2/layout/IconVerticalSolidList"/>
    <dgm:cxn modelId="{9F32126C-F65D-4E14-80F6-D37E34637BE7}" type="presParOf" srcId="{E2E265DD-1C3D-4192-8431-679EE803957F}" destId="{6154B08C-19FF-4982-8076-469DF3157074}" srcOrd="1" destOrd="0" presId="urn:microsoft.com/office/officeart/2018/2/layout/IconVerticalSolidList"/>
    <dgm:cxn modelId="{63F5D9D9-1C3F-4081-886D-67E45782021F}" type="presParOf" srcId="{E2E265DD-1C3D-4192-8431-679EE803957F}" destId="{A7B33676-D36F-42D1-8B71-331D78F01CF2}" srcOrd="2" destOrd="0" presId="urn:microsoft.com/office/officeart/2018/2/layout/IconVerticalSolidList"/>
    <dgm:cxn modelId="{E10AEDE8-4439-4CD8-86A2-E6B4DFFF04B5}" type="presParOf" srcId="{E2E265DD-1C3D-4192-8431-679EE803957F}" destId="{037ADCBC-98E7-49B2-A858-8BEE9E6CABA7}" srcOrd="3" destOrd="0" presId="urn:microsoft.com/office/officeart/2018/2/layout/IconVerticalSolidList"/>
    <dgm:cxn modelId="{1BC36EC8-B236-4676-9B2F-38492EE22738}" type="presParOf" srcId="{7CF8F81E-18E0-47BB-B16E-8AF6695BCDE2}" destId="{C5C3872C-8678-4D5F-8932-39F3B50EEC62}" srcOrd="3" destOrd="0" presId="urn:microsoft.com/office/officeart/2018/2/layout/IconVerticalSolidList"/>
    <dgm:cxn modelId="{A5FB5813-16EA-4B4B-BB50-7D4D8D1F6757}" type="presParOf" srcId="{7CF8F81E-18E0-47BB-B16E-8AF6695BCDE2}" destId="{2B106D42-771C-45B5-AF84-81BC1AD00C17}" srcOrd="4" destOrd="0" presId="urn:microsoft.com/office/officeart/2018/2/layout/IconVerticalSolidList"/>
    <dgm:cxn modelId="{817C812A-147B-40AB-9DAF-6B1419DF5FB3}" type="presParOf" srcId="{2B106D42-771C-45B5-AF84-81BC1AD00C17}" destId="{2FBF2502-DCF6-4422-BAD2-7BEF512BE5B0}" srcOrd="0" destOrd="0" presId="urn:microsoft.com/office/officeart/2018/2/layout/IconVerticalSolidList"/>
    <dgm:cxn modelId="{02A0BB05-8F78-4E06-A829-8A633D435091}" type="presParOf" srcId="{2B106D42-771C-45B5-AF84-81BC1AD00C17}" destId="{32A4F6A0-280A-4B56-A2A0-287E60BE2673}" srcOrd="1" destOrd="0" presId="urn:microsoft.com/office/officeart/2018/2/layout/IconVerticalSolidList"/>
    <dgm:cxn modelId="{AEEF1C80-609A-420C-B898-33DAB853A474}" type="presParOf" srcId="{2B106D42-771C-45B5-AF84-81BC1AD00C17}" destId="{FC7B4185-41FA-48C4-A9BA-45E81B61425B}" srcOrd="2" destOrd="0" presId="urn:microsoft.com/office/officeart/2018/2/layout/IconVerticalSolidList"/>
    <dgm:cxn modelId="{CC886879-45BC-48B9-8858-64AD4A248F20}" type="presParOf" srcId="{2B106D42-771C-45B5-AF84-81BC1AD00C17}" destId="{2ECE89F9-2BA0-486C-BE00-63A2930AA7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28ED19-D53F-495C-A9B6-F9642651B70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EC8D0CA-87A4-4EAD-9DC5-078B13F486A6}">
      <dgm:prSet/>
      <dgm:spPr/>
      <dgm:t>
        <a:bodyPr/>
        <a:lstStyle/>
        <a:p>
          <a:r>
            <a:rPr lang="en-US"/>
            <a:t>We try to include the quality of the repositories of the user and improve the rank of the skills.</a:t>
          </a:r>
        </a:p>
      </dgm:t>
    </dgm:pt>
    <dgm:pt modelId="{95571D75-33C7-4BE3-9B42-48FC8C0E8242}" type="parTrans" cxnId="{A8CFF75C-2BDE-4091-B73E-595B13D5B2F5}">
      <dgm:prSet/>
      <dgm:spPr/>
      <dgm:t>
        <a:bodyPr/>
        <a:lstStyle/>
        <a:p>
          <a:endParaRPr lang="en-US"/>
        </a:p>
      </dgm:t>
    </dgm:pt>
    <dgm:pt modelId="{BDE71D20-1A2B-439A-81DD-83FA250923A0}" type="sibTrans" cxnId="{A8CFF75C-2BDE-4091-B73E-595B13D5B2F5}">
      <dgm:prSet/>
      <dgm:spPr/>
      <dgm:t>
        <a:bodyPr/>
        <a:lstStyle/>
        <a:p>
          <a:endParaRPr lang="en-US"/>
        </a:p>
      </dgm:t>
    </dgm:pt>
    <dgm:pt modelId="{501D6404-EC6B-49F6-96EF-F68A2C8D1374}">
      <dgm:prSet/>
      <dgm:spPr/>
      <dgm:t>
        <a:bodyPr/>
        <a:lstStyle/>
        <a:p>
          <a:r>
            <a:rPr lang="en-US"/>
            <a:t>We try to scrap jobs from two or more websites and rank the jobs and recommend.</a:t>
          </a:r>
        </a:p>
      </dgm:t>
    </dgm:pt>
    <dgm:pt modelId="{B33D54C0-D608-4325-ABB0-387241199CA9}" type="parTrans" cxnId="{BD4F0BB9-D57F-45F1-8BB8-2745F3DE095B}">
      <dgm:prSet/>
      <dgm:spPr/>
      <dgm:t>
        <a:bodyPr/>
        <a:lstStyle/>
        <a:p>
          <a:endParaRPr lang="en-US"/>
        </a:p>
      </dgm:t>
    </dgm:pt>
    <dgm:pt modelId="{F5B7DD79-2D02-49FA-A9B8-6BCBBB0B3C03}" type="sibTrans" cxnId="{BD4F0BB9-D57F-45F1-8BB8-2745F3DE095B}">
      <dgm:prSet/>
      <dgm:spPr/>
      <dgm:t>
        <a:bodyPr/>
        <a:lstStyle/>
        <a:p>
          <a:endParaRPr lang="en-US"/>
        </a:p>
      </dgm:t>
    </dgm:pt>
    <dgm:pt modelId="{CEEF2CB8-D76A-41BB-867D-1D6A5CBAC855}">
      <dgm:prSet/>
      <dgm:spPr/>
      <dgm:t>
        <a:bodyPr/>
        <a:lstStyle/>
        <a:p>
          <a:r>
            <a:rPr lang="en-US"/>
            <a:t>We try create skill tags for indeed jobs and rank them based on the skills.</a:t>
          </a:r>
        </a:p>
      </dgm:t>
    </dgm:pt>
    <dgm:pt modelId="{2F2F6434-D37E-48A8-8421-18BB23B28A3F}" type="parTrans" cxnId="{26BAFE56-4069-474F-8DD2-54D9B46CAFFA}">
      <dgm:prSet/>
      <dgm:spPr/>
      <dgm:t>
        <a:bodyPr/>
        <a:lstStyle/>
        <a:p>
          <a:endParaRPr lang="en-US"/>
        </a:p>
      </dgm:t>
    </dgm:pt>
    <dgm:pt modelId="{088DB09F-7079-4750-B169-C5C022A721B9}" type="sibTrans" cxnId="{26BAFE56-4069-474F-8DD2-54D9B46CAFFA}">
      <dgm:prSet/>
      <dgm:spPr/>
      <dgm:t>
        <a:bodyPr/>
        <a:lstStyle/>
        <a:p>
          <a:endParaRPr lang="en-US"/>
        </a:p>
      </dgm:t>
    </dgm:pt>
    <dgm:pt modelId="{B08D3188-9574-44C3-8F96-2AF99A8D6E1B}">
      <dgm:prSet/>
      <dgm:spPr/>
      <dgm:t>
        <a:bodyPr/>
        <a:lstStyle/>
        <a:p>
          <a:r>
            <a:rPr lang="en-US"/>
            <a:t>Improving the rank of the jobs from the dataset by adding extra factors like rating of company, age of the post, salary .. Etc.</a:t>
          </a:r>
        </a:p>
      </dgm:t>
    </dgm:pt>
    <dgm:pt modelId="{0B743B0A-6451-4456-904F-55838A91006B}" type="parTrans" cxnId="{E490714D-5202-4C51-8849-BA56A531A8F9}">
      <dgm:prSet/>
      <dgm:spPr/>
      <dgm:t>
        <a:bodyPr/>
        <a:lstStyle/>
        <a:p>
          <a:endParaRPr lang="en-US"/>
        </a:p>
      </dgm:t>
    </dgm:pt>
    <dgm:pt modelId="{8DF8A3C0-D686-4A2A-A43E-39F75CACD747}" type="sibTrans" cxnId="{E490714D-5202-4C51-8849-BA56A531A8F9}">
      <dgm:prSet/>
      <dgm:spPr/>
      <dgm:t>
        <a:bodyPr/>
        <a:lstStyle/>
        <a:p>
          <a:endParaRPr lang="en-US"/>
        </a:p>
      </dgm:t>
    </dgm:pt>
    <dgm:pt modelId="{9C4040E3-D2EC-42EA-BB83-0DF38F60C918}">
      <dgm:prSet/>
      <dgm:spPr/>
      <dgm:t>
        <a:bodyPr/>
        <a:lstStyle/>
        <a:p>
          <a:r>
            <a:rPr lang="en-US"/>
            <a:t>Finally we try to create an open source application which helps users and employers to identify their potential jobs based on the GitHub experience.</a:t>
          </a:r>
        </a:p>
      </dgm:t>
    </dgm:pt>
    <dgm:pt modelId="{73C1B403-C788-47ED-962B-0624399C2A83}" type="parTrans" cxnId="{8DAD5ECD-B232-4A9B-B734-C698138A6FF1}">
      <dgm:prSet/>
      <dgm:spPr/>
      <dgm:t>
        <a:bodyPr/>
        <a:lstStyle/>
        <a:p>
          <a:endParaRPr lang="en-US"/>
        </a:p>
      </dgm:t>
    </dgm:pt>
    <dgm:pt modelId="{A9058720-7BFC-4ECD-946A-DE10E6FD5A02}" type="sibTrans" cxnId="{8DAD5ECD-B232-4A9B-B734-C698138A6FF1}">
      <dgm:prSet/>
      <dgm:spPr/>
      <dgm:t>
        <a:bodyPr/>
        <a:lstStyle/>
        <a:p>
          <a:endParaRPr lang="en-US"/>
        </a:p>
      </dgm:t>
    </dgm:pt>
    <dgm:pt modelId="{F7CAEFAE-4CC1-4C44-B4FB-071F5FE4A500}" type="pres">
      <dgm:prSet presAssocID="{AF28ED19-D53F-495C-A9B6-F9642651B707}" presName="root" presStyleCnt="0">
        <dgm:presLayoutVars>
          <dgm:dir/>
          <dgm:resizeHandles val="exact"/>
        </dgm:presLayoutVars>
      </dgm:prSet>
      <dgm:spPr/>
    </dgm:pt>
    <dgm:pt modelId="{9BE757D3-776E-42CB-B9B2-F7E3B0F05834}" type="pres">
      <dgm:prSet presAssocID="{6EC8D0CA-87A4-4EAD-9DC5-078B13F486A6}" presName="compNode" presStyleCnt="0"/>
      <dgm:spPr/>
    </dgm:pt>
    <dgm:pt modelId="{D2D6A209-1F40-4A53-B796-849AC578FC79}" type="pres">
      <dgm:prSet presAssocID="{6EC8D0CA-87A4-4EAD-9DC5-078B13F486A6}" presName="bgRect" presStyleLbl="bgShp" presStyleIdx="0" presStyleCnt="5"/>
      <dgm:spPr/>
    </dgm:pt>
    <dgm:pt modelId="{49674C59-25A4-4E3D-8E7A-D65BC20FD95A}" type="pres">
      <dgm:prSet presAssocID="{6EC8D0CA-87A4-4EAD-9DC5-078B13F486A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25932E1A-C2CA-4D0D-8B88-7DFF9C1441EC}" type="pres">
      <dgm:prSet presAssocID="{6EC8D0CA-87A4-4EAD-9DC5-078B13F486A6}" presName="spaceRect" presStyleCnt="0"/>
      <dgm:spPr/>
    </dgm:pt>
    <dgm:pt modelId="{408F0C10-6D19-494E-ABE3-37452324C305}" type="pres">
      <dgm:prSet presAssocID="{6EC8D0CA-87A4-4EAD-9DC5-078B13F486A6}" presName="parTx" presStyleLbl="revTx" presStyleIdx="0" presStyleCnt="5">
        <dgm:presLayoutVars>
          <dgm:chMax val="0"/>
          <dgm:chPref val="0"/>
        </dgm:presLayoutVars>
      </dgm:prSet>
      <dgm:spPr/>
    </dgm:pt>
    <dgm:pt modelId="{01F0CB57-0E93-4B92-A5B7-531F407C21F7}" type="pres">
      <dgm:prSet presAssocID="{BDE71D20-1A2B-439A-81DD-83FA250923A0}" presName="sibTrans" presStyleCnt="0"/>
      <dgm:spPr/>
    </dgm:pt>
    <dgm:pt modelId="{B56DB893-95DA-417D-B5E8-244833D52F85}" type="pres">
      <dgm:prSet presAssocID="{501D6404-EC6B-49F6-96EF-F68A2C8D1374}" presName="compNode" presStyleCnt="0"/>
      <dgm:spPr/>
    </dgm:pt>
    <dgm:pt modelId="{71AC0CA5-4A96-44E4-8B6C-D27B0CBBC739}" type="pres">
      <dgm:prSet presAssocID="{501D6404-EC6B-49F6-96EF-F68A2C8D1374}" presName="bgRect" presStyleLbl="bgShp" presStyleIdx="1" presStyleCnt="5"/>
      <dgm:spPr/>
    </dgm:pt>
    <dgm:pt modelId="{2CD978F7-0B94-4E77-8DBE-42C0F5FB275A}" type="pres">
      <dgm:prSet presAssocID="{501D6404-EC6B-49F6-96EF-F68A2C8D137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C1E98D25-719F-4F5F-BF1A-EEBB3E2575B8}" type="pres">
      <dgm:prSet presAssocID="{501D6404-EC6B-49F6-96EF-F68A2C8D1374}" presName="spaceRect" presStyleCnt="0"/>
      <dgm:spPr/>
    </dgm:pt>
    <dgm:pt modelId="{FA3DA3C6-6893-4D4F-8537-EE2A4D4E26C0}" type="pres">
      <dgm:prSet presAssocID="{501D6404-EC6B-49F6-96EF-F68A2C8D1374}" presName="parTx" presStyleLbl="revTx" presStyleIdx="1" presStyleCnt="5">
        <dgm:presLayoutVars>
          <dgm:chMax val="0"/>
          <dgm:chPref val="0"/>
        </dgm:presLayoutVars>
      </dgm:prSet>
      <dgm:spPr/>
    </dgm:pt>
    <dgm:pt modelId="{58EA8F96-04BF-4102-BE4F-1ADBEEEF4B8D}" type="pres">
      <dgm:prSet presAssocID="{F5B7DD79-2D02-49FA-A9B8-6BCBBB0B3C03}" presName="sibTrans" presStyleCnt="0"/>
      <dgm:spPr/>
    </dgm:pt>
    <dgm:pt modelId="{E8C888F3-F0D7-4B3F-BB2C-52ED0C9EC189}" type="pres">
      <dgm:prSet presAssocID="{CEEF2CB8-D76A-41BB-867D-1D6A5CBAC855}" presName="compNode" presStyleCnt="0"/>
      <dgm:spPr/>
    </dgm:pt>
    <dgm:pt modelId="{E67C271A-5071-4766-A956-21CF13F64EF7}" type="pres">
      <dgm:prSet presAssocID="{CEEF2CB8-D76A-41BB-867D-1D6A5CBAC855}" presName="bgRect" presStyleLbl="bgShp" presStyleIdx="2" presStyleCnt="5"/>
      <dgm:spPr/>
    </dgm:pt>
    <dgm:pt modelId="{AE98226E-00A0-441B-B661-D99E1FFCA62B}" type="pres">
      <dgm:prSet presAssocID="{CEEF2CB8-D76A-41BB-867D-1D6A5CBAC85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0F995595-3E9A-411A-BAC6-368DC7230C9E}" type="pres">
      <dgm:prSet presAssocID="{CEEF2CB8-D76A-41BB-867D-1D6A5CBAC855}" presName="spaceRect" presStyleCnt="0"/>
      <dgm:spPr/>
    </dgm:pt>
    <dgm:pt modelId="{16744785-F3AC-4E07-B241-1EB29BC06AC3}" type="pres">
      <dgm:prSet presAssocID="{CEEF2CB8-D76A-41BB-867D-1D6A5CBAC855}" presName="parTx" presStyleLbl="revTx" presStyleIdx="2" presStyleCnt="5">
        <dgm:presLayoutVars>
          <dgm:chMax val="0"/>
          <dgm:chPref val="0"/>
        </dgm:presLayoutVars>
      </dgm:prSet>
      <dgm:spPr/>
    </dgm:pt>
    <dgm:pt modelId="{CAFACF99-4002-4336-81AA-015AC37FAB94}" type="pres">
      <dgm:prSet presAssocID="{088DB09F-7079-4750-B169-C5C022A721B9}" presName="sibTrans" presStyleCnt="0"/>
      <dgm:spPr/>
    </dgm:pt>
    <dgm:pt modelId="{0EDD7E4D-5650-4EEF-85F4-149842DF6E8E}" type="pres">
      <dgm:prSet presAssocID="{B08D3188-9574-44C3-8F96-2AF99A8D6E1B}" presName="compNode" presStyleCnt="0"/>
      <dgm:spPr/>
    </dgm:pt>
    <dgm:pt modelId="{0ED52DAC-C66C-4FE1-9D84-6D35D75122CB}" type="pres">
      <dgm:prSet presAssocID="{B08D3188-9574-44C3-8F96-2AF99A8D6E1B}" presName="bgRect" presStyleLbl="bgShp" presStyleIdx="3" presStyleCnt="5"/>
      <dgm:spPr/>
    </dgm:pt>
    <dgm:pt modelId="{B6EE5D91-03DA-4012-ABC8-18E085C17B86}" type="pres">
      <dgm:prSet presAssocID="{B08D3188-9574-44C3-8F96-2AF99A8D6E1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AE11EE53-FD8A-464D-8EBD-B6EA8D5CDABF}" type="pres">
      <dgm:prSet presAssocID="{B08D3188-9574-44C3-8F96-2AF99A8D6E1B}" presName="spaceRect" presStyleCnt="0"/>
      <dgm:spPr/>
    </dgm:pt>
    <dgm:pt modelId="{5011F10B-FAC8-4D77-925F-57EBEA9EF145}" type="pres">
      <dgm:prSet presAssocID="{B08D3188-9574-44C3-8F96-2AF99A8D6E1B}" presName="parTx" presStyleLbl="revTx" presStyleIdx="3" presStyleCnt="5">
        <dgm:presLayoutVars>
          <dgm:chMax val="0"/>
          <dgm:chPref val="0"/>
        </dgm:presLayoutVars>
      </dgm:prSet>
      <dgm:spPr/>
    </dgm:pt>
    <dgm:pt modelId="{70D68600-BE9D-48E4-AF7C-8DE814626069}" type="pres">
      <dgm:prSet presAssocID="{8DF8A3C0-D686-4A2A-A43E-39F75CACD747}" presName="sibTrans" presStyleCnt="0"/>
      <dgm:spPr/>
    </dgm:pt>
    <dgm:pt modelId="{AF4BE431-F03D-4A73-B5A6-BC8AD01511A6}" type="pres">
      <dgm:prSet presAssocID="{9C4040E3-D2EC-42EA-BB83-0DF38F60C918}" presName="compNode" presStyleCnt="0"/>
      <dgm:spPr/>
    </dgm:pt>
    <dgm:pt modelId="{7BEAE7C9-2B71-4F36-BACA-BEFE5C04236A}" type="pres">
      <dgm:prSet presAssocID="{9C4040E3-D2EC-42EA-BB83-0DF38F60C918}" presName="bgRect" presStyleLbl="bgShp" presStyleIdx="4" presStyleCnt="5"/>
      <dgm:spPr/>
    </dgm:pt>
    <dgm:pt modelId="{1C43AEE9-5DDE-49FC-BC26-A05398532C8A}" type="pres">
      <dgm:prSet presAssocID="{9C4040E3-D2EC-42EA-BB83-0DF38F60C9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Network"/>
        </a:ext>
      </dgm:extLst>
    </dgm:pt>
    <dgm:pt modelId="{FD1CFB82-B3A5-45F6-80AC-2F8D0373FA09}" type="pres">
      <dgm:prSet presAssocID="{9C4040E3-D2EC-42EA-BB83-0DF38F60C918}" presName="spaceRect" presStyleCnt="0"/>
      <dgm:spPr/>
    </dgm:pt>
    <dgm:pt modelId="{92F17ED5-03A9-41C2-B343-89F50020D08C}" type="pres">
      <dgm:prSet presAssocID="{9C4040E3-D2EC-42EA-BB83-0DF38F60C918}" presName="parTx" presStyleLbl="revTx" presStyleIdx="4" presStyleCnt="5">
        <dgm:presLayoutVars>
          <dgm:chMax val="0"/>
          <dgm:chPref val="0"/>
        </dgm:presLayoutVars>
      </dgm:prSet>
      <dgm:spPr/>
    </dgm:pt>
  </dgm:ptLst>
  <dgm:cxnLst>
    <dgm:cxn modelId="{2BCB700C-FA40-4A3B-8576-DA247F4CBFCE}" type="presOf" srcId="{9C4040E3-D2EC-42EA-BB83-0DF38F60C918}" destId="{92F17ED5-03A9-41C2-B343-89F50020D08C}" srcOrd="0" destOrd="0" presId="urn:microsoft.com/office/officeart/2018/2/layout/IconVerticalSolidList"/>
    <dgm:cxn modelId="{417A7039-39E8-4D5C-B997-E410997705B6}" type="presOf" srcId="{6EC8D0CA-87A4-4EAD-9DC5-078B13F486A6}" destId="{408F0C10-6D19-494E-ABE3-37452324C305}" srcOrd="0" destOrd="0" presId="urn:microsoft.com/office/officeart/2018/2/layout/IconVerticalSolidList"/>
    <dgm:cxn modelId="{A8CFF75C-2BDE-4091-B73E-595B13D5B2F5}" srcId="{AF28ED19-D53F-495C-A9B6-F9642651B707}" destId="{6EC8D0CA-87A4-4EAD-9DC5-078B13F486A6}" srcOrd="0" destOrd="0" parTransId="{95571D75-33C7-4BE3-9B42-48FC8C0E8242}" sibTransId="{BDE71D20-1A2B-439A-81DD-83FA250923A0}"/>
    <dgm:cxn modelId="{C5AED145-CC2A-4113-A5C3-7F868E1AEC7E}" type="presOf" srcId="{CEEF2CB8-D76A-41BB-867D-1D6A5CBAC855}" destId="{16744785-F3AC-4E07-B241-1EB29BC06AC3}" srcOrd="0" destOrd="0" presId="urn:microsoft.com/office/officeart/2018/2/layout/IconVerticalSolidList"/>
    <dgm:cxn modelId="{A2AA604D-DBE0-4E96-912D-C10EF0B9AF86}" type="presOf" srcId="{501D6404-EC6B-49F6-96EF-F68A2C8D1374}" destId="{FA3DA3C6-6893-4D4F-8537-EE2A4D4E26C0}" srcOrd="0" destOrd="0" presId="urn:microsoft.com/office/officeart/2018/2/layout/IconVerticalSolidList"/>
    <dgm:cxn modelId="{E490714D-5202-4C51-8849-BA56A531A8F9}" srcId="{AF28ED19-D53F-495C-A9B6-F9642651B707}" destId="{B08D3188-9574-44C3-8F96-2AF99A8D6E1B}" srcOrd="3" destOrd="0" parTransId="{0B743B0A-6451-4456-904F-55838A91006B}" sibTransId="{8DF8A3C0-D686-4A2A-A43E-39F75CACD747}"/>
    <dgm:cxn modelId="{DD5AB674-6793-4E11-BF49-4D8FCB9EADE4}" type="presOf" srcId="{AF28ED19-D53F-495C-A9B6-F9642651B707}" destId="{F7CAEFAE-4CC1-4C44-B4FB-071F5FE4A500}" srcOrd="0" destOrd="0" presId="urn:microsoft.com/office/officeart/2018/2/layout/IconVerticalSolidList"/>
    <dgm:cxn modelId="{26BAFE56-4069-474F-8DD2-54D9B46CAFFA}" srcId="{AF28ED19-D53F-495C-A9B6-F9642651B707}" destId="{CEEF2CB8-D76A-41BB-867D-1D6A5CBAC855}" srcOrd="2" destOrd="0" parTransId="{2F2F6434-D37E-48A8-8421-18BB23B28A3F}" sibTransId="{088DB09F-7079-4750-B169-C5C022A721B9}"/>
    <dgm:cxn modelId="{2B0ECE7C-B4C4-417E-8FDD-F752F34A2547}" type="presOf" srcId="{B08D3188-9574-44C3-8F96-2AF99A8D6E1B}" destId="{5011F10B-FAC8-4D77-925F-57EBEA9EF145}" srcOrd="0" destOrd="0" presId="urn:microsoft.com/office/officeart/2018/2/layout/IconVerticalSolidList"/>
    <dgm:cxn modelId="{BD4F0BB9-D57F-45F1-8BB8-2745F3DE095B}" srcId="{AF28ED19-D53F-495C-A9B6-F9642651B707}" destId="{501D6404-EC6B-49F6-96EF-F68A2C8D1374}" srcOrd="1" destOrd="0" parTransId="{B33D54C0-D608-4325-ABB0-387241199CA9}" sibTransId="{F5B7DD79-2D02-49FA-A9B8-6BCBBB0B3C03}"/>
    <dgm:cxn modelId="{8DAD5ECD-B232-4A9B-B734-C698138A6FF1}" srcId="{AF28ED19-D53F-495C-A9B6-F9642651B707}" destId="{9C4040E3-D2EC-42EA-BB83-0DF38F60C918}" srcOrd="4" destOrd="0" parTransId="{73C1B403-C788-47ED-962B-0624399C2A83}" sibTransId="{A9058720-7BFC-4ECD-946A-DE10E6FD5A02}"/>
    <dgm:cxn modelId="{757C1D0E-66CA-449A-B9F1-4125D5A28B45}" type="presParOf" srcId="{F7CAEFAE-4CC1-4C44-B4FB-071F5FE4A500}" destId="{9BE757D3-776E-42CB-B9B2-F7E3B0F05834}" srcOrd="0" destOrd="0" presId="urn:microsoft.com/office/officeart/2018/2/layout/IconVerticalSolidList"/>
    <dgm:cxn modelId="{760A71BC-EA12-404F-8856-9B9DBCFCB21E}" type="presParOf" srcId="{9BE757D3-776E-42CB-B9B2-F7E3B0F05834}" destId="{D2D6A209-1F40-4A53-B796-849AC578FC79}" srcOrd="0" destOrd="0" presId="urn:microsoft.com/office/officeart/2018/2/layout/IconVerticalSolidList"/>
    <dgm:cxn modelId="{8132AFCE-CB50-4A74-A120-1D786F3923AA}" type="presParOf" srcId="{9BE757D3-776E-42CB-B9B2-F7E3B0F05834}" destId="{49674C59-25A4-4E3D-8E7A-D65BC20FD95A}" srcOrd="1" destOrd="0" presId="urn:microsoft.com/office/officeart/2018/2/layout/IconVerticalSolidList"/>
    <dgm:cxn modelId="{A4CCCEEF-6153-4779-B65D-1CA60045A331}" type="presParOf" srcId="{9BE757D3-776E-42CB-B9B2-F7E3B0F05834}" destId="{25932E1A-C2CA-4D0D-8B88-7DFF9C1441EC}" srcOrd="2" destOrd="0" presId="urn:microsoft.com/office/officeart/2018/2/layout/IconVerticalSolidList"/>
    <dgm:cxn modelId="{72B5860D-B53A-4A7C-8C2A-437846ADA041}" type="presParOf" srcId="{9BE757D3-776E-42CB-B9B2-F7E3B0F05834}" destId="{408F0C10-6D19-494E-ABE3-37452324C305}" srcOrd="3" destOrd="0" presId="urn:microsoft.com/office/officeart/2018/2/layout/IconVerticalSolidList"/>
    <dgm:cxn modelId="{9CED53B8-15A8-4E42-A36F-444B676F8DBA}" type="presParOf" srcId="{F7CAEFAE-4CC1-4C44-B4FB-071F5FE4A500}" destId="{01F0CB57-0E93-4B92-A5B7-531F407C21F7}" srcOrd="1" destOrd="0" presId="urn:microsoft.com/office/officeart/2018/2/layout/IconVerticalSolidList"/>
    <dgm:cxn modelId="{87209F00-48E5-4C5B-9C4E-40BFC7C18B6E}" type="presParOf" srcId="{F7CAEFAE-4CC1-4C44-B4FB-071F5FE4A500}" destId="{B56DB893-95DA-417D-B5E8-244833D52F85}" srcOrd="2" destOrd="0" presId="urn:microsoft.com/office/officeart/2018/2/layout/IconVerticalSolidList"/>
    <dgm:cxn modelId="{D0BC6D4A-95A6-4189-8E3D-CD83045787D8}" type="presParOf" srcId="{B56DB893-95DA-417D-B5E8-244833D52F85}" destId="{71AC0CA5-4A96-44E4-8B6C-D27B0CBBC739}" srcOrd="0" destOrd="0" presId="urn:microsoft.com/office/officeart/2018/2/layout/IconVerticalSolidList"/>
    <dgm:cxn modelId="{82C7DE66-4FEC-4333-A899-A4F50AA85158}" type="presParOf" srcId="{B56DB893-95DA-417D-B5E8-244833D52F85}" destId="{2CD978F7-0B94-4E77-8DBE-42C0F5FB275A}" srcOrd="1" destOrd="0" presId="urn:microsoft.com/office/officeart/2018/2/layout/IconVerticalSolidList"/>
    <dgm:cxn modelId="{043CFEFC-2FF4-41E2-B37E-BAA477A01439}" type="presParOf" srcId="{B56DB893-95DA-417D-B5E8-244833D52F85}" destId="{C1E98D25-719F-4F5F-BF1A-EEBB3E2575B8}" srcOrd="2" destOrd="0" presId="urn:microsoft.com/office/officeart/2018/2/layout/IconVerticalSolidList"/>
    <dgm:cxn modelId="{1F239F41-96C1-4E54-87B5-D891C2B0C964}" type="presParOf" srcId="{B56DB893-95DA-417D-B5E8-244833D52F85}" destId="{FA3DA3C6-6893-4D4F-8537-EE2A4D4E26C0}" srcOrd="3" destOrd="0" presId="urn:microsoft.com/office/officeart/2018/2/layout/IconVerticalSolidList"/>
    <dgm:cxn modelId="{041C58EC-49E1-4B8A-AA64-EDC471658C87}" type="presParOf" srcId="{F7CAEFAE-4CC1-4C44-B4FB-071F5FE4A500}" destId="{58EA8F96-04BF-4102-BE4F-1ADBEEEF4B8D}" srcOrd="3" destOrd="0" presId="urn:microsoft.com/office/officeart/2018/2/layout/IconVerticalSolidList"/>
    <dgm:cxn modelId="{B9B8922C-D6E5-4392-A391-2B83F6A0A32C}" type="presParOf" srcId="{F7CAEFAE-4CC1-4C44-B4FB-071F5FE4A500}" destId="{E8C888F3-F0D7-4B3F-BB2C-52ED0C9EC189}" srcOrd="4" destOrd="0" presId="urn:microsoft.com/office/officeart/2018/2/layout/IconVerticalSolidList"/>
    <dgm:cxn modelId="{251FD3CB-7BB2-4DD7-A987-82722D8AE48C}" type="presParOf" srcId="{E8C888F3-F0D7-4B3F-BB2C-52ED0C9EC189}" destId="{E67C271A-5071-4766-A956-21CF13F64EF7}" srcOrd="0" destOrd="0" presId="urn:microsoft.com/office/officeart/2018/2/layout/IconVerticalSolidList"/>
    <dgm:cxn modelId="{4F05C590-A608-45DB-BF31-F515947C4003}" type="presParOf" srcId="{E8C888F3-F0D7-4B3F-BB2C-52ED0C9EC189}" destId="{AE98226E-00A0-441B-B661-D99E1FFCA62B}" srcOrd="1" destOrd="0" presId="urn:microsoft.com/office/officeart/2018/2/layout/IconVerticalSolidList"/>
    <dgm:cxn modelId="{C97E468E-B8D2-4090-BF72-04C8E593F6C1}" type="presParOf" srcId="{E8C888F3-F0D7-4B3F-BB2C-52ED0C9EC189}" destId="{0F995595-3E9A-411A-BAC6-368DC7230C9E}" srcOrd="2" destOrd="0" presId="urn:microsoft.com/office/officeart/2018/2/layout/IconVerticalSolidList"/>
    <dgm:cxn modelId="{F1F1233D-D9D9-41DE-86AC-4DBCDEBD82D1}" type="presParOf" srcId="{E8C888F3-F0D7-4B3F-BB2C-52ED0C9EC189}" destId="{16744785-F3AC-4E07-B241-1EB29BC06AC3}" srcOrd="3" destOrd="0" presId="urn:microsoft.com/office/officeart/2018/2/layout/IconVerticalSolidList"/>
    <dgm:cxn modelId="{EB0E45D7-2A67-4F87-A52D-69F9DC4D6D28}" type="presParOf" srcId="{F7CAEFAE-4CC1-4C44-B4FB-071F5FE4A500}" destId="{CAFACF99-4002-4336-81AA-015AC37FAB94}" srcOrd="5" destOrd="0" presId="urn:microsoft.com/office/officeart/2018/2/layout/IconVerticalSolidList"/>
    <dgm:cxn modelId="{0063F69C-59C1-4E7B-8727-34295233A2F7}" type="presParOf" srcId="{F7CAEFAE-4CC1-4C44-B4FB-071F5FE4A500}" destId="{0EDD7E4D-5650-4EEF-85F4-149842DF6E8E}" srcOrd="6" destOrd="0" presId="urn:microsoft.com/office/officeart/2018/2/layout/IconVerticalSolidList"/>
    <dgm:cxn modelId="{21B04E87-4CE3-4FA7-816A-FC0944FF5BF3}" type="presParOf" srcId="{0EDD7E4D-5650-4EEF-85F4-149842DF6E8E}" destId="{0ED52DAC-C66C-4FE1-9D84-6D35D75122CB}" srcOrd="0" destOrd="0" presId="urn:microsoft.com/office/officeart/2018/2/layout/IconVerticalSolidList"/>
    <dgm:cxn modelId="{5C93807C-AC4D-4C62-BB4F-83D3A2E2BDBD}" type="presParOf" srcId="{0EDD7E4D-5650-4EEF-85F4-149842DF6E8E}" destId="{B6EE5D91-03DA-4012-ABC8-18E085C17B86}" srcOrd="1" destOrd="0" presId="urn:microsoft.com/office/officeart/2018/2/layout/IconVerticalSolidList"/>
    <dgm:cxn modelId="{BA7D5027-C87F-4F4E-B4D7-1B222158D26F}" type="presParOf" srcId="{0EDD7E4D-5650-4EEF-85F4-149842DF6E8E}" destId="{AE11EE53-FD8A-464D-8EBD-B6EA8D5CDABF}" srcOrd="2" destOrd="0" presId="urn:microsoft.com/office/officeart/2018/2/layout/IconVerticalSolidList"/>
    <dgm:cxn modelId="{E1A0FA10-9CC1-4DEE-A3CE-184B80DFCDCA}" type="presParOf" srcId="{0EDD7E4D-5650-4EEF-85F4-149842DF6E8E}" destId="{5011F10B-FAC8-4D77-925F-57EBEA9EF145}" srcOrd="3" destOrd="0" presId="urn:microsoft.com/office/officeart/2018/2/layout/IconVerticalSolidList"/>
    <dgm:cxn modelId="{7A33A6B9-BB85-4C10-A1F5-9551E7E58F1B}" type="presParOf" srcId="{F7CAEFAE-4CC1-4C44-B4FB-071F5FE4A500}" destId="{70D68600-BE9D-48E4-AF7C-8DE814626069}" srcOrd="7" destOrd="0" presId="urn:microsoft.com/office/officeart/2018/2/layout/IconVerticalSolidList"/>
    <dgm:cxn modelId="{76FCB125-1A7E-4A85-8030-C4EF3F137EF1}" type="presParOf" srcId="{F7CAEFAE-4CC1-4C44-B4FB-071F5FE4A500}" destId="{AF4BE431-F03D-4A73-B5A6-BC8AD01511A6}" srcOrd="8" destOrd="0" presId="urn:microsoft.com/office/officeart/2018/2/layout/IconVerticalSolidList"/>
    <dgm:cxn modelId="{EB00DFFC-FE52-49FB-BA37-78B5DAA000E3}" type="presParOf" srcId="{AF4BE431-F03D-4A73-B5A6-BC8AD01511A6}" destId="{7BEAE7C9-2B71-4F36-BACA-BEFE5C04236A}" srcOrd="0" destOrd="0" presId="urn:microsoft.com/office/officeart/2018/2/layout/IconVerticalSolidList"/>
    <dgm:cxn modelId="{FF42B2AC-3131-47CE-B340-F6090B9BBB24}" type="presParOf" srcId="{AF4BE431-F03D-4A73-B5A6-BC8AD01511A6}" destId="{1C43AEE9-5DDE-49FC-BC26-A05398532C8A}" srcOrd="1" destOrd="0" presId="urn:microsoft.com/office/officeart/2018/2/layout/IconVerticalSolidList"/>
    <dgm:cxn modelId="{AE67A730-9A7E-4A94-8C89-80C5C4783D0C}" type="presParOf" srcId="{AF4BE431-F03D-4A73-B5A6-BC8AD01511A6}" destId="{FD1CFB82-B3A5-45F6-80AC-2F8D0373FA09}" srcOrd="2" destOrd="0" presId="urn:microsoft.com/office/officeart/2018/2/layout/IconVerticalSolidList"/>
    <dgm:cxn modelId="{FC67DF28-C6B4-409D-9B86-485312682650}" type="presParOf" srcId="{AF4BE431-F03D-4A73-B5A6-BC8AD01511A6}" destId="{92F17ED5-03A9-41C2-B343-89F50020D0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DCAE348-C63D-4C86-B079-6A650F08202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BF75D05-2E03-41D0-8321-F9369577EAAD}">
      <dgm:prSet/>
      <dgm:spPr/>
      <dgm:t>
        <a:bodyPr/>
        <a:lstStyle/>
        <a:p>
          <a:r>
            <a:rPr lang="en-US" dirty="0"/>
            <a:t>Google Images</a:t>
          </a:r>
        </a:p>
      </dgm:t>
    </dgm:pt>
    <dgm:pt modelId="{18E15DE6-2AF8-4BFD-8AEE-5F5972EDFD85}" type="parTrans" cxnId="{CFC76570-F4D3-425A-99D1-617E6F717B20}">
      <dgm:prSet/>
      <dgm:spPr/>
      <dgm:t>
        <a:bodyPr/>
        <a:lstStyle/>
        <a:p>
          <a:endParaRPr lang="en-US"/>
        </a:p>
      </dgm:t>
    </dgm:pt>
    <dgm:pt modelId="{38CA234F-B11B-4A95-BA18-6465C86DBE37}" type="sibTrans" cxnId="{CFC76570-F4D3-425A-99D1-617E6F717B20}">
      <dgm:prSet/>
      <dgm:spPr/>
      <dgm:t>
        <a:bodyPr/>
        <a:lstStyle/>
        <a:p>
          <a:endParaRPr lang="en-US"/>
        </a:p>
      </dgm:t>
    </dgm:pt>
    <dgm:pt modelId="{8A01364B-4202-4694-8FDF-324CE2CE5391}">
      <dgm:prSet/>
      <dgm:spPr/>
      <dgm:t>
        <a:bodyPr/>
        <a:lstStyle/>
        <a:p>
          <a:r>
            <a:rPr lang="en-US" dirty="0"/>
            <a:t>GitHub API Documentation </a:t>
          </a:r>
          <a:r>
            <a:rPr lang="en-US" dirty="0">
              <a:solidFill>
                <a:schemeClr val="bg1"/>
              </a:solidFill>
            </a:rPr>
            <a:t>“</a:t>
          </a:r>
          <a:r>
            <a:rPr lang="en-CA"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https://developer.github.com/v3/</a:t>
          </a:r>
          <a:r>
            <a:rPr lang="en-CA" dirty="0">
              <a:solidFill>
                <a:schemeClr val="bg1"/>
              </a:solidFill>
            </a:rPr>
            <a:t>”</a:t>
          </a:r>
          <a:endParaRPr lang="en-US" dirty="0">
            <a:solidFill>
              <a:schemeClr val="bg1"/>
            </a:solidFill>
          </a:endParaRPr>
        </a:p>
      </dgm:t>
    </dgm:pt>
    <dgm:pt modelId="{0435F3F3-1AF5-410D-894F-86E7434137FE}" type="parTrans" cxnId="{0BAF8839-D5DD-4666-96CD-79CBC3F8C7F5}">
      <dgm:prSet/>
      <dgm:spPr/>
      <dgm:t>
        <a:bodyPr/>
        <a:lstStyle/>
        <a:p>
          <a:endParaRPr lang="en-US"/>
        </a:p>
      </dgm:t>
    </dgm:pt>
    <dgm:pt modelId="{A095065B-B100-44D0-BE43-8C58271870F4}" type="sibTrans" cxnId="{0BAF8839-D5DD-4666-96CD-79CBC3F8C7F5}">
      <dgm:prSet/>
      <dgm:spPr/>
      <dgm:t>
        <a:bodyPr/>
        <a:lstStyle/>
        <a:p>
          <a:endParaRPr lang="en-US"/>
        </a:p>
      </dgm:t>
    </dgm:pt>
    <dgm:pt modelId="{E5D5C6A5-8809-4CF4-9C63-B89E83BDADE9}">
      <dgm:prSet/>
      <dgm:spPr/>
      <dgm:t>
        <a:bodyPr/>
        <a:lstStyle/>
        <a:p>
          <a:r>
            <a:rPr lang="en-US" dirty="0"/>
            <a:t>Beautiful Soup Documentation </a:t>
          </a:r>
          <a:r>
            <a:rPr lang="en-US" dirty="0">
              <a:solidFill>
                <a:schemeClr val="bg1"/>
              </a:solidFill>
            </a:rPr>
            <a:t>“</a:t>
          </a:r>
          <a:r>
            <a:rPr lang="en-CA"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https://www.crummy.com/software/</a:t>
          </a:r>
          <a:r>
            <a:rPr lang="en-CA" dirty="0" err="1">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BeautifulSoup</a:t>
          </a:r>
          <a:r>
            <a:rPr lang="en-CA"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/bs3/documentation.html</a:t>
          </a:r>
          <a:r>
            <a:rPr lang="en-CA" dirty="0">
              <a:solidFill>
                <a:schemeClr val="bg1"/>
              </a:solidFill>
            </a:rPr>
            <a:t>”</a:t>
          </a:r>
          <a:endParaRPr lang="en-US" dirty="0">
            <a:solidFill>
              <a:schemeClr val="bg1"/>
            </a:solidFill>
          </a:endParaRPr>
        </a:p>
      </dgm:t>
    </dgm:pt>
    <dgm:pt modelId="{A2EF4320-1847-4B93-A965-986B8DEE6299}" type="parTrans" cxnId="{F05F8A34-39A6-43F9-8B52-BAACCABCA24D}">
      <dgm:prSet/>
      <dgm:spPr/>
      <dgm:t>
        <a:bodyPr/>
        <a:lstStyle/>
        <a:p>
          <a:endParaRPr lang="en-US"/>
        </a:p>
      </dgm:t>
    </dgm:pt>
    <dgm:pt modelId="{22BA0076-EE7D-4D57-AF17-DA4B9FF87E5C}" type="sibTrans" cxnId="{F05F8A34-39A6-43F9-8B52-BAACCABCA24D}">
      <dgm:prSet/>
      <dgm:spPr/>
      <dgm:t>
        <a:bodyPr/>
        <a:lstStyle/>
        <a:p>
          <a:endParaRPr lang="en-US"/>
        </a:p>
      </dgm:t>
    </dgm:pt>
    <dgm:pt modelId="{9C8BF1AC-B4A9-454A-B8E4-3E952B69B508}">
      <dgm:prSet/>
      <dgm:spPr/>
      <dgm:t>
        <a:bodyPr/>
        <a:lstStyle/>
        <a:p>
          <a:r>
            <a:rPr lang="en-CA" dirty="0"/>
            <a:t>Dataset from Kaggle </a:t>
          </a:r>
          <a:r>
            <a:rPr lang="en-CA" dirty="0">
              <a:solidFill>
                <a:schemeClr val="bg1"/>
              </a:solidFill>
            </a:rPr>
            <a:t>“</a:t>
          </a:r>
          <a:r>
            <a:rPr lang="en-CA"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https://www.kaggle.com/datasets</a:t>
          </a:r>
          <a:r>
            <a:rPr lang="en-CA" dirty="0">
              <a:solidFill>
                <a:schemeClr val="bg1"/>
              </a:solidFill>
            </a:rPr>
            <a:t>”</a:t>
          </a:r>
          <a:endParaRPr lang="en-US" dirty="0">
            <a:solidFill>
              <a:schemeClr val="bg1"/>
            </a:solidFill>
          </a:endParaRPr>
        </a:p>
      </dgm:t>
    </dgm:pt>
    <dgm:pt modelId="{754C32D5-1CD5-45E6-8940-89BDBA268AB3}" type="parTrans" cxnId="{4B993204-2402-49B6-85A1-F156501D6F14}">
      <dgm:prSet/>
      <dgm:spPr/>
      <dgm:t>
        <a:bodyPr/>
        <a:lstStyle/>
        <a:p>
          <a:endParaRPr lang="en-US"/>
        </a:p>
      </dgm:t>
    </dgm:pt>
    <dgm:pt modelId="{81FC2ED2-50E0-428D-9708-3F3F46C3815D}" type="sibTrans" cxnId="{4B993204-2402-49B6-85A1-F156501D6F14}">
      <dgm:prSet/>
      <dgm:spPr/>
      <dgm:t>
        <a:bodyPr/>
        <a:lstStyle/>
        <a:p>
          <a:endParaRPr lang="en-US"/>
        </a:p>
      </dgm:t>
    </dgm:pt>
    <dgm:pt modelId="{597C07D4-E50A-4046-A219-9EAD854C3383}">
      <dgm:prSet custT="1"/>
      <dgm:spPr/>
      <dgm:t>
        <a:bodyPr/>
        <a:lstStyle/>
        <a:p>
          <a:r>
            <a:rPr lang="en-US" sz="1600" dirty="0"/>
            <a:t>K. Aggarwal, A. </a:t>
          </a:r>
          <a:r>
            <a:rPr lang="en-US" sz="1600" dirty="0" err="1"/>
            <a:t>Hindle</a:t>
          </a:r>
          <a:r>
            <a:rPr lang="en-US" sz="1600" dirty="0"/>
            <a:t>, and E. </a:t>
          </a:r>
          <a:r>
            <a:rPr lang="en-US" sz="1600" dirty="0" err="1"/>
            <a:t>Stroulia</a:t>
          </a:r>
          <a:r>
            <a:rPr lang="en-US" sz="1600" dirty="0"/>
            <a:t>. Co-evolution of project documentation and popularity within GitHub. In 11st Working Conference on Mining </a:t>
          </a:r>
          <a:r>
            <a:rPr lang="fr-FR" sz="1600" dirty="0"/>
            <a:t>Software Repositories (MSR), pages 360{363, 2014.</a:t>
          </a:r>
          <a:endParaRPr lang="en-US" sz="1600" dirty="0"/>
        </a:p>
      </dgm:t>
    </dgm:pt>
    <dgm:pt modelId="{CD5B3DC3-6C1A-4031-A545-828F7AEF25F1}" type="parTrans" cxnId="{5EF51D6C-7F79-446C-8D45-A88593934268}">
      <dgm:prSet/>
      <dgm:spPr/>
      <dgm:t>
        <a:bodyPr/>
        <a:lstStyle/>
        <a:p>
          <a:endParaRPr lang="en-US"/>
        </a:p>
      </dgm:t>
    </dgm:pt>
    <dgm:pt modelId="{6E0B814E-6903-4BFA-A12A-202BC9AF23B5}" type="sibTrans" cxnId="{5EF51D6C-7F79-446C-8D45-A88593934268}">
      <dgm:prSet/>
      <dgm:spPr/>
      <dgm:t>
        <a:bodyPr/>
        <a:lstStyle/>
        <a:p>
          <a:endParaRPr lang="en-US"/>
        </a:p>
      </dgm:t>
    </dgm:pt>
    <dgm:pt modelId="{624F9472-2C21-4B2A-B300-19ADFF94C372}" type="pres">
      <dgm:prSet presAssocID="{8DCAE348-C63D-4C86-B079-6A650F08202C}" presName="root" presStyleCnt="0">
        <dgm:presLayoutVars>
          <dgm:dir/>
          <dgm:resizeHandles val="exact"/>
        </dgm:presLayoutVars>
      </dgm:prSet>
      <dgm:spPr/>
    </dgm:pt>
    <dgm:pt modelId="{10BC8B7C-F87F-416A-A2EC-8B98751F0CED}" type="pres">
      <dgm:prSet presAssocID="{1BF75D05-2E03-41D0-8321-F9369577EAAD}" presName="compNode" presStyleCnt="0"/>
      <dgm:spPr/>
    </dgm:pt>
    <dgm:pt modelId="{D1FF06E0-0941-4910-B320-DFC925AF6654}" type="pres">
      <dgm:prSet presAssocID="{1BF75D05-2E03-41D0-8321-F9369577EAAD}" presName="bgRect" presStyleLbl="bgShp" presStyleIdx="0" presStyleCnt="5" custLinFactNeighborX="-1666" custLinFactNeighborY="-45923"/>
      <dgm:spPr/>
    </dgm:pt>
    <dgm:pt modelId="{2B4E8A5B-261D-472E-9920-0BFC0AA67057}" type="pres">
      <dgm:prSet presAssocID="{1BF75D05-2E03-41D0-8321-F9369577EAAD}" presName="iconRect" presStyleLbl="node1" presStyleIdx="0"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amera"/>
        </a:ext>
      </dgm:extLst>
    </dgm:pt>
    <dgm:pt modelId="{159F1E2C-5EF4-4E3D-B67F-598B82791692}" type="pres">
      <dgm:prSet presAssocID="{1BF75D05-2E03-41D0-8321-F9369577EAAD}" presName="spaceRect" presStyleCnt="0"/>
      <dgm:spPr/>
    </dgm:pt>
    <dgm:pt modelId="{4FE816D2-17FF-4335-B8A1-11DCC677652B}" type="pres">
      <dgm:prSet presAssocID="{1BF75D05-2E03-41D0-8321-F9369577EAAD}" presName="parTx" presStyleLbl="revTx" presStyleIdx="0" presStyleCnt="5">
        <dgm:presLayoutVars>
          <dgm:chMax val="0"/>
          <dgm:chPref val="0"/>
        </dgm:presLayoutVars>
      </dgm:prSet>
      <dgm:spPr/>
    </dgm:pt>
    <dgm:pt modelId="{C2402FB7-7E42-40CC-ACA4-CD2655A1B196}" type="pres">
      <dgm:prSet presAssocID="{38CA234F-B11B-4A95-BA18-6465C86DBE37}" presName="sibTrans" presStyleCnt="0"/>
      <dgm:spPr/>
    </dgm:pt>
    <dgm:pt modelId="{D6BE7031-0FC1-48A1-BF8B-E0EC429DB350}" type="pres">
      <dgm:prSet presAssocID="{8A01364B-4202-4694-8FDF-324CE2CE5391}" presName="compNode" presStyleCnt="0"/>
      <dgm:spPr/>
    </dgm:pt>
    <dgm:pt modelId="{1B194DC2-80C5-4639-ADD3-F5114F543B4C}" type="pres">
      <dgm:prSet presAssocID="{8A01364B-4202-4694-8FDF-324CE2CE5391}" presName="bgRect" presStyleLbl="bgShp" presStyleIdx="1" presStyleCnt="5"/>
      <dgm:spPr/>
    </dgm:pt>
    <dgm:pt modelId="{48D260E5-BC48-49A5-BAC9-06457E2B3C1E}" type="pres">
      <dgm:prSet presAssocID="{8A01364B-4202-4694-8FDF-324CE2CE5391}" presName="iconRect" presStyleLbl="node1" presStyleIdx="1"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Open Folder"/>
        </a:ext>
      </dgm:extLst>
    </dgm:pt>
    <dgm:pt modelId="{9C749B7F-EF8F-4A82-82E5-0ED0067AF500}" type="pres">
      <dgm:prSet presAssocID="{8A01364B-4202-4694-8FDF-324CE2CE5391}" presName="spaceRect" presStyleCnt="0"/>
      <dgm:spPr/>
    </dgm:pt>
    <dgm:pt modelId="{DEEA3534-B0C4-45B5-A3EB-BF35B5D87635}" type="pres">
      <dgm:prSet presAssocID="{8A01364B-4202-4694-8FDF-324CE2CE5391}" presName="parTx" presStyleLbl="revTx" presStyleIdx="1" presStyleCnt="5">
        <dgm:presLayoutVars>
          <dgm:chMax val="0"/>
          <dgm:chPref val="0"/>
        </dgm:presLayoutVars>
      </dgm:prSet>
      <dgm:spPr/>
    </dgm:pt>
    <dgm:pt modelId="{3DEF7B80-0E53-4BD7-A9F7-309924896547}" type="pres">
      <dgm:prSet presAssocID="{A095065B-B100-44D0-BE43-8C58271870F4}" presName="sibTrans" presStyleCnt="0"/>
      <dgm:spPr/>
    </dgm:pt>
    <dgm:pt modelId="{FAEA2EEE-DA07-4952-A413-FF26BB940F0B}" type="pres">
      <dgm:prSet presAssocID="{E5D5C6A5-8809-4CF4-9C63-B89E83BDADE9}" presName="compNode" presStyleCnt="0"/>
      <dgm:spPr/>
    </dgm:pt>
    <dgm:pt modelId="{44902916-6DBA-40C6-A1DE-3E060BE7ABDA}" type="pres">
      <dgm:prSet presAssocID="{E5D5C6A5-8809-4CF4-9C63-B89E83BDADE9}" presName="bgRect" presStyleLbl="bgShp" presStyleIdx="2" presStyleCnt="5"/>
      <dgm:spPr/>
    </dgm:pt>
    <dgm:pt modelId="{64F8AAEF-13E2-4F7C-8B48-B1560C686936}" type="pres">
      <dgm:prSet presAssocID="{E5D5C6A5-8809-4CF4-9C63-B89E83BDADE9}" presName="iconRect" presStyleLbl="node1" presStyleIdx="2"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able Setting"/>
        </a:ext>
      </dgm:extLst>
    </dgm:pt>
    <dgm:pt modelId="{A9CE73F2-7BD4-4DF7-BE05-61984BA772DB}" type="pres">
      <dgm:prSet presAssocID="{E5D5C6A5-8809-4CF4-9C63-B89E83BDADE9}" presName="spaceRect" presStyleCnt="0"/>
      <dgm:spPr/>
    </dgm:pt>
    <dgm:pt modelId="{5043DDE5-0C9F-4F3D-A275-193D8AA3E445}" type="pres">
      <dgm:prSet presAssocID="{E5D5C6A5-8809-4CF4-9C63-B89E83BDADE9}" presName="parTx" presStyleLbl="revTx" presStyleIdx="2" presStyleCnt="5">
        <dgm:presLayoutVars>
          <dgm:chMax val="0"/>
          <dgm:chPref val="0"/>
        </dgm:presLayoutVars>
      </dgm:prSet>
      <dgm:spPr/>
    </dgm:pt>
    <dgm:pt modelId="{9F2F67F5-DA05-48E9-8CAF-6026AEE8475A}" type="pres">
      <dgm:prSet presAssocID="{22BA0076-EE7D-4D57-AF17-DA4B9FF87E5C}" presName="sibTrans" presStyleCnt="0"/>
      <dgm:spPr/>
    </dgm:pt>
    <dgm:pt modelId="{C38F30F9-04E3-4264-AC88-E54A0DD99F17}" type="pres">
      <dgm:prSet presAssocID="{9C8BF1AC-B4A9-454A-B8E4-3E952B69B508}" presName="compNode" presStyleCnt="0"/>
      <dgm:spPr/>
    </dgm:pt>
    <dgm:pt modelId="{58177065-4A00-4CD0-B0E4-B082C2335D5E}" type="pres">
      <dgm:prSet presAssocID="{9C8BF1AC-B4A9-454A-B8E4-3E952B69B508}" presName="bgRect" presStyleLbl="bgShp" presStyleIdx="3" presStyleCnt="5"/>
      <dgm:spPr/>
    </dgm:pt>
    <dgm:pt modelId="{3E25B858-C331-4018-8C14-62EEA2AF6D3F}" type="pres">
      <dgm:prSet presAssocID="{9C8BF1AC-B4A9-454A-B8E4-3E952B69B508}" presName="iconRect" presStyleLbl="node1" presStyleIdx="3"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Skeleton"/>
        </a:ext>
      </dgm:extLst>
    </dgm:pt>
    <dgm:pt modelId="{D065C012-3B64-4E8C-A753-45DF6E6E0B94}" type="pres">
      <dgm:prSet presAssocID="{9C8BF1AC-B4A9-454A-B8E4-3E952B69B508}" presName="spaceRect" presStyleCnt="0"/>
      <dgm:spPr/>
    </dgm:pt>
    <dgm:pt modelId="{666A145F-38A8-4FC1-BE36-8E33886B5400}" type="pres">
      <dgm:prSet presAssocID="{9C8BF1AC-B4A9-454A-B8E4-3E952B69B508}" presName="parTx" presStyleLbl="revTx" presStyleIdx="3" presStyleCnt="5">
        <dgm:presLayoutVars>
          <dgm:chMax val="0"/>
          <dgm:chPref val="0"/>
        </dgm:presLayoutVars>
      </dgm:prSet>
      <dgm:spPr/>
    </dgm:pt>
    <dgm:pt modelId="{1EC7B59D-D865-4F69-8709-D7CC67398D2A}" type="pres">
      <dgm:prSet presAssocID="{81FC2ED2-50E0-428D-9708-3F3F46C3815D}" presName="sibTrans" presStyleCnt="0"/>
      <dgm:spPr/>
    </dgm:pt>
    <dgm:pt modelId="{803E803A-D3B9-4AA4-A236-9C149928938D}" type="pres">
      <dgm:prSet presAssocID="{597C07D4-E50A-4046-A219-9EAD854C3383}" presName="compNode" presStyleCnt="0"/>
      <dgm:spPr/>
    </dgm:pt>
    <dgm:pt modelId="{ECEAFB33-9BAB-455F-8A49-370DC17A358A}" type="pres">
      <dgm:prSet presAssocID="{597C07D4-E50A-4046-A219-9EAD854C3383}" presName="bgRect" presStyleLbl="bgShp" presStyleIdx="4" presStyleCnt="5"/>
      <dgm:spPr/>
    </dgm:pt>
    <dgm:pt modelId="{07313A2B-1C20-450D-9C84-CD5E8FCB0D14}" type="pres">
      <dgm:prSet presAssocID="{597C07D4-E50A-4046-A219-9EAD854C3383}" presName="iconRect" presStyleLbl="node1" presStyleIdx="4" presStyleCnt="5"/>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Presentation with Checklist"/>
        </a:ext>
      </dgm:extLst>
    </dgm:pt>
    <dgm:pt modelId="{C8E48C9B-D83E-44C1-9273-2D9C544B7287}" type="pres">
      <dgm:prSet presAssocID="{597C07D4-E50A-4046-A219-9EAD854C3383}" presName="spaceRect" presStyleCnt="0"/>
      <dgm:spPr/>
    </dgm:pt>
    <dgm:pt modelId="{09C3E2BB-0738-4FF4-8EE6-FD3F11E7C0CE}" type="pres">
      <dgm:prSet presAssocID="{597C07D4-E50A-4046-A219-9EAD854C3383}" presName="parTx" presStyleLbl="revTx" presStyleIdx="4" presStyleCnt="5">
        <dgm:presLayoutVars>
          <dgm:chMax val="0"/>
          <dgm:chPref val="0"/>
        </dgm:presLayoutVars>
      </dgm:prSet>
      <dgm:spPr/>
    </dgm:pt>
  </dgm:ptLst>
  <dgm:cxnLst>
    <dgm:cxn modelId="{4B993204-2402-49B6-85A1-F156501D6F14}" srcId="{8DCAE348-C63D-4C86-B079-6A650F08202C}" destId="{9C8BF1AC-B4A9-454A-B8E4-3E952B69B508}" srcOrd="3" destOrd="0" parTransId="{754C32D5-1CD5-45E6-8940-89BDBA268AB3}" sibTransId="{81FC2ED2-50E0-428D-9708-3F3F46C3815D}"/>
    <dgm:cxn modelId="{8B218D1A-63E7-4481-8FB2-7FDC3926E133}" type="presOf" srcId="{9C8BF1AC-B4A9-454A-B8E4-3E952B69B508}" destId="{666A145F-38A8-4FC1-BE36-8E33886B5400}" srcOrd="0" destOrd="0" presId="urn:microsoft.com/office/officeart/2018/2/layout/IconVerticalSolidList"/>
    <dgm:cxn modelId="{F05F8A34-39A6-43F9-8B52-BAACCABCA24D}" srcId="{8DCAE348-C63D-4C86-B079-6A650F08202C}" destId="{E5D5C6A5-8809-4CF4-9C63-B89E83BDADE9}" srcOrd="2" destOrd="0" parTransId="{A2EF4320-1847-4B93-A965-986B8DEE6299}" sibTransId="{22BA0076-EE7D-4D57-AF17-DA4B9FF87E5C}"/>
    <dgm:cxn modelId="{0BAF8839-D5DD-4666-96CD-79CBC3F8C7F5}" srcId="{8DCAE348-C63D-4C86-B079-6A650F08202C}" destId="{8A01364B-4202-4694-8FDF-324CE2CE5391}" srcOrd="1" destOrd="0" parTransId="{0435F3F3-1AF5-410D-894F-86E7434137FE}" sibTransId="{A095065B-B100-44D0-BE43-8C58271870F4}"/>
    <dgm:cxn modelId="{57E7FC46-020A-48CA-BB88-4673C2F736B4}" type="presOf" srcId="{597C07D4-E50A-4046-A219-9EAD854C3383}" destId="{09C3E2BB-0738-4FF4-8EE6-FD3F11E7C0CE}" srcOrd="0" destOrd="0" presId="urn:microsoft.com/office/officeart/2018/2/layout/IconVerticalSolidList"/>
    <dgm:cxn modelId="{5EF51D6C-7F79-446C-8D45-A88593934268}" srcId="{8DCAE348-C63D-4C86-B079-6A650F08202C}" destId="{597C07D4-E50A-4046-A219-9EAD854C3383}" srcOrd="4" destOrd="0" parTransId="{CD5B3DC3-6C1A-4031-A545-828F7AEF25F1}" sibTransId="{6E0B814E-6903-4BFA-A12A-202BC9AF23B5}"/>
    <dgm:cxn modelId="{CFC76570-F4D3-425A-99D1-617E6F717B20}" srcId="{8DCAE348-C63D-4C86-B079-6A650F08202C}" destId="{1BF75D05-2E03-41D0-8321-F9369577EAAD}" srcOrd="0" destOrd="0" parTransId="{18E15DE6-2AF8-4BFD-8AEE-5F5972EDFD85}" sibTransId="{38CA234F-B11B-4A95-BA18-6465C86DBE37}"/>
    <dgm:cxn modelId="{482EFFA4-17E1-4877-A318-ACAB0FEBB8DE}" type="presOf" srcId="{E5D5C6A5-8809-4CF4-9C63-B89E83BDADE9}" destId="{5043DDE5-0C9F-4F3D-A275-193D8AA3E445}" srcOrd="0" destOrd="0" presId="urn:microsoft.com/office/officeart/2018/2/layout/IconVerticalSolidList"/>
    <dgm:cxn modelId="{3AD623C8-82CF-4818-A293-C47C90ADF807}" type="presOf" srcId="{1BF75D05-2E03-41D0-8321-F9369577EAAD}" destId="{4FE816D2-17FF-4335-B8A1-11DCC677652B}" srcOrd="0" destOrd="0" presId="urn:microsoft.com/office/officeart/2018/2/layout/IconVerticalSolidList"/>
    <dgm:cxn modelId="{324D23FC-7C4D-424E-A5A3-70A9CC98B64C}" type="presOf" srcId="{8A01364B-4202-4694-8FDF-324CE2CE5391}" destId="{DEEA3534-B0C4-45B5-A3EB-BF35B5D87635}" srcOrd="0" destOrd="0" presId="urn:microsoft.com/office/officeart/2018/2/layout/IconVerticalSolidList"/>
    <dgm:cxn modelId="{953658FD-4C8C-4686-9F3C-05D98B62B5DC}" type="presOf" srcId="{8DCAE348-C63D-4C86-B079-6A650F08202C}" destId="{624F9472-2C21-4B2A-B300-19ADFF94C372}" srcOrd="0" destOrd="0" presId="urn:microsoft.com/office/officeart/2018/2/layout/IconVerticalSolidList"/>
    <dgm:cxn modelId="{5916F837-C297-4B05-96C1-6510F62DC8FF}" type="presParOf" srcId="{624F9472-2C21-4B2A-B300-19ADFF94C372}" destId="{10BC8B7C-F87F-416A-A2EC-8B98751F0CED}" srcOrd="0" destOrd="0" presId="urn:microsoft.com/office/officeart/2018/2/layout/IconVerticalSolidList"/>
    <dgm:cxn modelId="{1B2925E3-D8FD-4EC1-A578-6BAEF9C4265A}" type="presParOf" srcId="{10BC8B7C-F87F-416A-A2EC-8B98751F0CED}" destId="{D1FF06E0-0941-4910-B320-DFC925AF6654}" srcOrd="0" destOrd="0" presId="urn:microsoft.com/office/officeart/2018/2/layout/IconVerticalSolidList"/>
    <dgm:cxn modelId="{D8D999C2-A155-45EB-B686-1D19FE8E1967}" type="presParOf" srcId="{10BC8B7C-F87F-416A-A2EC-8B98751F0CED}" destId="{2B4E8A5B-261D-472E-9920-0BFC0AA67057}" srcOrd="1" destOrd="0" presId="urn:microsoft.com/office/officeart/2018/2/layout/IconVerticalSolidList"/>
    <dgm:cxn modelId="{6AC1FDDC-8B4C-43FA-98AE-D260E378C022}" type="presParOf" srcId="{10BC8B7C-F87F-416A-A2EC-8B98751F0CED}" destId="{159F1E2C-5EF4-4E3D-B67F-598B82791692}" srcOrd="2" destOrd="0" presId="urn:microsoft.com/office/officeart/2018/2/layout/IconVerticalSolidList"/>
    <dgm:cxn modelId="{957D21B6-FFA0-4387-B1E9-CECB9B667718}" type="presParOf" srcId="{10BC8B7C-F87F-416A-A2EC-8B98751F0CED}" destId="{4FE816D2-17FF-4335-B8A1-11DCC677652B}" srcOrd="3" destOrd="0" presId="urn:microsoft.com/office/officeart/2018/2/layout/IconVerticalSolidList"/>
    <dgm:cxn modelId="{62BD91AE-B8AC-4255-9D11-5EC8CAC74FDB}" type="presParOf" srcId="{624F9472-2C21-4B2A-B300-19ADFF94C372}" destId="{C2402FB7-7E42-40CC-ACA4-CD2655A1B196}" srcOrd="1" destOrd="0" presId="urn:microsoft.com/office/officeart/2018/2/layout/IconVerticalSolidList"/>
    <dgm:cxn modelId="{4A65FAF8-9F30-48AE-94BA-77A2DC806A42}" type="presParOf" srcId="{624F9472-2C21-4B2A-B300-19ADFF94C372}" destId="{D6BE7031-0FC1-48A1-BF8B-E0EC429DB350}" srcOrd="2" destOrd="0" presId="urn:microsoft.com/office/officeart/2018/2/layout/IconVerticalSolidList"/>
    <dgm:cxn modelId="{271C273D-DE9F-4277-BE73-86DDD11C040A}" type="presParOf" srcId="{D6BE7031-0FC1-48A1-BF8B-E0EC429DB350}" destId="{1B194DC2-80C5-4639-ADD3-F5114F543B4C}" srcOrd="0" destOrd="0" presId="urn:microsoft.com/office/officeart/2018/2/layout/IconVerticalSolidList"/>
    <dgm:cxn modelId="{AA6F6601-0871-4A3E-A72C-F4D9C63DD6C4}" type="presParOf" srcId="{D6BE7031-0FC1-48A1-BF8B-E0EC429DB350}" destId="{48D260E5-BC48-49A5-BAC9-06457E2B3C1E}" srcOrd="1" destOrd="0" presId="urn:microsoft.com/office/officeart/2018/2/layout/IconVerticalSolidList"/>
    <dgm:cxn modelId="{B906BAEE-175F-4E4C-BD24-4CCBCBED863E}" type="presParOf" srcId="{D6BE7031-0FC1-48A1-BF8B-E0EC429DB350}" destId="{9C749B7F-EF8F-4A82-82E5-0ED0067AF500}" srcOrd="2" destOrd="0" presId="urn:microsoft.com/office/officeart/2018/2/layout/IconVerticalSolidList"/>
    <dgm:cxn modelId="{AB05EE60-693D-4A1E-8D5A-F79415E5E231}" type="presParOf" srcId="{D6BE7031-0FC1-48A1-BF8B-E0EC429DB350}" destId="{DEEA3534-B0C4-45B5-A3EB-BF35B5D87635}" srcOrd="3" destOrd="0" presId="urn:microsoft.com/office/officeart/2018/2/layout/IconVerticalSolidList"/>
    <dgm:cxn modelId="{24A90B06-3116-4F4E-9382-797B745BA38E}" type="presParOf" srcId="{624F9472-2C21-4B2A-B300-19ADFF94C372}" destId="{3DEF7B80-0E53-4BD7-A9F7-309924896547}" srcOrd="3" destOrd="0" presId="urn:microsoft.com/office/officeart/2018/2/layout/IconVerticalSolidList"/>
    <dgm:cxn modelId="{545BA66D-68B1-4913-8D81-B5DEED25D441}" type="presParOf" srcId="{624F9472-2C21-4B2A-B300-19ADFF94C372}" destId="{FAEA2EEE-DA07-4952-A413-FF26BB940F0B}" srcOrd="4" destOrd="0" presId="urn:microsoft.com/office/officeart/2018/2/layout/IconVerticalSolidList"/>
    <dgm:cxn modelId="{08575008-9234-41DB-8E2F-24FCFC58B2B1}" type="presParOf" srcId="{FAEA2EEE-DA07-4952-A413-FF26BB940F0B}" destId="{44902916-6DBA-40C6-A1DE-3E060BE7ABDA}" srcOrd="0" destOrd="0" presId="urn:microsoft.com/office/officeart/2018/2/layout/IconVerticalSolidList"/>
    <dgm:cxn modelId="{98EE4E53-F38E-44E0-8C74-E23E8B6F78C9}" type="presParOf" srcId="{FAEA2EEE-DA07-4952-A413-FF26BB940F0B}" destId="{64F8AAEF-13E2-4F7C-8B48-B1560C686936}" srcOrd="1" destOrd="0" presId="urn:microsoft.com/office/officeart/2018/2/layout/IconVerticalSolidList"/>
    <dgm:cxn modelId="{3EB05434-6EAD-4BEB-886E-1F475C6059E7}" type="presParOf" srcId="{FAEA2EEE-DA07-4952-A413-FF26BB940F0B}" destId="{A9CE73F2-7BD4-4DF7-BE05-61984BA772DB}" srcOrd="2" destOrd="0" presId="urn:microsoft.com/office/officeart/2018/2/layout/IconVerticalSolidList"/>
    <dgm:cxn modelId="{A36820A4-C9DD-49F4-A022-D77C886F9A37}" type="presParOf" srcId="{FAEA2EEE-DA07-4952-A413-FF26BB940F0B}" destId="{5043DDE5-0C9F-4F3D-A275-193D8AA3E445}" srcOrd="3" destOrd="0" presId="urn:microsoft.com/office/officeart/2018/2/layout/IconVerticalSolidList"/>
    <dgm:cxn modelId="{B5FA86F2-5020-4D3B-BDCD-5DA4EAE706CE}" type="presParOf" srcId="{624F9472-2C21-4B2A-B300-19ADFF94C372}" destId="{9F2F67F5-DA05-48E9-8CAF-6026AEE8475A}" srcOrd="5" destOrd="0" presId="urn:microsoft.com/office/officeart/2018/2/layout/IconVerticalSolidList"/>
    <dgm:cxn modelId="{F07B8D18-F676-4209-AA16-94B2A787D26C}" type="presParOf" srcId="{624F9472-2C21-4B2A-B300-19ADFF94C372}" destId="{C38F30F9-04E3-4264-AC88-E54A0DD99F17}" srcOrd="6" destOrd="0" presId="urn:microsoft.com/office/officeart/2018/2/layout/IconVerticalSolidList"/>
    <dgm:cxn modelId="{DD338B1E-41DE-4A18-ACBD-5C2EEE1F6D35}" type="presParOf" srcId="{C38F30F9-04E3-4264-AC88-E54A0DD99F17}" destId="{58177065-4A00-4CD0-B0E4-B082C2335D5E}" srcOrd="0" destOrd="0" presId="urn:microsoft.com/office/officeart/2018/2/layout/IconVerticalSolidList"/>
    <dgm:cxn modelId="{62A0D737-4200-4A90-A76D-8EDA8E058E73}" type="presParOf" srcId="{C38F30F9-04E3-4264-AC88-E54A0DD99F17}" destId="{3E25B858-C331-4018-8C14-62EEA2AF6D3F}" srcOrd="1" destOrd="0" presId="urn:microsoft.com/office/officeart/2018/2/layout/IconVerticalSolidList"/>
    <dgm:cxn modelId="{92B83273-0D37-47C2-B059-5E968211C434}" type="presParOf" srcId="{C38F30F9-04E3-4264-AC88-E54A0DD99F17}" destId="{D065C012-3B64-4E8C-A753-45DF6E6E0B94}" srcOrd="2" destOrd="0" presId="urn:microsoft.com/office/officeart/2018/2/layout/IconVerticalSolidList"/>
    <dgm:cxn modelId="{25687B95-2DAB-40E0-81A8-ED0F1476D418}" type="presParOf" srcId="{C38F30F9-04E3-4264-AC88-E54A0DD99F17}" destId="{666A145F-38A8-4FC1-BE36-8E33886B5400}" srcOrd="3" destOrd="0" presId="urn:microsoft.com/office/officeart/2018/2/layout/IconVerticalSolidList"/>
    <dgm:cxn modelId="{C53F0D7B-67C5-4C04-B6F4-B8C75CB921D3}" type="presParOf" srcId="{624F9472-2C21-4B2A-B300-19ADFF94C372}" destId="{1EC7B59D-D865-4F69-8709-D7CC67398D2A}" srcOrd="7" destOrd="0" presId="urn:microsoft.com/office/officeart/2018/2/layout/IconVerticalSolidList"/>
    <dgm:cxn modelId="{763AEFEA-4788-4C41-A829-C241C197F44C}" type="presParOf" srcId="{624F9472-2C21-4B2A-B300-19ADFF94C372}" destId="{803E803A-D3B9-4AA4-A236-9C149928938D}" srcOrd="8" destOrd="0" presId="urn:microsoft.com/office/officeart/2018/2/layout/IconVerticalSolidList"/>
    <dgm:cxn modelId="{12678A8D-BD8D-4E4C-B2BE-765401E22CCF}" type="presParOf" srcId="{803E803A-D3B9-4AA4-A236-9C149928938D}" destId="{ECEAFB33-9BAB-455F-8A49-370DC17A358A}" srcOrd="0" destOrd="0" presId="urn:microsoft.com/office/officeart/2018/2/layout/IconVerticalSolidList"/>
    <dgm:cxn modelId="{13E4BC73-A4AF-425F-829B-2DD3C852495A}" type="presParOf" srcId="{803E803A-D3B9-4AA4-A236-9C149928938D}" destId="{07313A2B-1C20-450D-9C84-CD5E8FCB0D14}" srcOrd="1" destOrd="0" presId="urn:microsoft.com/office/officeart/2018/2/layout/IconVerticalSolidList"/>
    <dgm:cxn modelId="{58CA8D91-D39E-444F-A7B4-D99A87CD46DE}" type="presParOf" srcId="{803E803A-D3B9-4AA4-A236-9C149928938D}" destId="{C8E48C9B-D83E-44C1-9273-2D9C544B7287}" srcOrd="2" destOrd="0" presId="urn:microsoft.com/office/officeart/2018/2/layout/IconVerticalSolidList"/>
    <dgm:cxn modelId="{057569FF-87A7-4760-8317-8AB5C5E28943}" type="presParOf" srcId="{803E803A-D3B9-4AA4-A236-9C149928938D}" destId="{09C3E2BB-0738-4FF4-8EE6-FD3F11E7C0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930D1-4F6E-4D8F-A158-005112D67678}">
      <dsp:nvSpPr>
        <dsp:cNvPr id="0" name=""/>
        <dsp:cNvSpPr/>
      </dsp:nvSpPr>
      <dsp:spPr>
        <a:xfrm>
          <a:off x="269097" y="830953"/>
          <a:ext cx="825644" cy="82564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A32D4C-C169-426C-94FE-DBC7D4DE86A1}">
      <dsp:nvSpPr>
        <dsp:cNvPr id="0" name=""/>
        <dsp:cNvSpPr/>
      </dsp:nvSpPr>
      <dsp:spPr>
        <a:xfrm>
          <a:off x="445054" y="1006910"/>
          <a:ext cx="473730" cy="4737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BC99D2-2D9C-4E3A-9853-5C6F9BC6004B}">
      <dsp:nvSpPr>
        <dsp:cNvPr id="0" name=""/>
        <dsp:cNvSpPr/>
      </dsp:nvSpPr>
      <dsp:spPr>
        <a:xfrm>
          <a:off x="5162" y="1913765"/>
          <a:ext cx="1353515" cy="54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CA" sz="1500" kern="1200"/>
            <a:t>Introduction</a:t>
          </a:r>
          <a:endParaRPr lang="en-US" sz="1500" kern="1200"/>
        </a:p>
      </dsp:txBody>
      <dsp:txXfrm>
        <a:off x="5162" y="1913765"/>
        <a:ext cx="1353515" cy="541406"/>
      </dsp:txXfrm>
    </dsp:sp>
    <dsp:sp modelId="{A80CF010-0303-49DD-A15C-BF5A3D5F64AE}">
      <dsp:nvSpPr>
        <dsp:cNvPr id="0" name=""/>
        <dsp:cNvSpPr/>
      </dsp:nvSpPr>
      <dsp:spPr>
        <a:xfrm>
          <a:off x="1859478" y="830953"/>
          <a:ext cx="825644" cy="82564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D6E41-CBD8-4002-BBC2-CCAB4D4DE259}">
      <dsp:nvSpPr>
        <dsp:cNvPr id="0" name=""/>
        <dsp:cNvSpPr/>
      </dsp:nvSpPr>
      <dsp:spPr>
        <a:xfrm>
          <a:off x="2035435" y="1006910"/>
          <a:ext cx="473730" cy="4737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E27358-B339-4FDE-8217-00CCCDA88C88}">
      <dsp:nvSpPr>
        <dsp:cNvPr id="0" name=""/>
        <dsp:cNvSpPr/>
      </dsp:nvSpPr>
      <dsp:spPr>
        <a:xfrm>
          <a:off x="1595542" y="1913765"/>
          <a:ext cx="1353515" cy="54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CA" sz="1500" kern="1200"/>
            <a:t>Approach</a:t>
          </a:r>
          <a:endParaRPr lang="en-US" sz="1500" kern="1200"/>
        </a:p>
      </dsp:txBody>
      <dsp:txXfrm>
        <a:off x="1595542" y="1913765"/>
        <a:ext cx="1353515" cy="541406"/>
      </dsp:txXfrm>
    </dsp:sp>
    <dsp:sp modelId="{05310815-5966-48C0-919C-EDA7BA684B6C}">
      <dsp:nvSpPr>
        <dsp:cNvPr id="0" name=""/>
        <dsp:cNvSpPr/>
      </dsp:nvSpPr>
      <dsp:spPr>
        <a:xfrm>
          <a:off x="3449859" y="830953"/>
          <a:ext cx="825644" cy="82564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AAC1B-3677-4F57-B41D-63D3B4FFBEA0}">
      <dsp:nvSpPr>
        <dsp:cNvPr id="0" name=""/>
        <dsp:cNvSpPr/>
      </dsp:nvSpPr>
      <dsp:spPr>
        <a:xfrm>
          <a:off x="3625816" y="1006910"/>
          <a:ext cx="473730" cy="4737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7BE932-E7E5-476F-8C96-42506467A7EA}">
      <dsp:nvSpPr>
        <dsp:cNvPr id="0" name=""/>
        <dsp:cNvSpPr/>
      </dsp:nvSpPr>
      <dsp:spPr>
        <a:xfrm>
          <a:off x="3185923" y="1913765"/>
          <a:ext cx="1353515" cy="54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CA" sz="1500" kern="1200" dirty="0"/>
            <a:t>Workflow</a:t>
          </a:r>
          <a:endParaRPr lang="en-US" sz="1500" kern="1200" dirty="0"/>
        </a:p>
      </dsp:txBody>
      <dsp:txXfrm>
        <a:off x="3185923" y="1913765"/>
        <a:ext cx="1353515" cy="541406"/>
      </dsp:txXfrm>
    </dsp:sp>
    <dsp:sp modelId="{70CEB377-DAF9-4354-B0A6-C6147DCDD22D}">
      <dsp:nvSpPr>
        <dsp:cNvPr id="0" name=""/>
        <dsp:cNvSpPr/>
      </dsp:nvSpPr>
      <dsp:spPr>
        <a:xfrm>
          <a:off x="5040240" y="830953"/>
          <a:ext cx="825644" cy="82564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0CD7F-65A4-4063-AC71-023DC2DAC89C}">
      <dsp:nvSpPr>
        <dsp:cNvPr id="0" name=""/>
        <dsp:cNvSpPr/>
      </dsp:nvSpPr>
      <dsp:spPr>
        <a:xfrm>
          <a:off x="5216197" y="1006910"/>
          <a:ext cx="473730" cy="4737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DBFA2F-0CF1-4B75-8C5D-3EF5A29F0433}">
      <dsp:nvSpPr>
        <dsp:cNvPr id="0" name=""/>
        <dsp:cNvSpPr/>
      </dsp:nvSpPr>
      <dsp:spPr>
        <a:xfrm>
          <a:off x="4776304" y="1913765"/>
          <a:ext cx="1353515" cy="54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Applications &amp; Drawbacks</a:t>
          </a:r>
        </a:p>
      </dsp:txBody>
      <dsp:txXfrm>
        <a:off x="4776304" y="1913765"/>
        <a:ext cx="1353515" cy="541406"/>
      </dsp:txXfrm>
    </dsp:sp>
    <dsp:sp modelId="{DC9545C7-EFCA-4F93-947C-1EA5CEC45145}">
      <dsp:nvSpPr>
        <dsp:cNvPr id="0" name=""/>
        <dsp:cNvSpPr/>
      </dsp:nvSpPr>
      <dsp:spPr>
        <a:xfrm>
          <a:off x="6630621" y="830953"/>
          <a:ext cx="825644" cy="825644"/>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7DCC2-4453-44ED-BFEC-73EAE0567204}">
      <dsp:nvSpPr>
        <dsp:cNvPr id="0" name=""/>
        <dsp:cNvSpPr/>
      </dsp:nvSpPr>
      <dsp:spPr>
        <a:xfrm>
          <a:off x="6806578" y="1006910"/>
          <a:ext cx="473730" cy="4737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1E9E98-5FA9-4018-B408-C2E8DDBF9FD4}">
      <dsp:nvSpPr>
        <dsp:cNvPr id="0" name=""/>
        <dsp:cNvSpPr/>
      </dsp:nvSpPr>
      <dsp:spPr>
        <a:xfrm>
          <a:off x="6366685" y="1913765"/>
          <a:ext cx="1353515" cy="54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Demo</a:t>
          </a:r>
        </a:p>
      </dsp:txBody>
      <dsp:txXfrm>
        <a:off x="6366685" y="1913765"/>
        <a:ext cx="1353515" cy="541406"/>
      </dsp:txXfrm>
    </dsp:sp>
    <dsp:sp modelId="{066E45FF-8C0C-4E98-8C96-2322E986CF92}">
      <dsp:nvSpPr>
        <dsp:cNvPr id="0" name=""/>
        <dsp:cNvSpPr/>
      </dsp:nvSpPr>
      <dsp:spPr>
        <a:xfrm>
          <a:off x="8221001" y="830953"/>
          <a:ext cx="825644" cy="82564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FEAB84-ADEF-44A4-A7C1-E195233BF52A}">
      <dsp:nvSpPr>
        <dsp:cNvPr id="0" name=""/>
        <dsp:cNvSpPr/>
      </dsp:nvSpPr>
      <dsp:spPr>
        <a:xfrm>
          <a:off x="8396958" y="1006910"/>
          <a:ext cx="473730" cy="4737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DC5786-8F67-42A1-8733-94BB35B3729A}">
      <dsp:nvSpPr>
        <dsp:cNvPr id="0" name=""/>
        <dsp:cNvSpPr/>
      </dsp:nvSpPr>
      <dsp:spPr>
        <a:xfrm>
          <a:off x="7957066" y="1913765"/>
          <a:ext cx="1353515" cy="54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CA" sz="1500" kern="1200" dirty="0"/>
            <a:t>Validations</a:t>
          </a:r>
          <a:endParaRPr lang="en-US" sz="1500" kern="1200" dirty="0"/>
        </a:p>
      </dsp:txBody>
      <dsp:txXfrm>
        <a:off x="7957066" y="1913765"/>
        <a:ext cx="1353515" cy="541406"/>
      </dsp:txXfrm>
    </dsp:sp>
    <dsp:sp modelId="{0FB0D69F-B8CD-43C6-8D84-58DF58DEE113}">
      <dsp:nvSpPr>
        <dsp:cNvPr id="0" name=""/>
        <dsp:cNvSpPr/>
      </dsp:nvSpPr>
      <dsp:spPr>
        <a:xfrm>
          <a:off x="9811382" y="830953"/>
          <a:ext cx="825644" cy="82564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236A3-3C6B-4AC0-82DD-3D737325E898}">
      <dsp:nvSpPr>
        <dsp:cNvPr id="0" name=""/>
        <dsp:cNvSpPr/>
      </dsp:nvSpPr>
      <dsp:spPr>
        <a:xfrm>
          <a:off x="9987339" y="1006910"/>
          <a:ext cx="473730" cy="47373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32BBA-7E3D-4D83-A216-8074AFE9DC47}">
      <dsp:nvSpPr>
        <dsp:cNvPr id="0" name=""/>
        <dsp:cNvSpPr/>
      </dsp:nvSpPr>
      <dsp:spPr>
        <a:xfrm>
          <a:off x="9547447" y="1913765"/>
          <a:ext cx="1353515" cy="54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CA" sz="1500" kern="1200" dirty="0"/>
            <a:t>Conclusion</a:t>
          </a:r>
          <a:endParaRPr lang="en-US" sz="1500" kern="1200" dirty="0"/>
        </a:p>
      </dsp:txBody>
      <dsp:txXfrm>
        <a:off x="9547447" y="1913765"/>
        <a:ext cx="1353515" cy="541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B60EC-EE1D-45ED-9C4D-2075083366E5}">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dirty="0"/>
            <a:t>Step 1: Fetching user details using GitHub API’s</a:t>
          </a:r>
          <a:endParaRPr lang="en-US" sz="2300" kern="1200" dirty="0"/>
        </a:p>
      </dsp:txBody>
      <dsp:txXfrm>
        <a:off x="26377" y="26377"/>
        <a:ext cx="6646626" cy="847812"/>
      </dsp:txXfrm>
    </dsp:sp>
    <dsp:sp modelId="{7285175C-BC3D-4368-BF94-78131F454136}">
      <dsp:nvSpPr>
        <dsp:cNvPr id="0" name=""/>
        <dsp:cNvSpPr/>
      </dsp:nvSpPr>
      <dsp:spPr>
        <a:xfrm>
          <a:off x="644414" y="1064305"/>
          <a:ext cx="7694506" cy="900566"/>
        </a:xfrm>
        <a:prstGeom prst="roundRect">
          <a:avLst>
            <a:gd name="adj" fmla="val 10000"/>
          </a:avLst>
        </a:prstGeom>
        <a:solidFill>
          <a:schemeClr val="accent2">
            <a:hueOff val="-904150"/>
            <a:satOff val="-552"/>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dirty="0"/>
            <a:t>Step 2: Analysis on the repositories and the tags of the repositories.</a:t>
          </a:r>
          <a:endParaRPr lang="en-US" sz="2300" kern="1200" dirty="0"/>
        </a:p>
      </dsp:txBody>
      <dsp:txXfrm>
        <a:off x="670791" y="1090682"/>
        <a:ext cx="6411969" cy="847812"/>
      </dsp:txXfrm>
    </dsp:sp>
    <dsp:sp modelId="{08797436-01BB-4C7E-A1FA-0C16A27E6AC7}">
      <dsp:nvSpPr>
        <dsp:cNvPr id="0" name=""/>
        <dsp:cNvSpPr/>
      </dsp:nvSpPr>
      <dsp:spPr>
        <a:xfrm>
          <a:off x="1279211" y="2128610"/>
          <a:ext cx="7694506" cy="900566"/>
        </a:xfrm>
        <a:prstGeom prst="roundRect">
          <a:avLst>
            <a:gd name="adj" fmla="val 10000"/>
          </a:avLst>
        </a:prstGeom>
        <a:solidFill>
          <a:schemeClr val="accent2">
            <a:hueOff val="-1808300"/>
            <a:satOff val="-1104"/>
            <a:lumOff val="4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dirty="0"/>
            <a:t>Step 3: Fetching jobs from Stack Overflow using location and languages used.</a:t>
          </a:r>
          <a:endParaRPr lang="en-US" sz="2300" kern="1200" dirty="0"/>
        </a:p>
      </dsp:txBody>
      <dsp:txXfrm>
        <a:off x="1305588" y="2154987"/>
        <a:ext cx="6421587" cy="847812"/>
      </dsp:txXfrm>
    </dsp:sp>
    <dsp:sp modelId="{55654549-CBD9-41EC-9BEC-256F666B8B8C}">
      <dsp:nvSpPr>
        <dsp:cNvPr id="0" name=""/>
        <dsp:cNvSpPr/>
      </dsp:nvSpPr>
      <dsp:spPr>
        <a:xfrm>
          <a:off x="1923626" y="3192915"/>
          <a:ext cx="7694506" cy="900566"/>
        </a:xfrm>
        <a:prstGeom prst="roundRect">
          <a:avLst>
            <a:gd name="adj" fmla="val 10000"/>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Step 4: Based on the skillset of the user we rank the jobs of the dataset and display them.</a:t>
          </a:r>
        </a:p>
      </dsp:txBody>
      <dsp:txXfrm>
        <a:off x="1950003" y="3219292"/>
        <a:ext cx="6411969" cy="847812"/>
      </dsp:txXfrm>
    </dsp:sp>
    <dsp:sp modelId="{54902146-A777-41B8-9910-0AB6FD45A94F}">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45C0D613-1629-4BC2-ABE4-36951CEA2C22}">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1870684"/>
            <a:satOff val="3763"/>
            <a:lumOff val="574"/>
            <a:alphaOff val="0"/>
          </a:schemeClr>
        </a:solidFill>
        <a:ln w="19050" cap="rnd" cmpd="sng" algn="ctr">
          <a:solidFill>
            <a:schemeClr val="accent2">
              <a:tint val="40000"/>
              <a:alpha val="90000"/>
              <a:hueOff val="-1870684"/>
              <a:satOff val="3763"/>
              <a:lumOff val="5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81DC1BD6-FB7A-401F-846C-6555E17DDBFA}">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1E3F3-A71B-4E2E-9CDD-4B927DDADCEC}">
      <dsp:nvSpPr>
        <dsp:cNvPr id="0" name=""/>
        <dsp:cNvSpPr/>
      </dsp:nvSpPr>
      <dsp:spPr>
        <a:xfrm>
          <a:off x="0" y="2001"/>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40DE1-7BEA-4724-BAA4-81EC600F1061}">
      <dsp:nvSpPr>
        <dsp:cNvPr id="0" name=""/>
        <dsp:cNvSpPr/>
      </dsp:nvSpPr>
      <dsp:spPr>
        <a:xfrm>
          <a:off x="306906" y="230279"/>
          <a:ext cx="558011" cy="558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84E845-A3F1-4A9A-9CE5-52A843D49DC9}">
      <dsp:nvSpPr>
        <dsp:cNvPr id="0" name=""/>
        <dsp:cNvSpPr/>
      </dsp:nvSpPr>
      <dsp:spPr>
        <a:xfrm>
          <a:off x="1171823" y="2001"/>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CA" sz="2200" kern="1200"/>
            <a:t>We used “REST API v3” to extract the data in json format.</a:t>
          </a:r>
          <a:endParaRPr lang="en-US" sz="2200" kern="1200"/>
        </a:p>
      </dsp:txBody>
      <dsp:txXfrm>
        <a:off x="1171823" y="2001"/>
        <a:ext cx="5520990" cy="1014565"/>
      </dsp:txXfrm>
    </dsp:sp>
    <dsp:sp modelId="{B994CE35-7F92-436B-902F-8F8217AA7ECD}">
      <dsp:nvSpPr>
        <dsp:cNvPr id="0" name=""/>
        <dsp:cNvSpPr/>
      </dsp:nvSpPr>
      <dsp:spPr>
        <a:xfrm>
          <a:off x="0" y="1270208"/>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4255B-0760-4EEA-BE51-A7430E9D700C}">
      <dsp:nvSpPr>
        <dsp:cNvPr id="0" name=""/>
        <dsp:cNvSpPr/>
      </dsp:nvSpPr>
      <dsp:spPr>
        <a:xfrm>
          <a:off x="306906" y="1498486"/>
          <a:ext cx="558011" cy="558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D8EEF0-0A13-41C2-8ED0-B265AFB2A842}">
      <dsp:nvSpPr>
        <dsp:cNvPr id="0" name=""/>
        <dsp:cNvSpPr/>
      </dsp:nvSpPr>
      <dsp:spPr>
        <a:xfrm>
          <a:off x="1171823" y="1270208"/>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CA" sz="2200" kern="1200"/>
            <a:t>All requests begin with: </a:t>
          </a:r>
          <a:r>
            <a:rPr lang="en-CA" sz="2200" kern="1200">
              <a:hlinkClick xmlns:r="http://schemas.openxmlformats.org/officeDocument/2006/relationships" r:id="rId5"/>
            </a:rPr>
            <a:t>https://api.github.com</a:t>
          </a:r>
          <a:endParaRPr lang="en-US" sz="2200" kern="1200"/>
        </a:p>
      </dsp:txBody>
      <dsp:txXfrm>
        <a:off x="1171823" y="1270208"/>
        <a:ext cx="5520990" cy="1014565"/>
      </dsp:txXfrm>
    </dsp:sp>
    <dsp:sp modelId="{78E7CB6D-3611-4C71-AC12-6DE67568BB20}">
      <dsp:nvSpPr>
        <dsp:cNvPr id="0" name=""/>
        <dsp:cNvSpPr/>
      </dsp:nvSpPr>
      <dsp:spPr>
        <a:xfrm>
          <a:off x="0" y="2538415"/>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6545E-265D-46AC-9DFC-591B1C875B5D}">
      <dsp:nvSpPr>
        <dsp:cNvPr id="0" name=""/>
        <dsp:cNvSpPr/>
      </dsp:nvSpPr>
      <dsp:spPr>
        <a:xfrm>
          <a:off x="306906" y="2766692"/>
          <a:ext cx="558011" cy="55801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6F6009-C7E2-41A4-8878-6B7703195107}">
      <dsp:nvSpPr>
        <dsp:cNvPr id="0" name=""/>
        <dsp:cNvSpPr/>
      </dsp:nvSpPr>
      <dsp:spPr>
        <a:xfrm>
          <a:off x="1171823" y="2538415"/>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CA" sz="2200" kern="1200"/>
            <a:t>Throttling limit for this API is 5000/hour.</a:t>
          </a:r>
          <a:endParaRPr lang="en-US" sz="2200" kern="1200"/>
        </a:p>
      </dsp:txBody>
      <dsp:txXfrm>
        <a:off x="1171823" y="2538415"/>
        <a:ext cx="5520990" cy="1014565"/>
      </dsp:txXfrm>
    </dsp:sp>
    <dsp:sp modelId="{248E15A8-416A-44F3-9BEA-BFFAEF0155CF}">
      <dsp:nvSpPr>
        <dsp:cNvPr id="0" name=""/>
        <dsp:cNvSpPr/>
      </dsp:nvSpPr>
      <dsp:spPr>
        <a:xfrm>
          <a:off x="0" y="3806622"/>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65945-AD58-4E65-AA6D-C2F6A23B1CC0}">
      <dsp:nvSpPr>
        <dsp:cNvPr id="0" name=""/>
        <dsp:cNvSpPr/>
      </dsp:nvSpPr>
      <dsp:spPr>
        <a:xfrm>
          <a:off x="306906" y="4034899"/>
          <a:ext cx="558011" cy="55801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5BEC60-6A26-4249-B646-C6E986B0DF68}">
      <dsp:nvSpPr>
        <dsp:cNvPr id="0" name=""/>
        <dsp:cNvSpPr/>
      </dsp:nvSpPr>
      <dsp:spPr>
        <a:xfrm>
          <a:off x="1171823" y="3806622"/>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CA" sz="2200" kern="1200"/>
            <a:t>We have good documentation on GitHub API: </a:t>
          </a:r>
          <a:r>
            <a:rPr lang="en-CA" sz="2200" kern="1200">
              <a:hlinkClick xmlns:r="http://schemas.openxmlformats.org/officeDocument/2006/relationships" r:id="rId10"/>
            </a:rPr>
            <a:t>https://developer.github.com/v3/</a:t>
          </a:r>
          <a:endParaRPr lang="en-US" sz="2200" kern="1200"/>
        </a:p>
      </dsp:txBody>
      <dsp:txXfrm>
        <a:off x="1171823" y="3806622"/>
        <a:ext cx="5520990" cy="1014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7D0D2-1795-43DF-9E55-B01D6A4EA716}">
      <dsp:nvSpPr>
        <dsp:cNvPr id="0" name=""/>
        <dsp:cNvSpPr/>
      </dsp:nvSpPr>
      <dsp:spPr>
        <a:xfrm>
          <a:off x="0" y="588"/>
          <a:ext cx="6692813" cy="13777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3FB57A-949E-48B1-AA24-7267A9F8080D}">
      <dsp:nvSpPr>
        <dsp:cNvPr id="0" name=""/>
        <dsp:cNvSpPr/>
      </dsp:nvSpPr>
      <dsp:spPr>
        <a:xfrm>
          <a:off x="416759" y="310575"/>
          <a:ext cx="757744" cy="75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B92139-F77C-4EE6-8565-6AC9FCDC5CE8}">
      <dsp:nvSpPr>
        <dsp:cNvPr id="0" name=""/>
        <dsp:cNvSpPr/>
      </dsp:nvSpPr>
      <dsp:spPr>
        <a:xfrm>
          <a:off x="1591264" y="588"/>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CA" sz="2500" kern="1200"/>
            <a:t>User skill Analysis.</a:t>
          </a:r>
          <a:endParaRPr lang="en-US" sz="2500" kern="1200"/>
        </a:p>
      </dsp:txBody>
      <dsp:txXfrm>
        <a:off x="1591264" y="588"/>
        <a:ext cx="5101549" cy="1377717"/>
      </dsp:txXfrm>
    </dsp:sp>
    <dsp:sp modelId="{E4025F3F-6A0B-4D39-A3CB-863BF3013A16}">
      <dsp:nvSpPr>
        <dsp:cNvPr id="0" name=""/>
        <dsp:cNvSpPr/>
      </dsp:nvSpPr>
      <dsp:spPr>
        <a:xfrm>
          <a:off x="0" y="1722736"/>
          <a:ext cx="6692813" cy="13777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DFA93-BEEC-4990-A444-35D0EA8DC36C}">
      <dsp:nvSpPr>
        <dsp:cNvPr id="0" name=""/>
        <dsp:cNvSpPr/>
      </dsp:nvSpPr>
      <dsp:spPr>
        <a:xfrm>
          <a:off x="416759" y="2032722"/>
          <a:ext cx="757744" cy="7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632EBB-55A3-48A4-B9B8-708F9FF45E3E}">
      <dsp:nvSpPr>
        <dsp:cNvPr id="0" name=""/>
        <dsp:cNvSpPr/>
      </dsp:nvSpPr>
      <dsp:spPr>
        <a:xfrm>
          <a:off x="1591264" y="1722736"/>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CA" sz="2500" kern="1200"/>
            <a:t>Comparison between two users can be accomplished.</a:t>
          </a:r>
          <a:endParaRPr lang="en-US" sz="2500" kern="1200"/>
        </a:p>
      </dsp:txBody>
      <dsp:txXfrm>
        <a:off x="1591264" y="1722736"/>
        <a:ext cx="5101549" cy="1377717"/>
      </dsp:txXfrm>
    </dsp:sp>
    <dsp:sp modelId="{36A5CE54-55EF-41F0-951A-C529A1D91BB2}">
      <dsp:nvSpPr>
        <dsp:cNvPr id="0" name=""/>
        <dsp:cNvSpPr/>
      </dsp:nvSpPr>
      <dsp:spPr>
        <a:xfrm>
          <a:off x="0" y="3444883"/>
          <a:ext cx="6692813" cy="13777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953A2-CCF7-436A-AFF8-9D7195494947}">
      <dsp:nvSpPr>
        <dsp:cNvPr id="0" name=""/>
        <dsp:cNvSpPr/>
      </dsp:nvSpPr>
      <dsp:spPr>
        <a:xfrm>
          <a:off x="416759" y="3754869"/>
          <a:ext cx="757744" cy="7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03B761-3D9E-4C67-93B7-1267E830FF22}">
      <dsp:nvSpPr>
        <dsp:cNvPr id="0" name=""/>
        <dsp:cNvSpPr/>
      </dsp:nvSpPr>
      <dsp:spPr>
        <a:xfrm>
          <a:off x="1591264" y="3444883"/>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CA" sz="2500" kern="1200"/>
            <a:t>Automation of selecting experienced individuals based on GitHub repositories.</a:t>
          </a:r>
          <a:endParaRPr lang="en-US" sz="2500" kern="1200"/>
        </a:p>
      </dsp:txBody>
      <dsp:txXfrm>
        <a:off x="1591264" y="3444883"/>
        <a:ext cx="5101549" cy="13777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17187-21FA-42E2-AD68-EB86BEB1605A}">
      <dsp:nvSpPr>
        <dsp:cNvPr id="0" name=""/>
        <dsp:cNvSpPr/>
      </dsp:nvSpPr>
      <dsp:spPr>
        <a:xfrm>
          <a:off x="0" y="588"/>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8158A7-779E-44C3-B12E-97979045621A}">
      <dsp:nvSpPr>
        <dsp:cNvPr id="0" name=""/>
        <dsp:cNvSpPr/>
      </dsp:nvSpPr>
      <dsp:spPr>
        <a:xfrm>
          <a:off x="416759" y="310575"/>
          <a:ext cx="757744" cy="75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C726E6-5647-413E-9FD8-0316DE7AFE89}">
      <dsp:nvSpPr>
        <dsp:cNvPr id="0" name=""/>
        <dsp:cNvSpPr/>
      </dsp:nvSpPr>
      <dsp:spPr>
        <a:xfrm>
          <a:off x="1591264" y="588"/>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US" sz="2500" kern="1200"/>
            <a:t>We are not considering the quality of the repositories.</a:t>
          </a:r>
        </a:p>
      </dsp:txBody>
      <dsp:txXfrm>
        <a:off x="1591264" y="588"/>
        <a:ext cx="5101549" cy="1377717"/>
      </dsp:txXfrm>
    </dsp:sp>
    <dsp:sp modelId="{CD37D8E4-86B2-44FC-98E6-D73DB3AA9AF2}">
      <dsp:nvSpPr>
        <dsp:cNvPr id="0" name=""/>
        <dsp:cNvSpPr/>
      </dsp:nvSpPr>
      <dsp:spPr>
        <a:xfrm>
          <a:off x="0" y="1722736"/>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83129-1836-4129-904C-40BAEB775116}">
      <dsp:nvSpPr>
        <dsp:cNvPr id="0" name=""/>
        <dsp:cNvSpPr/>
      </dsp:nvSpPr>
      <dsp:spPr>
        <a:xfrm>
          <a:off x="416759" y="2032722"/>
          <a:ext cx="757744" cy="7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6D9BA0-B4B6-4378-A3C2-240501057AC6}">
      <dsp:nvSpPr>
        <dsp:cNvPr id="0" name=""/>
        <dsp:cNvSpPr/>
      </dsp:nvSpPr>
      <dsp:spPr>
        <a:xfrm>
          <a:off x="1591264" y="1722736"/>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US" sz="2500" kern="1200"/>
            <a:t>Popularity of the user is not considered.</a:t>
          </a:r>
        </a:p>
      </dsp:txBody>
      <dsp:txXfrm>
        <a:off x="1591264" y="1722736"/>
        <a:ext cx="5101549" cy="1377717"/>
      </dsp:txXfrm>
    </dsp:sp>
    <dsp:sp modelId="{86A3788F-A14B-4E32-80BC-ED121DEE2B67}">
      <dsp:nvSpPr>
        <dsp:cNvPr id="0" name=""/>
        <dsp:cNvSpPr/>
      </dsp:nvSpPr>
      <dsp:spPr>
        <a:xfrm>
          <a:off x="0" y="3444883"/>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8D51E-218D-49A6-94F4-54C832163FEF}">
      <dsp:nvSpPr>
        <dsp:cNvPr id="0" name=""/>
        <dsp:cNvSpPr/>
      </dsp:nvSpPr>
      <dsp:spPr>
        <a:xfrm>
          <a:off x="416759" y="3754869"/>
          <a:ext cx="757744" cy="7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932723-9D08-446F-A465-8665E8A2A3AB}">
      <dsp:nvSpPr>
        <dsp:cNvPr id="0" name=""/>
        <dsp:cNvSpPr/>
      </dsp:nvSpPr>
      <dsp:spPr>
        <a:xfrm>
          <a:off x="1591264" y="3444883"/>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1111250">
            <a:lnSpc>
              <a:spcPct val="90000"/>
            </a:lnSpc>
            <a:spcBef>
              <a:spcPct val="0"/>
            </a:spcBef>
            <a:spcAft>
              <a:spcPct val="35000"/>
            </a:spcAft>
            <a:buNone/>
          </a:pPr>
          <a:r>
            <a:rPr lang="en-US" sz="2500" kern="1200"/>
            <a:t>As we use GitHub API, we have limit of 5000 requests/hour.</a:t>
          </a:r>
        </a:p>
      </dsp:txBody>
      <dsp:txXfrm>
        <a:off x="1591264" y="3444883"/>
        <a:ext cx="5101549" cy="13777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46F3B-D099-4A45-8BC2-1E99B3CD0D1A}">
      <dsp:nvSpPr>
        <dsp:cNvPr id="0" name=""/>
        <dsp:cNvSpPr/>
      </dsp:nvSpPr>
      <dsp:spPr>
        <a:xfrm>
          <a:off x="0" y="588"/>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27DB6-B2B6-44F7-A912-7BBEC686B5D2}">
      <dsp:nvSpPr>
        <dsp:cNvPr id="0" name=""/>
        <dsp:cNvSpPr/>
      </dsp:nvSpPr>
      <dsp:spPr>
        <a:xfrm>
          <a:off x="416759" y="310575"/>
          <a:ext cx="757744" cy="75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E599E3-39FA-4CC0-B198-829A87E9E152}">
      <dsp:nvSpPr>
        <dsp:cNvPr id="0" name=""/>
        <dsp:cNvSpPr/>
      </dsp:nvSpPr>
      <dsp:spPr>
        <a:xfrm>
          <a:off x="1591264" y="588"/>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933450">
            <a:lnSpc>
              <a:spcPct val="90000"/>
            </a:lnSpc>
            <a:spcBef>
              <a:spcPct val="0"/>
            </a:spcBef>
            <a:spcAft>
              <a:spcPct val="35000"/>
            </a:spcAft>
            <a:buNone/>
          </a:pPr>
          <a:r>
            <a:rPr lang="en-US" sz="2100" kern="1200"/>
            <a:t>User repository analysis can be obtained.</a:t>
          </a:r>
        </a:p>
      </dsp:txBody>
      <dsp:txXfrm>
        <a:off x="1591264" y="588"/>
        <a:ext cx="5101549" cy="1377717"/>
      </dsp:txXfrm>
    </dsp:sp>
    <dsp:sp modelId="{82EBD31A-398B-4690-A191-D0769BFD2AE1}">
      <dsp:nvSpPr>
        <dsp:cNvPr id="0" name=""/>
        <dsp:cNvSpPr/>
      </dsp:nvSpPr>
      <dsp:spPr>
        <a:xfrm>
          <a:off x="0" y="1722736"/>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4B08C-19FF-4982-8076-469DF3157074}">
      <dsp:nvSpPr>
        <dsp:cNvPr id="0" name=""/>
        <dsp:cNvSpPr/>
      </dsp:nvSpPr>
      <dsp:spPr>
        <a:xfrm>
          <a:off x="416759" y="2032722"/>
          <a:ext cx="757744" cy="7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7ADCBC-98E7-49B2-A858-8BEE9E6CABA7}">
      <dsp:nvSpPr>
        <dsp:cNvPr id="0" name=""/>
        <dsp:cNvSpPr/>
      </dsp:nvSpPr>
      <dsp:spPr>
        <a:xfrm>
          <a:off x="1591264" y="1722736"/>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933450">
            <a:lnSpc>
              <a:spcPct val="90000"/>
            </a:lnSpc>
            <a:spcBef>
              <a:spcPct val="0"/>
            </a:spcBef>
            <a:spcAft>
              <a:spcPct val="35000"/>
            </a:spcAft>
            <a:buNone/>
          </a:pPr>
          <a:r>
            <a:rPr lang="en-US" sz="2100" kern="1200"/>
            <a:t>Job recommendation based on the location and language experience from Stack Overflow jobs are obtained.</a:t>
          </a:r>
        </a:p>
      </dsp:txBody>
      <dsp:txXfrm>
        <a:off x="1591264" y="1722736"/>
        <a:ext cx="5101549" cy="1377717"/>
      </dsp:txXfrm>
    </dsp:sp>
    <dsp:sp modelId="{2FBF2502-DCF6-4422-BAD2-7BEF512BE5B0}">
      <dsp:nvSpPr>
        <dsp:cNvPr id="0" name=""/>
        <dsp:cNvSpPr/>
      </dsp:nvSpPr>
      <dsp:spPr>
        <a:xfrm>
          <a:off x="0" y="3444883"/>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4F6A0-280A-4B56-A2A0-287E60BE2673}">
      <dsp:nvSpPr>
        <dsp:cNvPr id="0" name=""/>
        <dsp:cNvSpPr/>
      </dsp:nvSpPr>
      <dsp:spPr>
        <a:xfrm>
          <a:off x="416759" y="3754869"/>
          <a:ext cx="757744" cy="7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CE89F9-2BA0-486C-BE00-63A2930AA7C1}">
      <dsp:nvSpPr>
        <dsp:cNvPr id="0" name=""/>
        <dsp:cNvSpPr/>
      </dsp:nvSpPr>
      <dsp:spPr>
        <a:xfrm>
          <a:off x="1591264" y="3444883"/>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933450">
            <a:lnSpc>
              <a:spcPct val="90000"/>
            </a:lnSpc>
            <a:spcBef>
              <a:spcPct val="0"/>
            </a:spcBef>
            <a:spcAft>
              <a:spcPct val="35000"/>
            </a:spcAft>
            <a:buNone/>
          </a:pPr>
          <a:r>
            <a:rPr lang="en-US" sz="2100" kern="1200"/>
            <a:t>Ranking jobs from the dataset having skill tags are obtained.</a:t>
          </a:r>
        </a:p>
      </dsp:txBody>
      <dsp:txXfrm>
        <a:off x="1591264" y="3444883"/>
        <a:ext cx="5101549" cy="13777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6A209-1F40-4A53-B796-849AC578FC79}">
      <dsp:nvSpPr>
        <dsp:cNvPr id="0" name=""/>
        <dsp:cNvSpPr/>
      </dsp:nvSpPr>
      <dsp:spPr>
        <a:xfrm>
          <a:off x="0" y="3768"/>
          <a:ext cx="6692813" cy="8026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74C59-25A4-4E3D-8E7A-D65BC20FD95A}">
      <dsp:nvSpPr>
        <dsp:cNvPr id="0" name=""/>
        <dsp:cNvSpPr/>
      </dsp:nvSpPr>
      <dsp:spPr>
        <a:xfrm>
          <a:off x="242789" y="184355"/>
          <a:ext cx="441434" cy="441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8F0C10-6D19-494E-ABE3-37452324C305}">
      <dsp:nvSpPr>
        <dsp:cNvPr id="0" name=""/>
        <dsp:cNvSpPr/>
      </dsp:nvSpPr>
      <dsp:spPr>
        <a:xfrm>
          <a:off x="927013" y="3768"/>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666750">
            <a:lnSpc>
              <a:spcPct val="90000"/>
            </a:lnSpc>
            <a:spcBef>
              <a:spcPct val="0"/>
            </a:spcBef>
            <a:spcAft>
              <a:spcPct val="35000"/>
            </a:spcAft>
            <a:buNone/>
          </a:pPr>
          <a:r>
            <a:rPr lang="en-US" sz="1500" kern="1200"/>
            <a:t>We try to include the quality of the repositories of the user and improve the rank of the skills.</a:t>
          </a:r>
        </a:p>
      </dsp:txBody>
      <dsp:txXfrm>
        <a:off x="927013" y="3768"/>
        <a:ext cx="5765800" cy="802608"/>
      </dsp:txXfrm>
    </dsp:sp>
    <dsp:sp modelId="{71AC0CA5-4A96-44E4-8B6C-D27B0CBBC739}">
      <dsp:nvSpPr>
        <dsp:cNvPr id="0" name=""/>
        <dsp:cNvSpPr/>
      </dsp:nvSpPr>
      <dsp:spPr>
        <a:xfrm>
          <a:off x="0" y="1007029"/>
          <a:ext cx="6692813" cy="8026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978F7-0B94-4E77-8DBE-42C0F5FB275A}">
      <dsp:nvSpPr>
        <dsp:cNvPr id="0" name=""/>
        <dsp:cNvSpPr/>
      </dsp:nvSpPr>
      <dsp:spPr>
        <a:xfrm>
          <a:off x="242789" y="1187616"/>
          <a:ext cx="441434" cy="441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3DA3C6-6893-4D4F-8537-EE2A4D4E26C0}">
      <dsp:nvSpPr>
        <dsp:cNvPr id="0" name=""/>
        <dsp:cNvSpPr/>
      </dsp:nvSpPr>
      <dsp:spPr>
        <a:xfrm>
          <a:off x="927013" y="1007029"/>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666750">
            <a:lnSpc>
              <a:spcPct val="90000"/>
            </a:lnSpc>
            <a:spcBef>
              <a:spcPct val="0"/>
            </a:spcBef>
            <a:spcAft>
              <a:spcPct val="35000"/>
            </a:spcAft>
            <a:buNone/>
          </a:pPr>
          <a:r>
            <a:rPr lang="en-US" sz="1500" kern="1200"/>
            <a:t>We try to scrap jobs from two or more websites and rank the jobs and recommend.</a:t>
          </a:r>
        </a:p>
      </dsp:txBody>
      <dsp:txXfrm>
        <a:off x="927013" y="1007029"/>
        <a:ext cx="5765800" cy="802608"/>
      </dsp:txXfrm>
    </dsp:sp>
    <dsp:sp modelId="{E67C271A-5071-4766-A956-21CF13F64EF7}">
      <dsp:nvSpPr>
        <dsp:cNvPr id="0" name=""/>
        <dsp:cNvSpPr/>
      </dsp:nvSpPr>
      <dsp:spPr>
        <a:xfrm>
          <a:off x="0" y="2010290"/>
          <a:ext cx="6692813" cy="8026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98226E-00A0-441B-B661-D99E1FFCA62B}">
      <dsp:nvSpPr>
        <dsp:cNvPr id="0" name=""/>
        <dsp:cNvSpPr/>
      </dsp:nvSpPr>
      <dsp:spPr>
        <a:xfrm>
          <a:off x="242789" y="2190877"/>
          <a:ext cx="441434" cy="441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744785-F3AC-4E07-B241-1EB29BC06AC3}">
      <dsp:nvSpPr>
        <dsp:cNvPr id="0" name=""/>
        <dsp:cNvSpPr/>
      </dsp:nvSpPr>
      <dsp:spPr>
        <a:xfrm>
          <a:off x="927013" y="2010290"/>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666750">
            <a:lnSpc>
              <a:spcPct val="90000"/>
            </a:lnSpc>
            <a:spcBef>
              <a:spcPct val="0"/>
            </a:spcBef>
            <a:spcAft>
              <a:spcPct val="35000"/>
            </a:spcAft>
            <a:buNone/>
          </a:pPr>
          <a:r>
            <a:rPr lang="en-US" sz="1500" kern="1200"/>
            <a:t>We try create skill tags for indeed jobs and rank them based on the skills.</a:t>
          </a:r>
        </a:p>
      </dsp:txBody>
      <dsp:txXfrm>
        <a:off x="927013" y="2010290"/>
        <a:ext cx="5765800" cy="802608"/>
      </dsp:txXfrm>
    </dsp:sp>
    <dsp:sp modelId="{0ED52DAC-C66C-4FE1-9D84-6D35D75122CB}">
      <dsp:nvSpPr>
        <dsp:cNvPr id="0" name=""/>
        <dsp:cNvSpPr/>
      </dsp:nvSpPr>
      <dsp:spPr>
        <a:xfrm>
          <a:off x="0" y="3013551"/>
          <a:ext cx="6692813" cy="8026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EE5D91-03DA-4012-ABC8-18E085C17B86}">
      <dsp:nvSpPr>
        <dsp:cNvPr id="0" name=""/>
        <dsp:cNvSpPr/>
      </dsp:nvSpPr>
      <dsp:spPr>
        <a:xfrm>
          <a:off x="242789" y="3194138"/>
          <a:ext cx="441434" cy="441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11F10B-FAC8-4D77-925F-57EBEA9EF145}">
      <dsp:nvSpPr>
        <dsp:cNvPr id="0" name=""/>
        <dsp:cNvSpPr/>
      </dsp:nvSpPr>
      <dsp:spPr>
        <a:xfrm>
          <a:off x="927013" y="3013551"/>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666750">
            <a:lnSpc>
              <a:spcPct val="90000"/>
            </a:lnSpc>
            <a:spcBef>
              <a:spcPct val="0"/>
            </a:spcBef>
            <a:spcAft>
              <a:spcPct val="35000"/>
            </a:spcAft>
            <a:buNone/>
          </a:pPr>
          <a:r>
            <a:rPr lang="en-US" sz="1500" kern="1200"/>
            <a:t>Improving the rank of the jobs from the dataset by adding extra factors like rating of company, age of the post, salary .. Etc.</a:t>
          </a:r>
        </a:p>
      </dsp:txBody>
      <dsp:txXfrm>
        <a:off x="927013" y="3013551"/>
        <a:ext cx="5765800" cy="802608"/>
      </dsp:txXfrm>
    </dsp:sp>
    <dsp:sp modelId="{7BEAE7C9-2B71-4F36-BACA-BEFE5C04236A}">
      <dsp:nvSpPr>
        <dsp:cNvPr id="0" name=""/>
        <dsp:cNvSpPr/>
      </dsp:nvSpPr>
      <dsp:spPr>
        <a:xfrm>
          <a:off x="0" y="4016812"/>
          <a:ext cx="6692813" cy="80260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43AEE9-5DDE-49FC-BC26-A05398532C8A}">
      <dsp:nvSpPr>
        <dsp:cNvPr id="0" name=""/>
        <dsp:cNvSpPr/>
      </dsp:nvSpPr>
      <dsp:spPr>
        <a:xfrm>
          <a:off x="242789" y="4197399"/>
          <a:ext cx="441434" cy="4414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F17ED5-03A9-41C2-B343-89F50020D08C}">
      <dsp:nvSpPr>
        <dsp:cNvPr id="0" name=""/>
        <dsp:cNvSpPr/>
      </dsp:nvSpPr>
      <dsp:spPr>
        <a:xfrm>
          <a:off x="927013" y="4016812"/>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666750">
            <a:lnSpc>
              <a:spcPct val="90000"/>
            </a:lnSpc>
            <a:spcBef>
              <a:spcPct val="0"/>
            </a:spcBef>
            <a:spcAft>
              <a:spcPct val="35000"/>
            </a:spcAft>
            <a:buNone/>
          </a:pPr>
          <a:r>
            <a:rPr lang="en-US" sz="1500" kern="1200"/>
            <a:t>Finally we try to create an open source application which helps users and employers to identify their potential jobs based on the GitHub experience.</a:t>
          </a:r>
        </a:p>
      </dsp:txBody>
      <dsp:txXfrm>
        <a:off x="927013" y="4016812"/>
        <a:ext cx="5765800" cy="8026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F06E0-0941-4910-B320-DFC925AF6654}">
      <dsp:nvSpPr>
        <dsp:cNvPr id="0" name=""/>
        <dsp:cNvSpPr/>
      </dsp:nvSpPr>
      <dsp:spPr>
        <a:xfrm>
          <a:off x="0" y="0"/>
          <a:ext cx="6984781" cy="8013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E8A5B-261D-472E-9920-0BFC0AA67057}">
      <dsp:nvSpPr>
        <dsp:cNvPr id="0" name=""/>
        <dsp:cNvSpPr/>
      </dsp:nvSpPr>
      <dsp:spPr>
        <a:xfrm>
          <a:off x="242418" y="184866"/>
          <a:ext cx="441191" cy="4407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E816D2-17FF-4335-B8A1-11DCC677652B}">
      <dsp:nvSpPr>
        <dsp:cNvPr id="0" name=""/>
        <dsp:cNvSpPr/>
      </dsp:nvSpPr>
      <dsp:spPr>
        <a:xfrm>
          <a:off x="926028" y="4555"/>
          <a:ext cx="5632218" cy="85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97" tIns="90197" rIns="90197" bIns="90197" numCol="1" spcCol="1270" anchor="ctr" anchorCtr="0">
          <a:noAutofit/>
        </a:bodyPr>
        <a:lstStyle/>
        <a:p>
          <a:pPr marL="0" lvl="0" indent="0" algn="l" defTabSz="622300">
            <a:lnSpc>
              <a:spcPct val="90000"/>
            </a:lnSpc>
            <a:spcBef>
              <a:spcPct val="0"/>
            </a:spcBef>
            <a:spcAft>
              <a:spcPct val="35000"/>
            </a:spcAft>
            <a:buNone/>
          </a:pPr>
          <a:r>
            <a:rPr lang="en-US" sz="1400" kern="1200" dirty="0"/>
            <a:t>Google Images</a:t>
          </a:r>
        </a:p>
      </dsp:txBody>
      <dsp:txXfrm>
        <a:off x="926028" y="4555"/>
        <a:ext cx="5632218" cy="852252"/>
      </dsp:txXfrm>
    </dsp:sp>
    <dsp:sp modelId="{1B194DC2-80C5-4639-ADD3-F5114F543B4C}">
      <dsp:nvSpPr>
        <dsp:cNvPr id="0" name=""/>
        <dsp:cNvSpPr/>
      </dsp:nvSpPr>
      <dsp:spPr>
        <a:xfrm>
          <a:off x="0" y="1063414"/>
          <a:ext cx="6984781" cy="8013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260E5-BC48-49A5-BAC9-06457E2B3C1E}">
      <dsp:nvSpPr>
        <dsp:cNvPr id="0" name=""/>
        <dsp:cNvSpPr/>
      </dsp:nvSpPr>
      <dsp:spPr>
        <a:xfrm>
          <a:off x="242418" y="1243725"/>
          <a:ext cx="441191" cy="4407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EA3534-B0C4-45B5-A3EB-BF35B5D87635}">
      <dsp:nvSpPr>
        <dsp:cNvPr id="0" name=""/>
        <dsp:cNvSpPr/>
      </dsp:nvSpPr>
      <dsp:spPr>
        <a:xfrm>
          <a:off x="926028" y="1063414"/>
          <a:ext cx="5632218" cy="85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97" tIns="90197" rIns="90197" bIns="90197" numCol="1" spcCol="1270" anchor="ctr" anchorCtr="0">
          <a:noAutofit/>
        </a:bodyPr>
        <a:lstStyle/>
        <a:p>
          <a:pPr marL="0" lvl="0" indent="0" algn="l" defTabSz="622300">
            <a:lnSpc>
              <a:spcPct val="90000"/>
            </a:lnSpc>
            <a:spcBef>
              <a:spcPct val="0"/>
            </a:spcBef>
            <a:spcAft>
              <a:spcPct val="35000"/>
            </a:spcAft>
            <a:buNone/>
          </a:pPr>
          <a:r>
            <a:rPr lang="en-US" sz="1400" kern="1200" dirty="0"/>
            <a:t>GitHub API Documentation </a:t>
          </a:r>
          <a:r>
            <a:rPr lang="en-US" sz="1400" kern="1200" dirty="0">
              <a:solidFill>
                <a:schemeClr val="bg1"/>
              </a:solidFill>
            </a:rPr>
            <a:t>“</a:t>
          </a:r>
          <a:r>
            <a:rPr lang="en-CA" sz="1400" kern="1200"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https://developer.github.com/v3/</a:t>
          </a:r>
          <a:r>
            <a:rPr lang="en-CA" sz="1400" kern="1200" dirty="0">
              <a:solidFill>
                <a:schemeClr val="bg1"/>
              </a:solidFill>
            </a:rPr>
            <a:t>”</a:t>
          </a:r>
          <a:endParaRPr lang="en-US" sz="1400" kern="1200" dirty="0">
            <a:solidFill>
              <a:schemeClr val="bg1"/>
            </a:solidFill>
          </a:endParaRPr>
        </a:p>
      </dsp:txBody>
      <dsp:txXfrm>
        <a:off x="926028" y="1063414"/>
        <a:ext cx="5632218" cy="852252"/>
      </dsp:txXfrm>
    </dsp:sp>
    <dsp:sp modelId="{44902916-6DBA-40C6-A1DE-3E060BE7ABDA}">
      <dsp:nvSpPr>
        <dsp:cNvPr id="0" name=""/>
        <dsp:cNvSpPr/>
      </dsp:nvSpPr>
      <dsp:spPr>
        <a:xfrm>
          <a:off x="0" y="2122272"/>
          <a:ext cx="6984781" cy="80138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8AAEF-13E2-4F7C-8B48-B1560C686936}">
      <dsp:nvSpPr>
        <dsp:cNvPr id="0" name=""/>
        <dsp:cNvSpPr/>
      </dsp:nvSpPr>
      <dsp:spPr>
        <a:xfrm>
          <a:off x="242418" y="2302584"/>
          <a:ext cx="441191" cy="44076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43DDE5-0C9F-4F3D-A275-193D8AA3E445}">
      <dsp:nvSpPr>
        <dsp:cNvPr id="0" name=""/>
        <dsp:cNvSpPr/>
      </dsp:nvSpPr>
      <dsp:spPr>
        <a:xfrm>
          <a:off x="926028" y="2122272"/>
          <a:ext cx="5632218" cy="85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97" tIns="90197" rIns="90197" bIns="90197" numCol="1" spcCol="1270" anchor="ctr" anchorCtr="0">
          <a:noAutofit/>
        </a:bodyPr>
        <a:lstStyle/>
        <a:p>
          <a:pPr marL="0" lvl="0" indent="0" algn="l" defTabSz="622300">
            <a:lnSpc>
              <a:spcPct val="90000"/>
            </a:lnSpc>
            <a:spcBef>
              <a:spcPct val="0"/>
            </a:spcBef>
            <a:spcAft>
              <a:spcPct val="35000"/>
            </a:spcAft>
            <a:buNone/>
          </a:pPr>
          <a:r>
            <a:rPr lang="en-US" sz="1400" kern="1200" dirty="0"/>
            <a:t>Beautiful Soup Documentation </a:t>
          </a:r>
          <a:r>
            <a:rPr lang="en-US" sz="1400" kern="1200" dirty="0">
              <a:solidFill>
                <a:schemeClr val="bg1"/>
              </a:solidFill>
            </a:rPr>
            <a:t>“</a:t>
          </a:r>
          <a:r>
            <a:rPr lang="en-CA" sz="1400" kern="1200" dirty="0">
              <a:solidFill>
                <a:schemeClr val="bg1"/>
              </a:solidFill>
              <a:hlinkClick xmlns:r="http://schemas.openxmlformats.org/officeDocument/2006/relationships" r:id="rId8">
                <a:extLst>
                  <a:ext uri="{A12FA001-AC4F-418D-AE19-62706E023703}">
                    <ahyp:hlinkClr xmlns:ahyp="http://schemas.microsoft.com/office/drawing/2018/hyperlinkcolor" val="tx"/>
                  </a:ext>
                </a:extLst>
              </a:hlinkClick>
            </a:rPr>
            <a:t>https://www.crummy.com/software/</a:t>
          </a:r>
          <a:r>
            <a:rPr lang="en-CA" sz="1400" kern="1200" dirty="0" err="1">
              <a:solidFill>
                <a:schemeClr val="bg1"/>
              </a:solidFill>
              <a:hlinkClick xmlns:r="http://schemas.openxmlformats.org/officeDocument/2006/relationships" r:id="rId8">
                <a:extLst>
                  <a:ext uri="{A12FA001-AC4F-418D-AE19-62706E023703}">
                    <ahyp:hlinkClr xmlns:ahyp="http://schemas.microsoft.com/office/drawing/2018/hyperlinkcolor" val="tx"/>
                  </a:ext>
                </a:extLst>
              </a:hlinkClick>
            </a:rPr>
            <a:t>BeautifulSoup</a:t>
          </a:r>
          <a:r>
            <a:rPr lang="en-CA" sz="1400" kern="1200" dirty="0">
              <a:solidFill>
                <a:schemeClr val="bg1"/>
              </a:solidFill>
              <a:hlinkClick xmlns:r="http://schemas.openxmlformats.org/officeDocument/2006/relationships" r:id="rId8">
                <a:extLst>
                  <a:ext uri="{A12FA001-AC4F-418D-AE19-62706E023703}">
                    <ahyp:hlinkClr xmlns:ahyp="http://schemas.microsoft.com/office/drawing/2018/hyperlinkcolor" val="tx"/>
                  </a:ext>
                </a:extLst>
              </a:hlinkClick>
            </a:rPr>
            <a:t>/bs3/documentation.html</a:t>
          </a:r>
          <a:r>
            <a:rPr lang="en-CA" sz="1400" kern="1200" dirty="0">
              <a:solidFill>
                <a:schemeClr val="bg1"/>
              </a:solidFill>
            </a:rPr>
            <a:t>”</a:t>
          </a:r>
          <a:endParaRPr lang="en-US" sz="1400" kern="1200" dirty="0">
            <a:solidFill>
              <a:schemeClr val="bg1"/>
            </a:solidFill>
          </a:endParaRPr>
        </a:p>
      </dsp:txBody>
      <dsp:txXfrm>
        <a:off x="926028" y="2122272"/>
        <a:ext cx="5632218" cy="852252"/>
      </dsp:txXfrm>
    </dsp:sp>
    <dsp:sp modelId="{58177065-4A00-4CD0-B0E4-B082C2335D5E}">
      <dsp:nvSpPr>
        <dsp:cNvPr id="0" name=""/>
        <dsp:cNvSpPr/>
      </dsp:nvSpPr>
      <dsp:spPr>
        <a:xfrm>
          <a:off x="0" y="3181131"/>
          <a:ext cx="6984781" cy="80138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5B858-C331-4018-8C14-62EEA2AF6D3F}">
      <dsp:nvSpPr>
        <dsp:cNvPr id="0" name=""/>
        <dsp:cNvSpPr/>
      </dsp:nvSpPr>
      <dsp:spPr>
        <a:xfrm>
          <a:off x="242418" y="3361442"/>
          <a:ext cx="441191" cy="4407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6A145F-38A8-4FC1-BE36-8E33886B5400}">
      <dsp:nvSpPr>
        <dsp:cNvPr id="0" name=""/>
        <dsp:cNvSpPr/>
      </dsp:nvSpPr>
      <dsp:spPr>
        <a:xfrm>
          <a:off x="926028" y="3181131"/>
          <a:ext cx="5632218" cy="85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97" tIns="90197" rIns="90197" bIns="90197" numCol="1" spcCol="1270" anchor="ctr" anchorCtr="0">
          <a:noAutofit/>
        </a:bodyPr>
        <a:lstStyle/>
        <a:p>
          <a:pPr marL="0" lvl="0" indent="0" algn="l" defTabSz="622300">
            <a:lnSpc>
              <a:spcPct val="90000"/>
            </a:lnSpc>
            <a:spcBef>
              <a:spcPct val="0"/>
            </a:spcBef>
            <a:spcAft>
              <a:spcPct val="35000"/>
            </a:spcAft>
            <a:buNone/>
          </a:pPr>
          <a:r>
            <a:rPr lang="en-CA" sz="1400" kern="1200" dirty="0"/>
            <a:t>Dataset from Kaggle </a:t>
          </a:r>
          <a:r>
            <a:rPr lang="en-CA" sz="1400" kern="1200" dirty="0">
              <a:solidFill>
                <a:schemeClr val="bg1"/>
              </a:solidFill>
            </a:rPr>
            <a:t>“</a:t>
          </a:r>
          <a:r>
            <a:rPr lang="en-CA" sz="1400" kern="1200" dirty="0">
              <a:solidFill>
                <a:schemeClr val="bg1"/>
              </a:solidFill>
              <a:hlinkClick xmlns:r="http://schemas.openxmlformats.org/officeDocument/2006/relationships" r:id="rId11">
                <a:extLst>
                  <a:ext uri="{A12FA001-AC4F-418D-AE19-62706E023703}">
                    <ahyp:hlinkClr xmlns:ahyp="http://schemas.microsoft.com/office/drawing/2018/hyperlinkcolor" val="tx"/>
                  </a:ext>
                </a:extLst>
              </a:hlinkClick>
            </a:rPr>
            <a:t>https://www.kaggle.com/datasets</a:t>
          </a:r>
          <a:r>
            <a:rPr lang="en-CA" sz="1400" kern="1200" dirty="0">
              <a:solidFill>
                <a:schemeClr val="bg1"/>
              </a:solidFill>
            </a:rPr>
            <a:t>”</a:t>
          </a:r>
          <a:endParaRPr lang="en-US" sz="1400" kern="1200" dirty="0">
            <a:solidFill>
              <a:schemeClr val="bg1"/>
            </a:solidFill>
          </a:endParaRPr>
        </a:p>
      </dsp:txBody>
      <dsp:txXfrm>
        <a:off x="926028" y="3181131"/>
        <a:ext cx="5632218" cy="852252"/>
      </dsp:txXfrm>
    </dsp:sp>
    <dsp:sp modelId="{ECEAFB33-9BAB-455F-8A49-370DC17A358A}">
      <dsp:nvSpPr>
        <dsp:cNvPr id="0" name=""/>
        <dsp:cNvSpPr/>
      </dsp:nvSpPr>
      <dsp:spPr>
        <a:xfrm>
          <a:off x="0" y="4239990"/>
          <a:ext cx="6984781" cy="80138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313A2B-1C20-450D-9C84-CD5E8FCB0D14}">
      <dsp:nvSpPr>
        <dsp:cNvPr id="0" name=""/>
        <dsp:cNvSpPr/>
      </dsp:nvSpPr>
      <dsp:spPr>
        <a:xfrm>
          <a:off x="242418" y="4420301"/>
          <a:ext cx="441191" cy="440760"/>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C3E2BB-0738-4FF4-8EE6-FD3F11E7C0CE}">
      <dsp:nvSpPr>
        <dsp:cNvPr id="0" name=""/>
        <dsp:cNvSpPr/>
      </dsp:nvSpPr>
      <dsp:spPr>
        <a:xfrm>
          <a:off x="926028" y="4239990"/>
          <a:ext cx="5632218" cy="85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97" tIns="90197" rIns="90197" bIns="90197" numCol="1" spcCol="1270" anchor="ctr" anchorCtr="0">
          <a:noAutofit/>
        </a:bodyPr>
        <a:lstStyle/>
        <a:p>
          <a:pPr marL="0" lvl="0" indent="0" algn="l" defTabSz="711200">
            <a:lnSpc>
              <a:spcPct val="90000"/>
            </a:lnSpc>
            <a:spcBef>
              <a:spcPct val="0"/>
            </a:spcBef>
            <a:spcAft>
              <a:spcPct val="35000"/>
            </a:spcAft>
            <a:buNone/>
          </a:pPr>
          <a:r>
            <a:rPr lang="en-US" sz="1600" kern="1200" dirty="0"/>
            <a:t>K. Aggarwal, A. </a:t>
          </a:r>
          <a:r>
            <a:rPr lang="en-US" sz="1600" kern="1200" dirty="0" err="1"/>
            <a:t>Hindle</a:t>
          </a:r>
          <a:r>
            <a:rPr lang="en-US" sz="1600" kern="1200" dirty="0"/>
            <a:t>, and E. </a:t>
          </a:r>
          <a:r>
            <a:rPr lang="en-US" sz="1600" kern="1200" dirty="0" err="1"/>
            <a:t>Stroulia</a:t>
          </a:r>
          <a:r>
            <a:rPr lang="en-US" sz="1600" kern="1200" dirty="0"/>
            <a:t>. Co-evolution of project documentation and popularity within GitHub. In 11st Working Conference on Mining </a:t>
          </a:r>
          <a:r>
            <a:rPr lang="fr-FR" sz="1600" kern="1200" dirty="0"/>
            <a:t>Software Repositories (MSR), pages 360{363, 2014.</a:t>
          </a:r>
          <a:endParaRPr lang="en-US" sz="1600" kern="1200" dirty="0"/>
        </a:p>
      </dsp:txBody>
      <dsp:txXfrm>
        <a:off x="926028" y="4239990"/>
        <a:ext cx="5632218" cy="85225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D74EB-EBCB-4729-AA1F-457ED3BC2902}" type="datetimeFigureOut">
              <a:rPr lang="en-CA" smtClean="0"/>
              <a:t>2019-11-27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C8366-DA99-40A2-B214-D6F888F8FC06}" type="slidenum">
              <a:rPr lang="en-CA" smtClean="0"/>
              <a:t>‹#›</a:t>
            </a:fld>
            <a:endParaRPr lang="en-CA"/>
          </a:p>
        </p:txBody>
      </p:sp>
    </p:spTree>
    <p:extLst>
      <p:ext uri="{BB962C8B-B14F-4D97-AF65-F5344CB8AC3E}">
        <p14:creationId xmlns:p14="http://schemas.microsoft.com/office/powerpoint/2010/main" val="122722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05440105-EF67-46D6-BC58-3C25F59EE084}" type="datetime1">
              <a:rPr lang="en-US" smtClean="0"/>
              <a:t>11/27/2019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63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0CAE4CF3-6A72-4172-9416-BDE853AD2ADC}" type="datetime1">
              <a:rPr lang="en-US" smtClean="0"/>
              <a:t>11/27/2019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855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E4EA04D1-8D00-4E9A-85E9-181B1549CF4F}" type="datetime1">
              <a:rPr lang="en-US" smtClean="0"/>
              <a:t>11/27/2019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5281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C277F6-1224-4A7F-8B3F-45F07A247E7A}" type="datetime1">
              <a:rPr lang="en-US"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3922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FC93EE-190B-4276-A081-8B13E90F0835}" type="datetime1">
              <a:rPr lang="en-US"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753229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7AC3CA-3634-40B1-9A33-2B70D8491C86}" type="datetime1">
              <a:rPr lang="en-US"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3609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7A0E1A-6E63-4EAD-838B-554FB3353E3F}" type="datetime1">
              <a:rPr lang="en-US" smtClean="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120973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2E61DD-EFEB-4E58-852E-CFFA7DAF9068}" type="datetime1">
              <a:rPr lang="en-US" smtClean="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55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AD188C-BE4F-4615-BDC8-C77A88C4CB67}" type="datetime1">
              <a:rPr lang="en-US" smtClean="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7165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A53D1-2A87-442E-8E81-EEF4ED7482DA}" type="datetime1">
              <a:rPr lang="en-US" smtClean="0"/>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3160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75F07B-5092-4140-9F5A-36D3D9F308EC}" type="datetime1">
              <a:rPr lang="en-US" smtClean="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47216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C17C7698-0DF9-429A-B290-6B361D5B494E}" type="datetime1">
              <a:rPr lang="en-US" smtClean="0"/>
              <a:t>11/27/2019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910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D73AC855-5046-44AE-A18E-03393AF5E212}" type="datetime1">
              <a:rPr lang="en-US" smtClean="0"/>
              <a:t>11/27/2019</a:t>
            </a:fld>
            <a:endParaRPr lang="en-US" dirty="0"/>
          </a:p>
        </p:txBody>
      </p:sp>
    </p:spTree>
    <p:extLst>
      <p:ext uri="{BB962C8B-B14F-4D97-AF65-F5344CB8AC3E}">
        <p14:creationId xmlns:p14="http://schemas.microsoft.com/office/powerpoint/2010/main" val="173832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BD46-327E-40A1-BE50-5166B142C4CD}" type="datetime1">
              <a:rPr lang="en-US"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9260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4D0B-6E58-4250-8D25-E2E9512E09A9}" type="datetime1">
              <a:rPr lang="en-US"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6438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026DE-3202-433F-9744-2F36D586D22F}" type="datetime1">
              <a:rPr lang="en-US"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91103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15B7A-6C81-4E0B-AAF3-140E8ED260C9}" type="datetime1">
              <a:rPr lang="en-US"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44788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F7116-E9A6-40BB-B886-058043BCE889}" type="datetime1">
              <a:rPr lang="en-US"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5278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EFECD-3743-4A1D-99AF-F69019101B67}" type="datetime1">
              <a:rPr lang="en-US"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406398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0C604-D56D-40E3-97B4-97F48261C992}" type="datetime1">
              <a:rPr lang="en-US" smtClean="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096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47404E89-486C-4D49-9094-4279919CC956}" type="datetime1">
              <a:rPr lang="en-US" smtClean="0"/>
              <a:t>11/27/2019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954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2A1A1FE-88B3-4C45-AC6D-BC3875016B71}" type="datetime1">
              <a:rPr lang="en-US" smtClean="0"/>
              <a:t>11/27/2019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227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DB1C2E-D4C3-4A99-A928-625E3969C20F}" type="datetime1">
              <a:rPr lang="en-US" smtClean="0"/>
              <a:t>11/27/2019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829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412E0E3-007F-41AF-823F-AB3414479009}" type="datetime1">
              <a:rPr lang="en-US" smtClean="0"/>
              <a:t>11/27/2019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227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898AE3A-B36B-4773-AE49-820BCE746951}" type="datetime1">
              <a:rPr lang="en-US" smtClean="0"/>
              <a:t>11/27/2019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768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E7D02CAF-A0F7-4019-A069-A651122727D4}" type="datetime1">
              <a:rPr lang="en-US" smtClean="0"/>
              <a:t>11/27/2019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757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4303226-552B-4871-8E07-83BF65816C95}" type="datetime1">
              <a:rPr lang="en-US" smtClean="0"/>
              <a:t>11/27/2019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260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29C995BD-A080-4A6E-8322-97F78840AA48}" type="datetime1">
              <a:rPr lang="en-US" smtClean="0"/>
              <a:t>11/27/2019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35939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7" r:id="rId5"/>
    <p:sldLayoutId id="2147483711" r:id="rId6"/>
    <p:sldLayoutId id="2147483712" r:id="rId7"/>
    <p:sldLayoutId id="2147483713" r:id="rId8"/>
    <p:sldLayoutId id="2147483716" r:id="rId9"/>
    <p:sldLayoutId id="2147483714" r:id="rId10"/>
    <p:sldLayoutId id="2147483715" r:id="rId11"/>
  </p:sldLayoutIdLst>
  <p:hf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7899A1-6BF5-438A-A09C-408F88D1257A}" type="datetime1">
              <a:rPr lang="en-US" smtClean="0"/>
              <a:t>11/27/2019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544777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pi.github.com/users/" TargetMode="Externa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api.github.com/users/alisajedi/repos" TargetMode="Externa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182AD5-8CEA-418E-8E05-1CC3DCFFE334}"/>
              </a:ext>
            </a:extLst>
          </p:cNvPr>
          <p:cNvSpPr txBox="1"/>
          <p:nvPr/>
        </p:nvSpPr>
        <p:spPr>
          <a:xfrm>
            <a:off x="1972782" y="1605836"/>
            <a:ext cx="9243858" cy="954107"/>
          </a:xfrm>
          <a:prstGeom prst="rect">
            <a:avLst/>
          </a:prstGeom>
          <a:noFill/>
        </p:spPr>
        <p:txBody>
          <a:bodyPr wrap="square" rtlCol="0">
            <a:spAutoFit/>
          </a:bodyPr>
          <a:lstStyle/>
          <a:p>
            <a:pPr lvl="0" algn="ctr" defTabSz="457200"/>
            <a:r>
              <a:rPr kumimoji="0" lang="en-US" sz="2800" b="0" i="0" u="none" strike="noStrike" kern="1200" cap="none" spc="0" normalizeH="0" baseline="0" noProof="0" dirty="0">
                <a:ln>
                  <a:noFill/>
                </a:ln>
                <a:solidFill>
                  <a:prstClr val="black"/>
                </a:solidFill>
                <a:effectLst/>
                <a:uLnTx/>
                <a:uFillTx/>
                <a:latin typeface="Trebuchet MS" panose="020B0603020202020204"/>
                <a:ea typeface="+mn-ea"/>
                <a:cs typeface="+mn-cs"/>
              </a:rPr>
              <a:t>Job recommendations for </a:t>
            </a:r>
            <a:r>
              <a:rPr lang="en-US" sz="2800" dirty="0">
                <a:solidFill>
                  <a:prstClr val="black"/>
                </a:solidFill>
                <a:latin typeface="Trebuchet MS" panose="020B0603020202020204"/>
              </a:rPr>
              <a:t>GitHub user based on location and their programming languages</a:t>
            </a:r>
            <a:endParaRPr kumimoji="0" lang="en-CA" sz="2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8" name="TextBox 7">
            <a:extLst>
              <a:ext uri="{FF2B5EF4-FFF2-40B4-BE49-F238E27FC236}">
                <a16:creationId xmlns:a16="http://schemas.microsoft.com/office/drawing/2014/main" id="{59F7DAE2-C12D-464A-BF91-6F5B1CBB7FF5}"/>
              </a:ext>
            </a:extLst>
          </p:cNvPr>
          <p:cNvSpPr txBox="1"/>
          <p:nvPr/>
        </p:nvSpPr>
        <p:spPr>
          <a:xfrm>
            <a:off x="1027305" y="2818762"/>
            <a:ext cx="10371299" cy="378565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rPr>
              <a:t>Project Presentation</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rPr>
              <a:t>ECE 720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rPr>
              <a:t>Social Network Analysis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rPr>
              <a:t>Presented By: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rPr>
              <a:t>Akhil </a:t>
            </a:r>
            <a:r>
              <a:rPr kumimoji="0" lang="en-CA" sz="2400" b="0" i="0" u="none" strike="noStrike" kern="1200" cap="none" spc="0" normalizeH="0" baseline="0" noProof="0" dirty="0" err="1">
                <a:ln>
                  <a:noFill/>
                </a:ln>
                <a:solidFill>
                  <a:prstClr val="black"/>
                </a:solidFill>
                <a:effectLst/>
                <a:uLnTx/>
                <a:uFillTx/>
                <a:latin typeface="Trebuchet MS" panose="020B0603020202020204"/>
                <a:ea typeface="+mn-ea"/>
                <a:cs typeface="+mn-cs"/>
              </a:rPr>
              <a:t>Gonna</a:t>
            </a:r>
            <a:r>
              <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rPr>
              <a:t> (1610658)</a:t>
            </a:r>
          </a:p>
          <a:p>
            <a:pPr marL="0" marR="0" lvl="0" indent="0" algn="ctr" defTabSz="457200" rtl="0" eaLnBrk="1" fontAlgn="auto" latinLnBrk="0" hangingPunct="1">
              <a:lnSpc>
                <a:spcPct val="100000"/>
              </a:lnSpc>
              <a:spcBef>
                <a:spcPts val="0"/>
              </a:spcBef>
              <a:spcAft>
                <a:spcPts val="0"/>
              </a:spcAft>
              <a:buClrTx/>
              <a:buSzTx/>
              <a:buFontTx/>
              <a:buNone/>
              <a:tabLst/>
              <a:defRPr/>
            </a:pPr>
            <a:r>
              <a:rPr lang="en-CA" sz="2400" dirty="0">
                <a:solidFill>
                  <a:prstClr val="black"/>
                </a:solidFill>
                <a:latin typeface="Trebuchet MS" panose="020B0603020202020204"/>
              </a:rPr>
              <a:t>Ravali Varanasi (1610598)</a:t>
            </a:r>
            <a:endPar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lvl="0" algn="ctr" defTabSz="457200"/>
            <a:r>
              <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rPr>
              <a:t>Professor</a:t>
            </a:r>
            <a:r>
              <a:rPr lang="en-CA" sz="2400" dirty="0">
                <a:solidFill>
                  <a:prstClr val="black"/>
                </a:solidFill>
              </a:rPr>
              <a:t>: Ali </a:t>
            </a:r>
            <a:r>
              <a:rPr lang="en-CA" sz="2400" dirty="0" err="1">
                <a:solidFill>
                  <a:prstClr val="black"/>
                </a:solidFill>
              </a:rPr>
              <a:t>Sajedi</a:t>
            </a:r>
            <a:endParaRPr kumimoji="0" lang="en-CA" sz="24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10" name="Picture 9">
            <a:extLst>
              <a:ext uri="{FF2B5EF4-FFF2-40B4-BE49-F238E27FC236}">
                <a16:creationId xmlns:a16="http://schemas.microsoft.com/office/drawing/2014/main" id="{B9165CAE-5BEF-4B96-B341-7F246123A180}"/>
              </a:ext>
            </a:extLst>
          </p:cNvPr>
          <p:cNvPicPr>
            <a:picLocks noChangeAspect="1"/>
          </p:cNvPicPr>
          <p:nvPr/>
        </p:nvPicPr>
        <p:blipFill>
          <a:blip r:embed="rId2"/>
          <a:stretch>
            <a:fillRect/>
          </a:stretch>
        </p:blipFill>
        <p:spPr>
          <a:xfrm>
            <a:off x="454533" y="307067"/>
            <a:ext cx="1518249" cy="1515328"/>
          </a:xfrm>
          <a:prstGeom prst="rect">
            <a:avLst/>
          </a:prstGeom>
        </p:spPr>
      </p:pic>
      <p:sp>
        <p:nvSpPr>
          <p:cNvPr id="11" name="TextBox 10">
            <a:extLst>
              <a:ext uri="{FF2B5EF4-FFF2-40B4-BE49-F238E27FC236}">
                <a16:creationId xmlns:a16="http://schemas.microsoft.com/office/drawing/2014/main" id="{A6A99FB8-906B-418D-A6B7-7915B1E928B7}"/>
              </a:ext>
            </a:extLst>
          </p:cNvPr>
          <p:cNvSpPr txBox="1"/>
          <p:nvPr/>
        </p:nvSpPr>
        <p:spPr>
          <a:xfrm>
            <a:off x="1924825" y="386471"/>
            <a:ext cx="8484382" cy="96054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800" b="1" i="0" u="sng" strike="noStrike" kern="1200" cap="none" spc="0" normalizeH="0" baseline="0" noProof="0" dirty="0">
                <a:ln>
                  <a:noFill/>
                </a:ln>
                <a:solidFill>
                  <a:prstClr val="black"/>
                </a:solidFill>
                <a:effectLst/>
                <a:uLnTx/>
                <a:uFillTx/>
                <a:latin typeface="Trebuchet MS" panose="020B0603020202020204"/>
                <a:ea typeface="+mn-ea"/>
                <a:cs typeface="+mn-cs"/>
              </a:rPr>
              <a:t>UNIVERSITY OF ALBERTA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prstClr val="black"/>
                </a:solidFill>
                <a:effectLst/>
                <a:uLnTx/>
                <a:uFillTx/>
                <a:latin typeface="Trebuchet MS" panose="020B0603020202020204"/>
                <a:ea typeface="+mn-ea"/>
                <a:cs typeface="+mn-cs"/>
              </a:rPr>
              <a:t>ELECTRICAL AND COMPUTER ENGINEERING</a:t>
            </a:r>
          </a:p>
        </p:txBody>
      </p:sp>
      <p:sp>
        <p:nvSpPr>
          <p:cNvPr id="3" name="Slide Number Placeholder 2">
            <a:extLst>
              <a:ext uri="{FF2B5EF4-FFF2-40B4-BE49-F238E27FC236}">
                <a16:creationId xmlns:a16="http://schemas.microsoft.com/office/drawing/2014/main" id="{4962927C-C907-49F6-9A54-E31F4BECF7F8}"/>
              </a:ext>
            </a:extLst>
          </p:cNvPr>
          <p:cNvSpPr>
            <a:spLocks noGrp="1"/>
          </p:cNvSpPr>
          <p:nvPr>
            <p:ph type="sldNum" sz="quarter" idx="12"/>
          </p:nvPr>
        </p:nvSpPr>
        <p:spPr>
          <a:xfrm>
            <a:off x="11012437" y="6492875"/>
            <a:ext cx="683339" cy="365125"/>
          </a:xfrm>
        </p:spPr>
        <p:txBody>
          <a:bodyPr/>
          <a:lstStyle/>
          <a:p>
            <a:fld id="{D57F1E4F-1CFF-5643-939E-217C01CDF565}" type="slidenum">
              <a:rPr lang="en-US" sz="1800" smtClean="0">
                <a:solidFill>
                  <a:schemeClr val="bg1"/>
                </a:solidFill>
              </a:rPr>
              <a:pPr/>
              <a:t>1</a:t>
            </a:fld>
            <a:endParaRPr lang="en-US" sz="1800" dirty="0">
              <a:solidFill>
                <a:schemeClr val="bg1"/>
              </a:solidFill>
            </a:endParaRPr>
          </a:p>
        </p:txBody>
      </p:sp>
    </p:spTree>
    <p:extLst>
      <p:ext uri="{BB962C8B-B14F-4D97-AF65-F5344CB8AC3E}">
        <p14:creationId xmlns:p14="http://schemas.microsoft.com/office/powerpoint/2010/main" val="355991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Image result for beautifulsoup python">
            <a:extLst>
              <a:ext uri="{FF2B5EF4-FFF2-40B4-BE49-F238E27FC236}">
                <a16:creationId xmlns:a16="http://schemas.microsoft.com/office/drawing/2014/main" id="{56A9DA15-44F5-4D25-8206-792A30DE2C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89" r="16788" b="-1"/>
          <a:stretch/>
        </p:blipFill>
        <p:spPr bwMode="auto">
          <a:xfrm>
            <a:off x="3971275" y="20907"/>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7B9190-4DFC-4ED3-8E53-A1199CB27B7F}"/>
              </a:ext>
            </a:extLst>
          </p:cNvPr>
          <p:cNvSpPr>
            <a:spLocks noGrp="1"/>
          </p:cNvSpPr>
          <p:nvPr>
            <p:ph type="title"/>
          </p:nvPr>
        </p:nvSpPr>
        <p:spPr>
          <a:xfrm>
            <a:off x="677333" y="609600"/>
            <a:ext cx="3851123" cy="1320800"/>
          </a:xfrm>
        </p:spPr>
        <p:txBody>
          <a:bodyPr>
            <a:normAutofit/>
          </a:bodyPr>
          <a:lstStyle/>
          <a:p>
            <a:r>
              <a:rPr lang="en-CA" dirty="0"/>
              <a:t>Beautiful Soup:</a:t>
            </a:r>
          </a:p>
        </p:txBody>
      </p:sp>
      <p:sp>
        <p:nvSpPr>
          <p:cNvPr id="3" name="Content Placeholder 2">
            <a:extLst>
              <a:ext uri="{FF2B5EF4-FFF2-40B4-BE49-F238E27FC236}">
                <a16:creationId xmlns:a16="http://schemas.microsoft.com/office/drawing/2014/main" id="{0774491C-B556-4E5E-8415-B54E9E5B00F6}"/>
              </a:ext>
            </a:extLst>
          </p:cNvPr>
          <p:cNvSpPr>
            <a:spLocks noGrp="1"/>
          </p:cNvSpPr>
          <p:nvPr>
            <p:ph idx="1"/>
          </p:nvPr>
        </p:nvSpPr>
        <p:spPr>
          <a:xfrm>
            <a:off x="677334" y="2160589"/>
            <a:ext cx="3851122" cy="3880773"/>
          </a:xfrm>
        </p:spPr>
        <p:txBody>
          <a:bodyPr>
            <a:normAutofit/>
          </a:bodyPr>
          <a:lstStyle/>
          <a:p>
            <a:r>
              <a:rPr lang="en-US" dirty="0"/>
              <a:t>Beautiful Soup is a Python library for pulling data out of HTML and XML files.</a:t>
            </a:r>
          </a:p>
          <a:p>
            <a:r>
              <a:rPr lang="en-US" dirty="0"/>
              <a:t>It works with your favorite parser to provide idiomatic ways of navigating, searching, and modifying the parse tree</a:t>
            </a:r>
            <a:endParaRPr lang="en-CA" dirty="0"/>
          </a:p>
        </p:txBody>
      </p:sp>
      <p:cxnSp>
        <p:nvCxnSpPr>
          <p:cNvPr id="135" name="Straight Connector 13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E863C48-60E9-4BAE-B88C-2776C43E6D28}"/>
              </a:ext>
            </a:extLst>
          </p:cNvPr>
          <p:cNvSpPr>
            <a:spLocks noGrp="1"/>
          </p:cNvSpPr>
          <p:nvPr>
            <p:ph type="sldNum" sz="quarter" idx="12"/>
          </p:nvPr>
        </p:nvSpPr>
        <p:spPr>
          <a:xfrm>
            <a:off x="9779520" y="6543157"/>
            <a:ext cx="683339" cy="365125"/>
          </a:xfrm>
        </p:spPr>
        <p:txBody>
          <a:bodyPr>
            <a:noAutofit/>
          </a:bodyPr>
          <a:lstStyle/>
          <a:p>
            <a:pPr>
              <a:spcAft>
                <a:spcPts val="600"/>
              </a:spcAft>
            </a:pPr>
            <a:fld id="{519954A3-9DFD-4C44-94BA-B95130A3BA1C}" type="slidenum">
              <a:rPr lang="en-US" sz="1800">
                <a:solidFill>
                  <a:srgbClr val="FFFFFF"/>
                </a:solidFill>
              </a:rPr>
              <a:pPr>
                <a:spcAft>
                  <a:spcPts val="600"/>
                </a:spcAft>
              </a:pPr>
              <a:t>10</a:t>
            </a:fld>
            <a:endParaRPr lang="en-US" sz="1800" dirty="0">
              <a:solidFill>
                <a:srgbClr val="FFFFFF"/>
              </a:solidFill>
            </a:endParaRPr>
          </a:p>
        </p:txBody>
      </p:sp>
      <p:sp>
        <p:nvSpPr>
          <p:cNvPr id="145"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6116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1464-486F-48AD-A67C-382F8213A84A}"/>
              </a:ext>
            </a:extLst>
          </p:cNvPr>
          <p:cNvSpPr>
            <a:spLocks noGrp="1"/>
          </p:cNvSpPr>
          <p:nvPr>
            <p:ph type="title"/>
          </p:nvPr>
        </p:nvSpPr>
        <p:spPr>
          <a:xfrm>
            <a:off x="677334" y="609600"/>
            <a:ext cx="8596668" cy="1320800"/>
          </a:xfrm>
        </p:spPr>
        <p:txBody>
          <a:bodyPr/>
          <a:lstStyle/>
          <a:p>
            <a:r>
              <a:rPr lang="en-CA" dirty="0"/>
              <a:t>Work flow:</a:t>
            </a:r>
          </a:p>
        </p:txBody>
      </p:sp>
      <p:sp>
        <p:nvSpPr>
          <p:cNvPr id="3" name="Content Placeholder 2">
            <a:extLst>
              <a:ext uri="{FF2B5EF4-FFF2-40B4-BE49-F238E27FC236}">
                <a16:creationId xmlns:a16="http://schemas.microsoft.com/office/drawing/2014/main" id="{52D0D609-01DC-44A1-BD98-21E840B79EDA}"/>
              </a:ext>
            </a:extLst>
          </p:cNvPr>
          <p:cNvSpPr>
            <a:spLocks noGrp="1"/>
          </p:cNvSpPr>
          <p:nvPr>
            <p:ph idx="1"/>
          </p:nvPr>
        </p:nvSpPr>
        <p:spPr>
          <a:xfrm>
            <a:off x="677334" y="1505339"/>
            <a:ext cx="8596668" cy="4536023"/>
          </a:xfrm>
        </p:spPr>
        <p:txBody>
          <a:bodyPr/>
          <a:lstStyle/>
          <a:p>
            <a:r>
              <a:rPr lang="en-CA" dirty="0"/>
              <a:t>Initially, We request user to enter their GitHub username.</a:t>
            </a:r>
          </a:p>
          <a:p>
            <a:endParaRPr lang="en-CA" dirty="0"/>
          </a:p>
          <a:p>
            <a:pPr marL="0" indent="0">
              <a:buNone/>
            </a:pPr>
            <a:endParaRPr lang="en-CA" dirty="0"/>
          </a:p>
          <a:p>
            <a:r>
              <a:rPr lang="en-CA" dirty="0"/>
              <a:t>After the user’s input, we check the number of users. If there are more than one result, we ask to confirm the user name.</a:t>
            </a:r>
          </a:p>
          <a:p>
            <a:endParaRPr lang="en-CA" dirty="0"/>
          </a:p>
          <a:p>
            <a:endParaRPr lang="en-CA" dirty="0"/>
          </a:p>
          <a:p>
            <a:endParaRPr lang="en-CA" dirty="0"/>
          </a:p>
          <a:p>
            <a:r>
              <a:rPr lang="en-CA" dirty="0"/>
              <a:t>Once the user confirms the username, we fetch the data using </a:t>
            </a:r>
            <a:r>
              <a:rPr lang="en-CA" dirty="0">
                <a:hlinkClick r:id="rId2"/>
              </a:rPr>
              <a:t>https://api.github.com/users/</a:t>
            </a:r>
            <a:r>
              <a:rPr lang="en-CA" dirty="0"/>
              <a:t> API</a:t>
            </a:r>
          </a:p>
          <a:p>
            <a:pPr lvl="1"/>
            <a:endParaRPr lang="en-CA" dirty="0"/>
          </a:p>
        </p:txBody>
      </p:sp>
      <p:sp>
        <p:nvSpPr>
          <p:cNvPr id="4" name="Slide Number Placeholder 3">
            <a:extLst>
              <a:ext uri="{FF2B5EF4-FFF2-40B4-BE49-F238E27FC236}">
                <a16:creationId xmlns:a16="http://schemas.microsoft.com/office/drawing/2014/main" id="{8112C015-2C79-469A-8086-C12D55775087}"/>
              </a:ext>
            </a:extLst>
          </p:cNvPr>
          <p:cNvSpPr>
            <a:spLocks noGrp="1"/>
          </p:cNvSpPr>
          <p:nvPr>
            <p:ph type="sldNum" sz="quarter" idx="12"/>
          </p:nvPr>
        </p:nvSpPr>
        <p:spPr>
          <a:xfrm>
            <a:off x="10990270" y="6384955"/>
            <a:ext cx="683339" cy="365125"/>
          </a:xfrm>
        </p:spPr>
        <p:txBody>
          <a:bodyPr/>
          <a:lstStyle/>
          <a:p>
            <a:fld id="{519954A3-9DFD-4C44-94BA-B95130A3BA1C}" type="slidenum">
              <a:rPr lang="en-US" sz="1800" smtClean="0">
                <a:solidFill>
                  <a:schemeClr val="bg1"/>
                </a:solidFill>
              </a:rPr>
              <a:t>11</a:t>
            </a:fld>
            <a:endParaRPr lang="en-US" sz="1800" dirty="0">
              <a:solidFill>
                <a:schemeClr val="bg1"/>
              </a:solidFill>
            </a:endParaRPr>
          </a:p>
        </p:txBody>
      </p:sp>
      <p:pic>
        <p:nvPicPr>
          <p:cNvPr id="5" name="Picture 4">
            <a:extLst>
              <a:ext uri="{FF2B5EF4-FFF2-40B4-BE49-F238E27FC236}">
                <a16:creationId xmlns:a16="http://schemas.microsoft.com/office/drawing/2014/main" id="{0B19E80E-B11A-404A-BB20-9815ACEE4488}"/>
              </a:ext>
            </a:extLst>
          </p:cNvPr>
          <p:cNvPicPr>
            <a:picLocks noChangeAspect="1"/>
          </p:cNvPicPr>
          <p:nvPr/>
        </p:nvPicPr>
        <p:blipFill>
          <a:blip r:embed="rId3"/>
          <a:stretch>
            <a:fillRect/>
          </a:stretch>
        </p:blipFill>
        <p:spPr>
          <a:xfrm>
            <a:off x="1259200" y="1930400"/>
            <a:ext cx="8014802" cy="481944"/>
          </a:xfrm>
          <a:prstGeom prst="rect">
            <a:avLst/>
          </a:prstGeom>
        </p:spPr>
      </p:pic>
      <p:pic>
        <p:nvPicPr>
          <p:cNvPr id="6" name="Picture 5">
            <a:extLst>
              <a:ext uri="{FF2B5EF4-FFF2-40B4-BE49-F238E27FC236}">
                <a16:creationId xmlns:a16="http://schemas.microsoft.com/office/drawing/2014/main" id="{ED7DA15B-7674-4C5C-B05A-644C73BC5DFD}"/>
              </a:ext>
            </a:extLst>
          </p:cNvPr>
          <p:cNvPicPr>
            <a:picLocks noChangeAspect="1"/>
          </p:cNvPicPr>
          <p:nvPr/>
        </p:nvPicPr>
        <p:blipFill>
          <a:blip r:embed="rId4"/>
          <a:stretch>
            <a:fillRect/>
          </a:stretch>
        </p:blipFill>
        <p:spPr>
          <a:xfrm>
            <a:off x="1064207" y="3308083"/>
            <a:ext cx="8745377" cy="1065867"/>
          </a:xfrm>
          <a:prstGeom prst="rect">
            <a:avLst/>
          </a:prstGeom>
        </p:spPr>
      </p:pic>
      <p:pic>
        <p:nvPicPr>
          <p:cNvPr id="7" name="Picture 6">
            <a:extLst>
              <a:ext uri="{FF2B5EF4-FFF2-40B4-BE49-F238E27FC236}">
                <a16:creationId xmlns:a16="http://schemas.microsoft.com/office/drawing/2014/main" id="{FCEB0D0B-36DD-40EE-9ECB-0D5F47EB5D6F}"/>
              </a:ext>
            </a:extLst>
          </p:cNvPr>
          <p:cNvPicPr>
            <a:picLocks noChangeAspect="1"/>
          </p:cNvPicPr>
          <p:nvPr/>
        </p:nvPicPr>
        <p:blipFill>
          <a:blip r:embed="rId5"/>
          <a:stretch>
            <a:fillRect/>
          </a:stretch>
        </p:blipFill>
        <p:spPr>
          <a:xfrm>
            <a:off x="1064207" y="5269689"/>
            <a:ext cx="4961125" cy="1065867"/>
          </a:xfrm>
          <a:prstGeom prst="rect">
            <a:avLst/>
          </a:prstGeom>
        </p:spPr>
      </p:pic>
    </p:spTree>
    <p:extLst>
      <p:ext uri="{BB962C8B-B14F-4D97-AF65-F5344CB8AC3E}">
        <p14:creationId xmlns:p14="http://schemas.microsoft.com/office/powerpoint/2010/main" val="2161543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87C9-4B63-4FBA-B7AA-9B4A6E07E281}"/>
              </a:ext>
            </a:extLst>
          </p:cNvPr>
          <p:cNvSpPr>
            <a:spLocks noGrp="1"/>
          </p:cNvSpPr>
          <p:nvPr>
            <p:ph type="title"/>
          </p:nvPr>
        </p:nvSpPr>
        <p:spPr>
          <a:xfrm>
            <a:off x="677334" y="609600"/>
            <a:ext cx="8596668" cy="676102"/>
          </a:xfrm>
        </p:spPr>
        <p:txBody>
          <a:bodyPr/>
          <a:lstStyle/>
          <a:p>
            <a:r>
              <a:rPr lang="en-US" dirty="0"/>
              <a:t>Workflow (Cont.)</a:t>
            </a:r>
            <a:endParaRPr lang="en-CA" dirty="0"/>
          </a:p>
        </p:txBody>
      </p:sp>
      <p:sp>
        <p:nvSpPr>
          <p:cNvPr id="3" name="Content Placeholder 2">
            <a:extLst>
              <a:ext uri="{FF2B5EF4-FFF2-40B4-BE49-F238E27FC236}">
                <a16:creationId xmlns:a16="http://schemas.microsoft.com/office/drawing/2014/main" id="{CE65AB2D-5878-4800-B4A9-16A1467C2AD6}"/>
              </a:ext>
            </a:extLst>
          </p:cNvPr>
          <p:cNvSpPr>
            <a:spLocks noGrp="1"/>
          </p:cNvSpPr>
          <p:nvPr>
            <p:ph idx="1"/>
          </p:nvPr>
        </p:nvSpPr>
        <p:spPr>
          <a:xfrm>
            <a:off x="677334" y="1230285"/>
            <a:ext cx="8596668" cy="4811078"/>
          </a:xfrm>
        </p:spPr>
        <p:txBody>
          <a:bodyPr/>
          <a:lstStyle/>
          <a:p>
            <a:r>
              <a:rPr lang="en-US" dirty="0"/>
              <a:t>We concentrate mainly on Repository URL of the user.</a:t>
            </a:r>
            <a:endParaRPr lang="en-CA" dirty="0"/>
          </a:p>
        </p:txBody>
      </p:sp>
      <p:sp>
        <p:nvSpPr>
          <p:cNvPr id="4" name="Slide Number Placeholder 3">
            <a:extLst>
              <a:ext uri="{FF2B5EF4-FFF2-40B4-BE49-F238E27FC236}">
                <a16:creationId xmlns:a16="http://schemas.microsoft.com/office/drawing/2014/main" id="{E40CD395-3325-4C35-9937-E13E7C2421C2}"/>
              </a:ext>
            </a:extLst>
          </p:cNvPr>
          <p:cNvSpPr>
            <a:spLocks noGrp="1"/>
          </p:cNvSpPr>
          <p:nvPr>
            <p:ph type="sldNum" sz="quarter" idx="12"/>
          </p:nvPr>
        </p:nvSpPr>
        <p:spPr>
          <a:xfrm>
            <a:off x="11101106" y="6434831"/>
            <a:ext cx="683339" cy="365125"/>
          </a:xfrm>
        </p:spPr>
        <p:txBody>
          <a:bodyPr/>
          <a:lstStyle/>
          <a:p>
            <a:fld id="{519954A3-9DFD-4C44-94BA-B95130A3BA1C}" type="slidenum">
              <a:rPr lang="en-US" sz="1800" smtClean="0">
                <a:solidFill>
                  <a:schemeClr val="bg1"/>
                </a:solidFill>
              </a:rPr>
              <a:t>12</a:t>
            </a:fld>
            <a:endParaRPr lang="en-US" sz="1800" dirty="0">
              <a:solidFill>
                <a:schemeClr val="bg1"/>
              </a:solidFill>
            </a:endParaRPr>
          </a:p>
        </p:txBody>
      </p:sp>
      <p:pic>
        <p:nvPicPr>
          <p:cNvPr id="5" name="Picture 4">
            <a:extLst>
              <a:ext uri="{FF2B5EF4-FFF2-40B4-BE49-F238E27FC236}">
                <a16:creationId xmlns:a16="http://schemas.microsoft.com/office/drawing/2014/main" id="{0435E238-D5A2-4F9F-A1D6-C5BE0647E6DB}"/>
              </a:ext>
            </a:extLst>
          </p:cNvPr>
          <p:cNvPicPr>
            <a:picLocks noChangeAspect="1"/>
          </p:cNvPicPr>
          <p:nvPr/>
        </p:nvPicPr>
        <p:blipFill>
          <a:blip r:embed="rId2"/>
          <a:stretch>
            <a:fillRect/>
          </a:stretch>
        </p:blipFill>
        <p:spPr>
          <a:xfrm>
            <a:off x="977704" y="1534392"/>
            <a:ext cx="7464285" cy="5323608"/>
          </a:xfrm>
          <a:prstGeom prst="rect">
            <a:avLst/>
          </a:prstGeom>
        </p:spPr>
      </p:pic>
      <p:sp>
        <p:nvSpPr>
          <p:cNvPr id="7" name="Rectangle 6">
            <a:extLst>
              <a:ext uri="{FF2B5EF4-FFF2-40B4-BE49-F238E27FC236}">
                <a16:creationId xmlns:a16="http://schemas.microsoft.com/office/drawing/2014/main" id="{EEF81324-DA2F-403D-8107-D3F71A7DF820}"/>
              </a:ext>
            </a:extLst>
          </p:cNvPr>
          <p:cNvSpPr/>
          <p:nvPr/>
        </p:nvSpPr>
        <p:spPr>
          <a:xfrm>
            <a:off x="1025236" y="4106487"/>
            <a:ext cx="5414357" cy="1884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3394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1DBD-BCF3-4E66-8859-2FC1A38B0E03}"/>
              </a:ext>
            </a:extLst>
          </p:cNvPr>
          <p:cNvSpPr>
            <a:spLocks noGrp="1"/>
          </p:cNvSpPr>
          <p:nvPr>
            <p:ph type="title"/>
          </p:nvPr>
        </p:nvSpPr>
        <p:spPr>
          <a:xfrm>
            <a:off x="677334" y="609600"/>
            <a:ext cx="8596668" cy="957943"/>
          </a:xfrm>
        </p:spPr>
        <p:txBody>
          <a:bodyPr/>
          <a:lstStyle/>
          <a:p>
            <a:r>
              <a:rPr lang="en-CA" dirty="0"/>
              <a:t>Workflow (Cont.)</a:t>
            </a:r>
          </a:p>
        </p:txBody>
      </p:sp>
      <p:sp>
        <p:nvSpPr>
          <p:cNvPr id="3" name="Content Placeholder 2">
            <a:extLst>
              <a:ext uri="{FF2B5EF4-FFF2-40B4-BE49-F238E27FC236}">
                <a16:creationId xmlns:a16="http://schemas.microsoft.com/office/drawing/2014/main" id="{D838DA21-49DE-4E21-A931-55A39F488FD7}"/>
              </a:ext>
            </a:extLst>
          </p:cNvPr>
          <p:cNvSpPr>
            <a:spLocks noGrp="1"/>
          </p:cNvSpPr>
          <p:nvPr>
            <p:ph idx="1"/>
          </p:nvPr>
        </p:nvSpPr>
        <p:spPr>
          <a:xfrm>
            <a:off x="677334" y="1455577"/>
            <a:ext cx="8920756" cy="4585786"/>
          </a:xfrm>
        </p:spPr>
        <p:txBody>
          <a:bodyPr/>
          <a:lstStyle/>
          <a:p>
            <a:r>
              <a:rPr lang="en-CA" dirty="0"/>
              <a:t>We display some general information fetched:</a:t>
            </a:r>
          </a:p>
          <a:p>
            <a:endParaRPr lang="en-CA" dirty="0"/>
          </a:p>
          <a:p>
            <a:endParaRPr lang="en-CA" dirty="0"/>
          </a:p>
          <a:p>
            <a:endParaRPr lang="en-CA" dirty="0"/>
          </a:p>
          <a:p>
            <a:endParaRPr lang="en-CA" dirty="0"/>
          </a:p>
          <a:p>
            <a:endParaRPr lang="en-CA" dirty="0"/>
          </a:p>
          <a:p>
            <a:endParaRPr lang="en-CA" dirty="0"/>
          </a:p>
          <a:p>
            <a:r>
              <a:rPr lang="en-CA" dirty="0"/>
              <a:t>We fetch all the repositories information using </a:t>
            </a:r>
            <a:r>
              <a:rPr lang="en-CA" dirty="0">
                <a:hlinkClick r:id="rId2"/>
              </a:rPr>
              <a:t>https://api.github.com/users/alisajedi/repos</a:t>
            </a:r>
            <a:r>
              <a:rPr lang="en-CA" dirty="0"/>
              <a:t>  API</a:t>
            </a:r>
          </a:p>
          <a:p>
            <a:endParaRPr lang="en-CA" dirty="0"/>
          </a:p>
        </p:txBody>
      </p:sp>
      <p:sp>
        <p:nvSpPr>
          <p:cNvPr id="4" name="Slide Number Placeholder 3">
            <a:extLst>
              <a:ext uri="{FF2B5EF4-FFF2-40B4-BE49-F238E27FC236}">
                <a16:creationId xmlns:a16="http://schemas.microsoft.com/office/drawing/2014/main" id="{EB5FA363-0F08-46CA-91AD-BFF52C703AA9}"/>
              </a:ext>
            </a:extLst>
          </p:cNvPr>
          <p:cNvSpPr>
            <a:spLocks noGrp="1"/>
          </p:cNvSpPr>
          <p:nvPr>
            <p:ph type="sldNum" sz="quarter" idx="12"/>
          </p:nvPr>
        </p:nvSpPr>
        <p:spPr>
          <a:xfrm>
            <a:off x="11134358" y="6401580"/>
            <a:ext cx="683339" cy="365125"/>
          </a:xfrm>
        </p:spPr>
        <p:txBody>
          <a:bodyPr/>
          <a:lstStyle/>
          <a:p>
            <a:fld id="{519954A3-9DFD-4C44-94BA-B95130A3BA1C}" type="slidenum">
              <a:rPr lang="en-US" sz="1800" smtClean="0">
                <a:solidFill>
                  <a:schemeClr val="bg1"/>
                </a:solidFill>
              </a:rPr>
              <a:t>13</a:t>
            </a:fld>
            <a:endParaRPr lang="en-US" sz="1800" dirty="0">
              <a:solidFill>
                <a:schemeClr val="bg1"/>
              </a:solidFill>
            </a:endParaRPr>
          </a:p>
        </p:txBody>
      </p:sp>
      <p:pic>
        <p:nvPicPr>
          <p:cNvPr id="5" name="Picture 4">
            <a:extLst>
              <a:ext uri="{FF2B5EF4-FFF2-40B4-BE49-F238E27FC236}">
                <a16:creationId xmlns:a16="http://schemas.microsoft.com/office/drawing/2014/main" id="{2AA1410E-CED0-4A9C-A375-8FF0374487B1}"/>
              </a:ext>
            </a:extLst>
          </p:cNvPr>
          <p:cNvPicPr>
            <a:picLocks noChangeAspect="1"/>
          </p:cNvPicPr>
          <p:nvPr/>
        </p:nvPicPr>
        <p:blipFill>
          <a:blip r:embed="rId3"/>
          <a:stretch>
            <a:fillRect/>
          </a:stretch>
        </p:blipFill>
        <p:spPr>
          <a:xfrm>
            <a:off x="1107233" y="1905488"/>
            <a:ext cx="4988767" cy="2312332"/>
          </a:xfrm>
          <a:prstGeom prst="rect">
            <a:avLst/>
          </a:prstGeom>
        </p:spPr>
      </p:pic>
      <p:pic>
        <p:nvPicPr>
          <p:cNvPr id="9" name="Picture 8">
            <a:extLst>
              <a:ext uri="{FF2B5EF4-FFF2-40B4-BE49-F238E27FC236}">
                <a16:creationId xmlns:a16="http://schemas.microsoft.com/office/drawing/2014/main" id="{C0980E72-6EBE-4B84-A539-BCF7CF8DE271}"/>
              </a:ext>
            </a:extLst>
          </p:cNvPr>
          <p:cNvPicPr>
            <a:picLocks noChangeAspect="1"/>
          </p:cNvPicPr>
          <p:nvPr/>
        </p:nvPicPr>
        <p:blipFill>
          <a:blip r:embed="rId4"/>
          <a:stretch>
            <a:fillRect/>
          </a:stretch>
        </p:blipFill>
        <p:spPr>
          <a:xfrm>
            <a:off x="965946" y="4947748"/>
            <a:ext cx="6946414" cy="635218"/>
          </a:xfrm>
          <a:prstGeom prst="rect">
            <a:avLst/>
          </a:prstGeom>
        </p:spPr>
      </p:pic>
    </p:spTree>
    <p:extLst>
      <p:ext uri="{BB962C8B-B14F-4D97-AF65-F5344CB8AC3E}">
        <p14:creationId xmlns:p14="http://schemas.microsoft.com/office/powerpoint/2010/main" val="54404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94F9-2C3C-460C-9D46-19010B56BB2A}"/>
              </a:ext>
            </a:extLst>
          </p:cNvPr>
          <p:cNvSpPr>
            <a:spLocks noGrp="1"/>
          </p:cNvSpPr>
          <p:nvPr>
            <p:ph type="title"/>
          </p:nvPr>
        </p:nvSpPr>
        <p:spPr>
          <a:xfrm>
            <a:off x="677334" y="609600"/>
            <a:ext cx="8596668" cy="703811"/>
          </a:xfrm>
        </p:spPr>
        <p:txBody>
          <a:bodyPr/>
          <a:lstStyle/>
          <a:p>
            <a:r>
              <a:rPr lang="en-US" dirty="0"/>
              <a:t>Workflow (Cont.)</a:t>
            </a:r>
            <a:endParaRPr lang="en-CA" dirty="0"/>
          </a:p>
        </p:txBody>
      </p:sp>
      <p:sp>
        <p:nvSpPr>
          <p:cNvPr id="3" name="Content Placeholder 2">
            <a:extLst>
              <a:ext uri="{FF2B5EF4-FFF2-40B4-BE49-F238E27FC236}">
                <a16:creationId xmlns:a16="http://schemas.microsoft.com/office/drawing/2014/main" id="{56A6526F-5C3D-44E2-A7F4-61ED5F851F1E}"/>
              </a:ext>
            </a:extLst>
          </p:cNvPr>
          <p:cNvSpPr>
            <a:spLocks noGrp="1"/>
          </p:cNvSpPr>
          <p:nvPr>
            <p:ph idx="1"/>
          </p:nvPr>
        </p:nvSpPr>
        <p:spPr>
          <a:xfrm>
            <a:off x="677334" y="1496291"/>
            <a:ext cx="8596668" cy="4545071"/>
          </a:xfrm>
        </p:spPr>
        <p:txBody>
          <a:bodyPr/>
          <a:lstStyle/>
          <a:p>
            <a:r>
              <a:rPr lang="en-US" dirty="0"/>
              <a:t>From the data from repository URL we fetch the languages used.</a:t>
            </a:r>
          </a:p>
          <a:p>
            <a:pPr marL="0" indent="0">
              <a:buNone/>
            </a:pPr>
            <a:endParaRPr lang="en-CA" dirty="0"/>
          </a:p>
        </p:txBody>
      </p:sp>
      <p:sp>
        <p:nvSpPr>
          <p:cNvPr id="4" name="Slide Number Placeholder 3">
            <a:extLst>
              <a:ext uri="{FF2B5EF4-FFF2-40B4-BE49-F238E27FC236}">
                <a16:creationId xmlns:a16="http://schemas.microsoft.com/office/drawing/2014/main" id="{BAFFEF86-03FE-467D-8FF7-F63D9EB9ABF6}"/>
              </a:ext>
            </a:extLst>
          </p:cNvPr>
          <p:cNvSpPr>
            <a:spLocks noGrp="1"/>
          </p:cNvSpPr>
          <p:nvPr>
            <p:ph type="sldNum" sz="quarter" idx="12"/>
          </p:nvPr>
        </p:nvSpPr>
        <p:spPr>
          <a:xfrm>
            <a:off x="11189776" y="6412663"/>
            <a:ext cx="683339" cy="365125"/>
          </a:xfrm>
        </p:spPr>
        <p:txBody>
          <a:bodyPr/>
          <a:lstStyle/>
          <a:p>
            <a:fld id="{519954A3-9DFD-4C44-94BA-B95130A3BA1C}" type="slidenum">
              <a:rPr lang="en-US" sz="1800" smtClean="0">
                <a:solidFill>
                  <a:schemeClr val="bg1"/>
                </a:solidFill>
              </a:rPr>
              <a:t>14</a:t>
            </a:fld>
            <a:endParaRPr lang="en-US" sz="1800" dirty="0">
              <a:solidFill>
                <a:schemeClr val="bg1"/>
              </a:solidFill>
            </a:endParaRPr>
          </a:p>
        </p:txBody>
      </p:sp>
      <p:pic>
        <p:nvPicPr>
          <p:cNvPr id="6" name="Picture 5">
            <a:extLst>
              <a:ext uri="{FF2B5EF4-FFF2-40B4-BE49-F238E27FC236}">
                <a16:creationId xmlns:a16="http://schemas.microsoft.com/office/drawing/2014/main" id="{6098F127-DFBE-48CC-B1E7-B10A6AB0EF24}"/>
              </a:ext>
            </a:extLst>
          </p:cNvPr>
          <p:cNvPicPr>
            <a:picLocks noChangeAspect="1"/>
          </p:cNvPicPr>
          <p:nvPr/>
        </p:nvPicPr>
        <p:blipFill>
          <a:blip r:embed="rId2"/>
          <a:stretch>
            <a:fillRect/>
          </a:stretch>
        </p:blipFill>
        <p:spPr>
          <a:xfrm>
            <a:off x="942109" y="1854265"/>
            <a:ext cx="6678584" cy="4369659"/>
          </a:xfrm>
          <a:prstGeom prst="rect">
            <a:avLst/>
          </a:prstGeom>
        </p:spPr>
      </p:pic>
    </p:spTree>
    <p:extLst>
      <p:ext uri="{BB962C8B-B14F-4D97-AF65-F5344CB8AC3E}">
        <p14:creationId xmlns:p14="http://schemas.microsoft.com/office/powerpoint/2010/main" val="1872558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4BD6-569C-4FE7-8E2C-AE4365BDA056}"/>
              </a:ext>
            </a:extLst>
          </p:cNvPr>
          <p:cNvSpPr>
            <a:spLocks noGrp="1"/>
          </p:cNvSpPr>
          <p:nvPr>
            <p:ph type="title"/>
          </p:nvPr>
        </p:nvSpPr>
        <p:spPr>
          <a:xfrm>
            <a:off x="677334" y="609600"/>
            <a:ext cx="8596668" cy="833535"/>
          </a:xfrm>
        </p:spPr>
        <p:txBody>
          <a:bodyPr/>
          <a:lstStyle/>
          <a:p>
            <a:r>
              <a:rPr lang="en-CA" dirty="0"/>
              <a:t>Workflow (Cont.)</a:t>
            </a:r>
          </a:p>
        </p:txBody>
      </p:sp>
      <p:sp>
        <p:nvSpPr>
          <p:cNvPr id="4" name="Slide Number Placeholder 3">
            <a:extLst>
              <a:ext uri="{FF2B5EF4-FFF2-40B4-BE49-F238E27FC236}">
                <a16:creationId xmlns:a16="http://schemas.microsoft.com/office/drawing/2014/main" id="{A57DEE26-B1FB-4B25-9F44-33A9C4516AEA}"/>
              </a:ext>
            </a:extLst>
          </p:cNvPr>
          <p:cNvSpPr>
            <a:spLocks noGrp="1"/>
          </p:cNvSpPr>
          <p:nvPr>
            <p:ph type="sldNum" sz="quarter" idx="12"/>
          </p:nvPr>
        </p:nvSpPr>
        <p:spPr>
          <a:xfrm>
            <a:off x="11206402" y="6412664"/>
            <a:ext cx="683339" cy="365125"/>
          </a:xfrm>
        </p:spPr>
        <p:txBody>
          <a:bodyPr/>
          <a:lstStyle/>
          <a:p>
            <a:fld id="{519954A3-9DFD-4C44-94BA-B95130A3BA1C}" type="slidenum">
              <a:rPr lang="en-US" sz="1800" smtClean="0">
                <a:solidFill>
                  <a:schemeClr val="bg1"/>
                </a:solidFill>
              </a:rPr>
              <a:t>15</a:t>
            </a:fld>
            <a:endParaRPr lang="en-US" sz="1800" dirty="0">
              <a:solidFill>
                <a:schemeClr val="bg1"/>
              </a:solidFill>
            </a:endParaRPr>
          </a:p>
        </p:txBody>
      </p:sp>
      <p:sp>
        <p:nvSpPr>
          <p:cNvPr id="6" name="Content Placeholder 5">
            <a:extLst>
              <a:ext uri="{FF2B5EF4-FFF2-40B4-BE49-F238E27FC236}">
                <a16:creationId xmlns:a16="http://schemas.microsoft.com/office/drawing/2014/main" id="{26B03750-A7FE-46D1-8CAB-BD8AEF9E780B}"/>
              </a:ext>
            </a:extLst>
          </p:cNvPr>
          <p:cNvSpPr>
            <a:spLocks noGrp="1"/>
          </p:cNvSpPr>
          <p:nvPr>
            <p:ph idx="1"/>
          </p:nvPr>
        </p:nvSpPr>
        <p:spPr>
          <a:xfrm>
            <a:off x="677334" y="1337389"/>
            <a:ext cx="8596668" cy="4703974"/>
          </a:xfrm>
        </p:spPr>
        <p:txBody>
          <a:bodyPr/>
          <a:lstStyle/>
          <a:p>
            <a:r>
              <a:rPr lang="en-CA" dirty="0"/>
              <a:t>We display the repository information of the user and export the data into csv format:</a:t>
            </a:r>
          </a:p>
          <a:p>
            <a:endParaRPr lang="en-CA" dirty="0"/>
          </a:p>
        </p:txBody>
      </p:sp>
      <p:pic>
        <p:nvPicPr>
          <p:cNvPr id="7" name="Content Placeholder 4">
            <a:extLst>
              <a:ext uri="{FF2B5EF4-FFF2-40B4-BE49-F238E27FC236}">
                <a16:creationId xmlns:a16="http://schemas.microsoft.com/office/drawing/2014/main" id="{97229035-7644-41DA-8DC6-B446A5612F36}"/>
              </a:ext>
            </a:extLst>
          </p:cNvPr>
          <p:cNvPicPr>
            <a:picLocks noChangeAspect="1"/>
          </p:cNvPicPr>
          <p:nvPr/>
        </p:nvPicPr>
        <p:blipFill rotWithShape="1">
          <a:blip r:embed="rId2"/>
          <a:srcRect r="30116"/>
          <a:stretch/>
        </p:blipFill>
        <p:spPr>
          <a:xfrm>
            <a:off x="789992" y="1943144"/>
            <a:ext cx="8936094" cy="3789627"/>
          </a:xfrm>
          <a:prstGeom prst="rect">
            <a:avLst/>
          </a:prstGeom>
        </p:spPr>
      </p:pic>
    </p:spTree>
    <p:extLst>
      <p:ext uri="{BB962C8B-B14F-4D97-AF65-F5344CB8AC3E}">
        <p14:creationId xmlns:p14="http://schemas.microsoft.com/office/powerpoint/2010/main" val="2435289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0613-9366-4921-8750-3965F581FFBC}"/>
              </a:ext>
            </a:extLst>
          </p:cNvPr>
          <p:cNvSpPr>
            <a:spLocks noGrp="1"/>
          </p:cNvSpPr>
          <p:nvPr>
            <p:ph type="title"/>
          </p:nvPr>
        </p:nvSpPr>
        <p:spPr>
          <a:xfrm>
            <a:off x="720877" y="244475"/>
            <a:ext cx="8596668" cy="889518"/>
          </a:xfrm>
        </p:spPr>
        <p:txBody>
          <a:bodyPr/>
          <a:lstStyle/>
          <a:p>
            <a:r>
              <a:rPr lang="en-CA" dirty="0"/>
              <a:t>Workflow (Cont.):</a:t>
            </a:r>
          </a:p>
        </p:txBody>
      </p:sp>
      <p:sp>
        <p:nvSpPr>
          <p:cNvPr id="3" name="Content Placeholder 2">
            <a:extLst>
              <a:ext uri="{FF2B5EF4-FFF2-40B4-BE49-F238E27FC236}">
                <a16:creationId xmlns:a16="http://schemas.microsoft.com/office/drawing/2014/main" id="{81E715B6-31AF-47AE-B9D2-B0D49A492C03}"/>
              </a:ext>
            </a:extLst>
          </p:cNvPr>
          <p:cNvSpPr>
            <a:spLocks noGrp="1"/>
          </p:cNvSpPr>
          <p:nvPr>
            <p:ph idx="1"/>
          </p:nvPr>
        </p:nvSpPr>
        <p:spPr>
          <a:xfrm>
            <a:off x="720877" y="1047605"/>
            <a:ext cx="8596668" cy="4542244"/>
          </a:xfrm>
        </p:spPr>
        <p:txBody>
          <a:bodyPr/>
          <a:lstStyle/>
          <a:p>
            <a:r>
              <a:rPr lang="en-CA" dirty="0"/>
              <a:t>We analyse and calculate the number of tags used we normalize and rank the tags.</a:t>
            </a:r>
          </a:p>
          <a:p>
            <a:endParaRPr lang="en-CA" dirty="0"/>
          </a:p>
        </p:txBody>
      </p:sp>
      <p:sp>
        <p:nvSpPr>
          <p:cNvPr id="4" name="Slide Number Placeholder 3">
            <a:extLst>
              <a:ext uri="{FF2B5EF4-FFF2-40B4-BE49-F238E27FC236}">
                <a16:creationId xmlns:a16="http://schemas.microsoft.com/office/drawing/2014/main" id="{F6305442-09C7-4B08-8AE4-2138E44B228C}"/>
              </a:ext>
            </a:extLst>
          </p:cNvPr>
          <p:cNvSpPr>
            <a:spLocks noGrp="1"/>
          </p:cNvSpPr>
          <p:nvPr>
            <p:ph type="sldNum" sz="quarter" idx="12"/>
          </p:nvPr>
        </p:nvSpPr>
        <p:spPr>
          <a:xfrm>
            <a:off x="11138882" y="6429310"/>
            <a:ext cx="683339" cy="365125"/>
          </a:xfrm>
        </p:spPr>
        <p:txBody>
          <a:bodyPr/>
          <a:lstStyle/>
          <a:p>
            <a:fld id="{519954A3-9DFD-4C44-94BA-B95130A3BA1C}" type="slidenum">
              <a:rPr lang="en-US" sz="1800" smtClean="0">
                <a:solidFill>
                  <a:schemeClr val="bg1"/>
                </a:solidFill>
              </a:rPr>
              <a:t>16</a:t>
            </a:fld>
            <a:endParaRPr lang="en-US" sz="1800" dirty="0">
              <a:solidFill>
                <a:schemeClr val="bg1"/>
              </a:solidFill>
            </a:endParaRPr>
          </a:p>
        </p:txBody>
      </p:sp>
      <p:pic>
        <p:nvPicPr>
          <p:cNvPr id="5" name="Picture 4">
            <a:extLst>
              <a:ext uri="{FF2B5EF4-FFF2-40B4-BE49-F238E27FC236}">
                <a16:creationId xmlns:a16="http://schemas.microsoft.com/office/drawing/2014/main" id="{0A081E8D-B075-429A-B2BB-F03C5A77AD95}"/>
              </a:ext>
            </a:extLst>
          </p:cNvPr>
          <p:cNvPicPr>
            <a:picLocks noChangeAspect="1"/>
          </p:cNvPicPr>
          <p:nvPr/>
        </p:nvPicPr>
        <p:blipFill>
          <a:blip r:embed="rId2"/>
          <a:stretch>
            <a:fillRect/>
          </a:stretch>
        </p:blipFill>
        <p:spPr>
          <a:xfrm>
            <a:off x="199932" y="1659492"/>
            <a:ext cx="9895164" cy="5209592"/>
          </a:xfrm>
          <a:prstGeom prst="rect">
            <a:avLst/>
          </a:prstGeom>
        </p:spPr>
      </p:pic>
    </p:spTree>
    <p:extLst>
      <p:ext uri="{BB962C8B-B14F-4D97-AF65-F5344CB8AC3E}">
        <p14:creationId xmlns:p14="http://schemas.microsoft.com/office/powerpoint/2010/main" val="73852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B9FF-0B93-40F2-9A57-D0E8CACE8FB6}"/>
              </a:ext>
            </a:extLst>
          </p:cNvPr>
          <p:cNvSpPr>
            <a:spLocks noGrp="1"/>
          </p:cNvSpPr>
          <p:nvPr>
            <p:ph type="title"/>
          </p:nvPr>
        </p:nvSpPr>
        <p:spPr>
          <a:xfrm>
            <a:off x="677334" y="609600"/>
            <a:ext cx="8596668" cy="746449"/>
          </a:xfrm>
        </p:spPr>
        <p:txBody>
          <a:bodyPr/>
          <a:lstStyle/>
          <a:p>
            <a:r>
              <a:rPr lang="en-CA" dirty="0"/>
              <a:t>Workflow (Cont.)</a:t>
            </a:r>
          </a:p>
        </p:txBody>
      </p:sp>
      <p:sp>
        <p:nvSpPr>
          <p:cNvPr id="3" name="Content Placeholder 2">
            <a:extLst>
              <a:ext uri="{FF2B5EF4-FFF2-40B4-BE49-F238E27FC236}">
                <a16:creationId xmlns:a16="http://schemas.microsoft.com/office/drawing/2014/main" id="{D03373A4-E354-4379-AA8B-4E7CBC465D8E}"/>
              </a:ext>
            </a:extLst>
          </p:cNvPr>
          <p:cNvSpPr>
            <a:spLocks noGrp="1"/>
          </p:cNvSpPr>
          <p:nvPr>
            <p:ph idx="1"/>
          </p:nvPr>
        </p:nvSpPr>
        <p:spPr>
          <a:xfrm>
            <a:off x="677334" y="1356049"/>
            <a:ext cx="8596668" cy="4685313"/>
          </a:xfrm>
        </p:spPr>
        <p:txBody>
          <a:bodyPr/>
          <a:lstStyle/>
          <a:p>
            <a:r>
              <a:rPr lang="en-CA" dirty="0"/>
              <a:t>Based on all the tags used and location of the user, we are scrapping jobs from Stack Overflow jobs website using beautiful soup.</a:t>
            </a:r>
          </a:p>
          <a:p>
            <a:r>
              <a:rPr lang="en-CA" dirty="0"/>
              <a:t>In this step we ask user whether he only wants to work at his location. If yes, we fetch only jobs from his location or we fetch all jobs based on the tags used.</a:t>
            </a:r>
          </a:p>
          <a:p>
            <a:endParaRPr lang="en-CA" dirty="0"/>
          </a:p>
          <a:p>
            <a:r>
              <a:rPr lang="en-CA" dirty="0"/>
              <a:t>In this case I have given yes, then the results are:</a:t>
            </a:r>
          </a:p>
          <a:p>
            <a:endParaRPr lang="en-CA" dirty="0"/>
          </a:p>
          <a:p>
            <a:endParaRPr lang="en-CA" dirty="0"/>
          </a:p>
        </p:txBody>
      </p:sp>
      <p:sp>
        <p:nvSpPr>
          <p:cNvPr id="4" name="Slide Number Placeholder 3">
            <a:extLst>
              <a:ext uri="{FF2B5EF4-FFF2-40B4-BE49-F238E27FC236}">
                <a16:creationId xmlns:a16="http://schemas.microsoft.com/office/drawing/2014/main" id="{2AB77D90-1FA1-4210-8819-1FF9D2A4F1B6}"/>
              </a:ext>
            </a:extLst>
          </p:cNvPr>
          <p:cNvSpPr>
            <a:spLocks noGrp="1"/>
          </p:cNvSpPr>
          <p:nvPr>
            <p:ph type="sldNum" sz="quarter" idx="12"/>
          </p:nvPr>
        </p:nvSpPr>
        <p:spPr>
          <a:xfrm>
            <a:off x="11272903" y="6445915"/>
            <a:ext cx="683339" cy="365125"/>
          </a:xfrm>
        </p:spPr>
        <p:txBody>
          <a:bodyPr/>
          <a:lstStyle/>
          <a:p>
            <a:fld id="{519954A3-9DFD-4C44-94BA-B95130A3BA1C}" type="slidenum">
              <a:rPr lang="en-US" sz="1800" smtClean="0">
                <a:solidFill>
                  <a:schemeClr val="bg1"/>
                </a:solidFill>
              </a:rPr>
              <a:t>17</a:t>
            </a:fld>
            <a:endParaRPr lang="en-US" dirty="0">
              <a:solidFill>
                <a:schemeClr val="bg1"/>
              </a:solidFill>
            </a:endParaRPr>
          </a:p>
        </p:txBody>
      </p:sp>
      <p:pic>
        <p:nvPicPr>
          <p:cNvPr id="5" name="Picture 4">
            <a:extLst>
              <a:ext uri="{FF2B5EF4-FFF2-40B4-BE49-F238E27FC236}">
                <a16:creationId xmlns:a16="http://schemas.microsoft.com/office/drawing/2014/main" id="{2DBED69A-D302-439A-87B6-530062E3F2A9}"/>
              </a:ext>
            </a:extLst>
          </p:cNvPr>
          <p:cNvPicPr>
            <a:picLocks noChangeAspect="1"/>
          </p:cNvPicPr>
          <p:nvPr/>
        </p:nvPicPr>
        <p:blipFill>
          <a:blip r:embed="rId2"/>
          <a:stretch>
            <a:fillRect/>
          </a:stretch>
        </p:blipFill>
        <p:spPr>
          <a:xfrm>
            <a:off x="970385" y="2993038"/>
            <a:ext cx="8303618" cy="470445"/>
          </a:xfrm>
          <a:prstGeom prst="rect">
            <a:avLst/>
          </a:prstGeom>
        </p:spPr>
      </p:pic>
      <p:pic>
        <p:nvPicPr>
          <p:cNvPr id="6" name="Picture 5">
            <a:extLst>
              <a:ext uri="{FF2B5EF4-FFF2-40B4-BE49-F238E27FC236}">
                <a16:creationId xmlns:a16="http://schemas.microsoft.com/office/drawing/2014/main" id="{1AAB0DDC-0598-4DEE-AEF9-1DDCEE366B83}"/>
              </a:ext>
            </a:extLst>
          </p:cNvPr>
          <p:cNvPicPr>
            <a:picLocks noChangeAspect="1"/>
          </p:cNvPicPr>
          <p:nvPr/>
        </p:nvPicPr>
        <p:blipFill rotWithShape="1">
          <a:blip r:embed="rId3"/>
          <a:srcRect l="528" t="37941" r="36408" b="2259"/>
          <a:stretch/>
        </p:blipFill>
        <p:spPr>
          <a:xfrm>
            <a:off x="1026368" y="3780265"/>
            <a:ext cx="7893697" cy="1273445"/>
          </a:xfrm>
          <a:prstGeom prst="rect">
            <a:avLst/>
          </a:prstGeom>
        </p:spPr>
      </p:pic>
    </p:spTree>
    <p:extLst>
      <p:ext uri="{BB962C8B-B14F-4D97-AF65-F5344CB8AC3E}">
        <p14:creationId xmlns:p14="http://schemas.microsoft.com/office/powerpoint/2010/main" val="265784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B624-6846-4EE9-95BB-EACFDDDF7084}"/>
              </a:ext>
            </a:extLst>
          </p:cNvPr>
          <p:cNvSpPr>
            <a:spLocks noGrp="1"/>
          </p:cNvSpPr>
          <p:nvPr>
            <p:ph type="title"/>
          </p:nvPr>
        </p:nvSpPr>
        <p:spPr>
          <a:xfrm>
            <a:off x="677334" y="609600"/>
            <a:ext cx="8596668" cy="839755"/>
          </a:xfrm>
        </p:spPr>
        <p:txBody>
          <a:bodyPr/>
          <a:lstStyle/>
          <a:p>
            <a:r>
              <a:rPr lang="en-CA" dirty="0"/>
              <a:t>Workflow (Cont.)</a:t>
            </a:r>
          </a:p>
        </p:txBody>
      </p:sp>
      <p:sp>
        <p:nvSpPr>
          <p:cNvPr id="3" name="Content Placeholder 2">
            <a:extLst>
              <a:ext uri="{FF2B5EF4-FFF2-40B4-BE49-F238E27FC236}">
                <a16:creationId xmlns:a16="http://schemas.microsoft.com/office/drawing/2014/main" id="{61C52E3D-132E-488A-8FDC-6622565F0587}"/>
              </a:ext>
            </a:extLst>
          </p:cNvPr>
          <p:cNvSpPr>
            <a:spLocks noGrp="1"/>
          </p:cNvSpPr>
          <p:nvPr>
            <p:ph idx="1"/>
          </p:nvPr>
        </p:nvSpPr>
        <p:spPr>
          <a:xfrm>
            <a:off x="677334" y="1374711"/>
            <a:ext cx="8596668" cy="4666652"/>
          </a:xfrm>
        </p:spPr>
        <p:txBody>
          <a:bodyPr/>
          <a:lstStyle/>
          <a:p>
            <a:r>
              <a:rPr lang="en-CA" dirty="0"/>
              <a:t>If we give no then we get the results from other locations having remote jobs.</a:t>
            </a:r>
          </a:p>
        </p:txBody>
      </p:sp>
      <p:sp>
        <p:nvSpPr>
          <p:cNvPr id="4" name="Slide Number Placeholder 3">
            <a:extLst>
              <a:ext uri="{FF2B5EF4-FFF2-40B4-BE49-F238E27FC236}">
                <a16:creationId xmlns:a16="http://schemas.microsoft.com/office/drawing/2014/main" id="{C6AA782E-3B1C-48EC-8DEF-90781688FAEE}"/>
              </a:ext>
            </a:extLst>
          </p:cNvPr>
          <p:cNvSpPr>
            <a:spLocks noGrp="1"/>
          </p:cNvSpPr>
          <p:nvPr>
            <p:ph type="sldNum" sz="quarter" idx="12"/>
          </p:nvPr>
        </p:nvSpPr>
        <p:spPr>
          <a:xfrm>
            <a:off x="11234110" y="6429290"/>
            <a:ext cx="683339" cy="365125"/>
          </a:xfrm>
        </p:spPr>
        <p:txBody>
          <a:bodyPr/>
          <a:lstStyle/>
          <a:p>
            <a:r>
              <a:rPr lang="en-US" sz="1800" dirty="0">
                <a:solidFill>
                  <a:schemeClr val="bg1"/>
                </a:solidFill>
              </a:rPr>
              <a:t>18</a:t>
            </a:r>
          </a:p>
        </p:txBody>
      </p:sp>
      <p:pic>
        <p:nvPicPr>
          <p:cNvPr id="6" name="Picture 5">
            <a:extLst>
              <a:ext uri="{FF2B5EF4-FFF2-40B4-BE49-F238E27FC236}">
                <a16:creationId xmlns:a16="http://schemas.microsoft.com/office/drawing/2014/main" id="{3AF8B413-3F28-49D4-BCD1-C74C89A00C1B}"/>
              </a:ext>
            </a:extLst>
          </p:cNvPr>
          <p:cNvPicPr>
            <a:picLocks noChangeAspect="1"/>
          </p:cNvPicPr>
          <p:nvPr/>
        </p:nvPicPr>
        <p:blipFill>
          <a:blip r:embed="rId2"/>
          <a:stretch>
            <a:fillRect/>
          </a:stretch>
        </p:blipFill>
        <p:spPr>
          <a:xfrm>
            <a:off x="1045030" y="1853794"/>
            <a:ext cx="8766213" cy="4276824"/>
          </a:xfrm>
          <a:prstGeom prst="rect">
            <a:avLst/>
          </a:prstGeom>
        </p:spPr>
      </p:pic>
    </p:spTree>
    <p:extLst>
      <p:ext uri="{BB962C8B-B14F-4D97-AF65-F5344CB8AC3E}">
        <p14:creationId xmlns:p14="http://schemas.microsoft.com/office/powerpoint/2010/main" val="403732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2F39-31A8-4FD8-8894-8EB326F5194F}"/>
              </a:ext>
            </a:extLst>
          </p:cNvPr>
          <p:cNvSpPr>
            <a:spLocks noGrp="1"/>
          </p:cNvSpPr>
          <p:nvPr>
            <p:ph type="title"/>
          </p:nvPr>
        </p:nvSpPr>
        <p:spPr>
          <a:xfrm>
            <a:off x="677334" y="609600"/>
            <a:ext cx="8596668" cy="831273"/>
          </a:xfrm>
        </p:spPr>
        <p:txBody>
          <a:bodyPr/>
          <a:lstStyle/>
          <a:p>
            <a:r>
              <a:rPr lang="en-US" dirty="0"/>
              <a:t>Workflow (Cont.)</a:t>
            </a:r>
            <a:endParaRPr lang="en-CA" dirty="0"/>
          </a:p>
        </p:txBody>
      </p:sp>
      <p:sp>
        <p:nvSpPr>
          <p:cNvPr id="3" name="Content Placeholder 2">
            <a:extLst>
              <a:ext uri="{FF2B5EF4-FFF2-40B4-BE49-F238E27FC236}">
                <a16:creationId xmlns:a16="http://schemas.microsoft.com/office/drawing/2014/main" id="{AE313470-F2AD-48E3-A893-CC467B1A7DAA}"/>
              </a:ext>
            </a:extLst>
          </p:cNvPr>
          <p:cNvSpPr>
            <a:spLocks noGrp="1"/>
          </p:cNvSpPr>
          <p:nvPr>
            <p:ph idx="1"/>
          </p:nvPr>
        </p:nvSpPr>
        <p:spPr>
          <a:xfrm>
            <a:off x="677334" y="1679171"/>
            <a:ext cx="8596668" cy="4367733"/>
          </a:xfrm>
        </p:spPr>
        <p:txBody>
          <a:bodyPr/>
          <a:lstStyle/>
          <a:p>
            <a:r>
              <a:rPr lang="en-US" dirty="0"/>
              <a:t>We also imported a data set having (5700) entries which is taken from “Kaggle” website and try to rank them based the language experience of the user.</a:t>
            </a:r>
          </a:p>
          <a:p>
            <a:r>
              <a:rPr lang="en-US" dirty="0"/>
              <a:t>Initially we have taken all the languages used by the user based on number of usages of language.</a:t>
            </a:r>
          </a:p>
          <a:p>
            <a:endParaRPr lang="en-US" dirty="0"/>
          </a:p>
          <a:p>
            <a:r>
              <a:rPr lang="en-US" dirty="0"/>
              <a:t>Then we check the number of matches from the job tags to the user skills.</a:t>
            </a:r>
          </a:p>
          <a:p>
            <a:r>
              <a:rPr lang="en-US" dirty="0"/>
              <a:t>For example let’s consider an entry tag.</a:t>
            </a:r>
          </a:p>
          <a:p>
            <a:endParaRPr lang="en-US" dirty="0"/>
          </a:p>
          <a:p>
            <a:pPr marL="0" indent="0">
              <a:buNone/>
            </a:pPr>
            <a:endParaRPr lang="en-CA" dirty="0"/>
          </a:p>
        </p:txBody>
      </p:sp>
      <p:sp>
        <p:nvSpPr>
          <p:cNvPr id="4" name="Slide Number Placeholder 3">
            <a:extLst>
              <a:ext uri="{FF2B5EF4-FFF2-40B4-BE49-F238E27FC236}">
                <a16:creationId xmlns:a16="http://schemas.microsoft.com/office/drawing/2014/main" id="{75D38F1A-880C-49CD-BC7F-5FA1E6FE7046}"/>
              </a:ext>
            </a:extLst>
          </p:cNvPr>
          <p:cNvSpPr>
            <a:spLocks noGrp="1"/>
          </p:cNvSpPr>
          <p:nvPr>
            <p:ph type="sldNum" sz="quarter" idx="12"/>
          </p:nvPr>
        </p:nvSpPr>
        <p:spPr>
          <a:xfrm>
            <a:off x="11306153" y="6401580"/>
            <a:ext cx="683339" cy="365125"/>
          </a:xfrm>
        </p:spPr>
        <p:txBody>
          <a:bodyPr/>
          <a:lstStyle/>
          <a:p>
            <a:fld id="{519954A3-9DFD-4C44-94BA-B95130A3BA1C}" type="slidenum">
              <a:rPr lang="en-US" sz="1800" smtClean="0">
                <a:solidFill>
                  <a:schemeClr val="bg1"/>
                </a:solidFill>
              </a:rPr>
              <a:t>19</a:t>
            </a:fld>
            <a:endParaRPr lang="en-US" sz="1800" dirty="0">
              <a:solidFill>
                <a:schemeClr val="bg1"/>
              </a:solidFill>
            </a:endParaRPr>
          </a:p>
        </p:txBody>
      </p:sp>
      <p:pic>
        <p:nvPicPr>
          <p:cNvPr id="5" name="Picture 4">
            <a:extLst>
              <a:ext uri="{FF2B5EF4-FFF2-40B4-BE49-F238E27FC236}">
                <a16:creationId xmlns:a16="http://schemas.microsoft.com/office/drawing/2014/main" id="{502A78E0-6DDC-4E3F-BA96-F0F49F5A6E1E}"/>
              </a:ext>
            </a:extLst>
          </p:cNvPr>
          <p:cNvPicPr>
            <a:picLocks noChangeAspect="1"/>
          </p:cNvPicPr>
          <p:nvPr/>
        </p:nvPicPr>
        <p:blipFill>
          <a:blip r:embed="rId2"/>
          <a:stretch>
            <a:fillRect/>
          </a:stretch>
        </p:blipFill>
        <p:spPr>
          <a:xfrm>
            <a:off x="942571" y="3341326"/>
            <a:ext cx="8370224" cy="337056"/>
          </a:xfrm>
          <a:prstGeom prst="rect">
            <a:avLst/>
          </a:prstGeom>
        </p:spPr>
      </p:pic>
      <p:pic>
        <p:nvPicPr>
          <p:cNvPr id="6" name="Picture 5">
            <a:extLst>
              <a:ext uri="{FF2B5EF4-FFF2-40B4-BE49-F238E27FC236}">
                <a16:creationId xmlns:a16="http://schemas.microsoft.com/office/drawing/2014/main" id="{0930A779-0171-46D4-9D02-D02A4418E0C3}"/>
              </a:ext>
            </a:extLst>
          </p:cNvPr>
          <p:cNvPicPr>
            <a:picLocks noChangeAspect="1"/>
          </p:cNvPicPr>
          <p:nvPr/>
        </p:nvPicPr>
        <p:blipFill>
          <a:blip r:embed="rId3"/>
          <a:stretch>
            <a:fillRect/>
          </a:stretch>
        </p:blipFill>
        <p:spPr>
          <a:xfrm>
            <a:off x="1031153" y="4566112"/>
            <a:ext cx="3773689" cy="383470"/>
          </a:xfrm>
          <a:prstGeom prst="rect">
            <a:avLst/>
          </a:prstGeom>
        </p:spPr>
      </p:pic>
    </p:spTree>
    <p:extLst>
      <p:ext uri="{BB962C8B-B14F-4D97-AF65-F5344CB8AC3E}">
        <p14:creationId xmlns:p14="http://schemas.microsoft.com/office/powerpoint/2010/main" val="182080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D94F95D-89EF-455B-9F54-0F4231363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6" name="Group 35">
            <a:extLst>
              <a:ext uri="{FF2B5EF4-FFF2-40B4-BE49-F238E27FC236}">
                <a16:creationId xmlns:a16="http://schemas.microsoft.com/office/drawing/2014/main" id="{612B9F8D-6DD1-481E-8CCE-81A7EEB15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37" name="Straight Connector 36">
              <a:extLst>
                <a:ext uri="{FF2B5EF4-FFF2-40B4-BE49-F238E27FC236}">
                  <a16:creationId xmlns:a16="http://schemas.microsoft.com/office/drawing/2014/main" id="{BD531F65-BE00-4220-96DD-64DD545E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BD48B8-B8E0-4EC6-889B-B9D503585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4CB88335-CEFC-4E93-A849-B293A59F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A68404B5-9CA3-4B1B-A75D-54F36B1B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7260DE41-7357-49EC-A4FF-41B666696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1D9D87BA-A306-430B-8BCF-468FF820D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39F522E6-2DF0-48FC-873D-74BF21019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1015C585-0283-4901-9837-57DD565CE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CB6D253E-04B9-4649-B17B-DE58968B2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6A81D9-E36D-4CD5-8755-8875CBCD32C9}"/>
              </a:ext>
            </a:extLst>
          </p:cNvPr>
          <p:cNvSpPr>
            <a:spLocks noGrp="1"/>
          </p:cNvSpPr>
          <p:nvPr>
            <p:ph type="title"/>
          </p:nvPr>
        </p:nvSpPr>
        <p:spPr>
          <a:xfrm>
            <a:off x="677334" y="4765972"/>
            <a:ext cx="8596668" cy="1320800"/>
          </a:xfrm>
        </p:spPr>
        <p:txBody>
          <a:bodyPr anchor="ctr">
            <a:normAutofit/>
          </a:bodyPr>
          <a:lstStyle/>
          <a:p>
            <a:r>
              <a:rPr lang="en-CA" sz="4400" dirty="0">
                <a:solidFill>
                  <a:schemeClr val="bg1"/>
                </a:solidFill>
              </a:rPr>
              <a:t>OUTLINE:</a:t>
            </a:r>
          </a:p>
        </p:txBody>
      </p:sp>
      <p:sp useBgFill="1">
        <p:nvSpPr>
          <p:cNvPr id="47" name="Rectangle 46">
            <a:extLst>
              <a:ext uri="{FF2B5EF4-FFF2-40B4-BE49-F238E27FC236}">
                <a16:creationId xmlns:a16="http://schemas.microsoft.com/office/drawing/2014/main" id="{A1AE21A0-AA96-4557-AB48-66255CF0A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D6DB76E-55D7-45E3-AE6B-7E2A65130469}"/>
              </a:ext>
            </a:extLst>
          </p:cNvPr>
          <p:cNvGraphicFramePr>
            <a:graphicFrameLocks noGrp="1"/>
          </p:cNvGraphicFramePr>
          <p:nvPr>
            <p:ph idx="1"/>
            <p:extLst>
              <p:ext uri="{D42A27DB-BD31-4B8C-83A1-F6EECF244321}">
                <p14:modId xmlns:p14="http://schemas.microsoft.com/office/powerpoint/2010/main" val="301018399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6EA5FC9-BDA1-488B-92D5-84E9E1DD4442}"/>
              </a:ext>
            </a:extLst>
          </p:cNvPr>
          <p:cNvSpPr>
            <a:spLocks noGrp="1"/>
          </p:cNvSpPr>
          <p:nvPr>
            <p:ph type="sldNum" sz="quarter" idx="12"/>
          </p:nvPr>
        </p:nvSpPr>
        <p:spPr>
          <a:xfrm>
            <a:off x="11202107" y="6407298"/>
            <a:ext cx="683339" cy="365125"/>
          </a:xfrm>
        </p:spPr>
        <p:txBody>
          <a:bodyPr/>
          <a:lstStyle/>
          <a:p>
            <a:r>
              <a:rPr lang="en-US" sz="1800" dirty="0">
                <a:solidFill>
                  <a:schemeClr val="bg1"/>
                </a:solidFill>
              </a:rPr>
              <a:t>2</a:t>
            </a:r>
          </a:p>
        </p:txBody>
      </p:sp>
    </p:spTree>
    <p:extLst>
      <p:ext uri="{BB962C8B-B14F-4D97-AF65-F5344CB8AC3E}">
        <p14:creationId xmlns:p14="http://schemas.microsoft.com/office/powerpoint/2010/main" val="2892955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072B-9E5B-4C23-AC10-7D525CFB8408}"/>
              </a:ext>
            </a:extLst>
          </p:cNvPr>
          <p:cNvSpPr>
            <a:spLocks noGrp="1"/>
          </p:cNvSpPr>
          <p:nvPr>
            <p:ph type="title"/>
          </p:nvPr>
        </p:nvSpPr>
        <p:spPr>
          <a:xfrm>
            <a:off x="677334" y="609600"/>
            <a:ext cx="8596668" cy="809105"/>
          </a:xfrm>
        </p:spPr>
        <p:txBody>
          <a:bodyPr/>
          <a:lstStyle/>
          <a:p>
            <a:r>
              <a:rPr lang="en-US" dirty="0"/>
              <a:t>Workflow (Cont.)</a:t>
            </a:r>
            <a:endParaRPr lang="en-CA" dirty="0"/>
          </a:p>
        </p:txBody>
      </p:sp>
      <p:sp>
        <p:nvSpPr>
          <p:cNvPr id="3" name="Content Placeholder 2">
            <a:extLst>
              <a:ext uri="{FF2B5EF4-FFF2-40B4-BE49-F238E27FC236}">
                <a16:creationId xmlns:a16="http://schemas.microsoft.com/office/drawing/2014/main" id="{224C7184-0594-4BCD-AA7D-E8B6A8D82C0D}"/>
              </a:ext>
            </a:extLst>
          </p:cNvPr>
          <p:cNvSpPr>
            <a:spLocks noGrp="1"/>
          </p:cNvSpPr>
          <p:nvPr>
            <p:ph idx="1"/>
          </p:nvPr>
        </p:nvSpPr>
        <p:spPr>
          <a:xfrm>
            <a:off x="677334" y="1457499"/>
            <a:ext cx="8596668" cy="4583864"/>
          </a:xfrm>
        </p:spPr>
        <p:txBody>
          <a:bodyPr/>
          <a:lstStyle/>
          <a:p>
            <a:r>
              <a:rPr lang="en-US" dirty="0"/>
              <a:t>Calculation of rank:</a:t>
            </a:r>
          </a:p>
          <a:p>
            <a:pPr lvl="1"/>
            <a:r>
              <a:rPr lang="en-CA" dirty="0"/>
              <a:t>User Skills:</a:t>
            </a:r>
          </a:p>
          <a:p>
            <a:pPr lvl="1"/>
            <a:endParaRPr lang="en-CA" dirty="0"/>
          </a:p>
          <a:p>
            <a:pPr lvl="1"/>
            <a:r>
              <a:rPr lang="en-CA" dirty="0"/>
              <a:t>Job requirement(tags):</a:t>
            </a:r>
          </a:p>
          <a:p>
            <a:pPr lvl="1"/>
            <a:endParaRPr lang="en-CA" dirty="0"/>
          </a:p>
          <a:p>
            <a:pPr marL="457200" lvl="1" indent="0">
              <a:buNone/>
            </a:pPr>
            <a:r>
              <a:rPr lang="en-CA" dirty="0"/>
              <a:t>We calculate rank by using this formula:</a:t>
            </a:r>
          </a:p>
          <a:p>
            <a:pPr marL="457200" lvl="1" indent="0">
              <a:buNone/>
            </a:pPr>
            <a:r>
              <a:rPr lang="en-CA" dirty="0"/>
              <a:t>Rank = Number of matches / Total number of tags in the job requirement.</a:t>
            </a:r>
          </a:p>
          <a:p>
            <a:pPr lvl="1"/>
            <a:r>
              <a:rPr lang="en-CA" dirty="0"/>
              <a:t>For above example:</a:t>
            </a:r>
          </a:p>
          <a:p>
            <a:pPr marL="457200" lvl="1" indent="0">
              <a:buNone/>
            </a:pPr>
            <a:r>
              <a:rPr lang="en-CA" dirty="0"/>
              <a:t>Rank = 2/4 = 0.5</a:t>
            </a:r>
          </a:p>
        </p:txBody>
      </p:sp>
      <p:sp>
        <p:nvSpPr>
          <p:cNvPr id="4" name="Slide Number Placeholder 3">
            <a:extLst>
              <a:ext uri="{FF2B5EF4-FFF2-40B4-BE49-F238E27FC236}">
                <a16:creationId xmlns:a16="http://schemas.microsoft.com/office/drawing/2014/main" id="{82FB5F3D-C64D-4E97-9AE3-6C851A4BD8F1}"/>
              </a:ext>
            </a:extLst>
          </p:cNvPr>
          <p:cNvSpPr>
            <a:spLocks noGrp="1"/>
          </p:cNvSpPr>
          <p:nvPr>
            <p:ph type="sldNum" sz="quarter" idx="12"/>
          </p:nvPr>
        </p:nvSpPr>
        <p:spPr>
          <a:xfrm>
            <a:off x="11239652" y="6384954"/>
            <a:ext cx="683339" cy="365125"/>
          </a:xfrm>
        </p:spPr>
        <p:txBody>
          <a:bodyPr/>
          <a:lstStyle/>
          <a:p>
            <a:fld id="{519954A3-9DFD-4C44-94BA-B95130A3BA1C}" type="slidenum">
              <a:rPr lang="en-US" sz="1800" smtClean="0">
                <a:solidFill>
                  <a:schemeClr val="bg1"/>
                </a:solidFill>
              </a:rPr>
              <a:t>20</a:t>
            </a:fld>
            <a:endParaRPr lang="en-US" sz="1800" dirty="0">
              <a:solidFill>
                <a:schemeClr val="bg1"/>
              </a:solidFill>
            </a:endParaRPr>
          </a:p>
        </p:txBody>
      </p:sp>
      <p:pic>
        <p:nvPicPr>
          <p:cNvPr id="5" name="Picture 4">
            <a:extLst>
              <a:ext uri="{FF2B5EF4-FFF2-40B4-BE49-F238E27FC236}">
                <a16:creationId xmlns:a16="http://schemas.microsoft.com/office/drawing/2014/main" id="{C6280DDB-3C67-44E1-83FD-22D92342A5C7}"/>
              </a:ext>
            </a:extLst>
          </p:cNvPr>
          <p:cNvPicPr>
            <a:picLocks noChangeAspect="1"/>
          </p:cNvPicPr>
          <p:nvPr/>
        </p:nvPicPr>
        <p:blipFill>
          <a:blip r:embed="rId2"/>
          <a:stretch>
            <a:fillRect/>
          </a:stretch>
        </p:blipFill>
        <p:spPr>
          <a:xfrm>
            <a:off x="1147618" y="2227421"/>
            <a:ext cx="8370224" cy="337056"/>
          </a:xfrm>
          <a:prstGeom prst="rect">
            <a:avLst/>
          </a:prstGeom>
        </p:spPr>
      </p:pic>
      <p:pic>
        <p:nvPicPr>
          <p:cNvPr id="6" name="Picture 5">
            <a:extLst>
              <a:ext uri="{FF2B5EF4-FFF2-40B4-BE49-F238E27FC236}">
                <a16:creationId xmlns:a16="http://schemas.microsoft.com/office/drawing/2014/main" id="{52C135DD-A324-4D8A-B1F9-6EAB04C46D77}"/>
              </a:ext>
            </a:extLst>
          </p:cNvPr>
          <p:cNvPicPr>
            <a:picLocks noChangeAspect="1"/>
          </p:cNvPicPr>
          <p:nvPr/>
        </p:nvPicPr>
        <p:blipFill>
          <a:blip r:embed="rId3"/>
          <a:stretch>
            <a:fillRect/>
          </a:stretch>
        </p:blipFill>
        <p:spPr>
          <a:xfrm>
            <a:off x="1201979" y="2989723"/>
            <a:ext cx="3773689" cy="383470"/>
          </a:xfrm>
          <a:prstGeom prst="rect">
            <a:avLst/>
          </a:prstGeom>
        </p:spPr>
      </p:pic>
    </p:spTree>
    <p:extLst>
      <p:ext uri="{BB962C8B-B14F-4D97-AF65-F5344CB8AC3E}">
        <p14:creationId xmlns:p14="http://schemas.microsoft.com/office/powerpoint/2010/main" val="3532135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16B9-D5AE-483C-8D9C-CA5A9F109FB3}"/>
              </a:ext>
            </a:extLst>
          </p:cNvPr>
          <p:cNvSpPr>
            <a:spLocks noGrp="1"/>
          </p:cNvSpPr>
          <p:nvPr>
            <p:ph type="title"/>
          </p:nvPr>
        </p:nvSpPr>
        <p:spPr>
          <a:xfrm>
            <a:off x="677334" y="609600"/>
            <a:ext cx="8596668" cy="742604"/>
          </a:xfrm>
        </p:spPr>
        <p:txBody>
          <a:bodyPr/>
          <a:lstStyle/>
          <a:p>
            <a:r>
              <a:rPr lang="en-US" dirty="0"/>
              <a:t>Workflow (Cont.)</a:t>
            </a:r>
            <a:endParaRPr lang="en-CA" dirty="0"/>
          </a:p>
        </p:txBody>
      </p:sp>
      <p:sp>
        <p:nvSpPr>
          <p:cNvPr id="3" name="Content Placeholder 2">
            <a:extLst>
              <a:ext uri="{FF2B5EF4-FFF2-40B4-BE49-F238E27FC236}">
                <a16:creationId xmlns:a16="http://schemas.microsoft.com/office/drawing/2014/main" id="{1441052B-5282-43E9-90ED-4D0B48F242EE}"/>
              </a:ext>
            </a:extLst>
          </p:cNvPr>
          <p:cNvSpPr>
            <a:spLocks noGrp="1"/>
          </p:cNvSpPr>
          <p:nvPr>
            <p:ph idx="1"/>
          </p:nvPr>
        </p:nvSpPr>
        <p:spPr>
          <a:xfrm>
            <a:off x="677334" y="1402081"/>
            <a:ext cx="8596668" cy="4639282"/>
          </a:xfrm>
        </p:spPr>
        <p:txBody>
          <a:bodyPr/>
          <a:lstStyle/>
          <a:p>
            <a:r>
              <a:rPr lang="en-US" dirty="0"/>
              <a:t>Therefore by using the rank of each entry we fetch top 50 jobs and display to the user.</a:t>
            </a:r>
          </a:p>
          <a:p>
            <a:pPr marL="0" indent="0">
              <a:buNone/>
            </a:pPr>
            <a:endParaRPr lang="en-US" dirty="0"/>
          </a:p>
        </p:txBody>
      </p:sp>
      <p:pic>
        <p:nvPicPr>
          <p:cNvPr id="5" name="Picture 4">
            <a:extLst>
              <a:ext uri="{FF2B5EF4-FFF2-40B4-BE49-F238E27FC236}">
                <a16:creationId xmlns:a16="http://schemas.microsoft.com/office/drawing/2014/main" id="{A2DF16E7-AFF2-44CD-89F6-273C812B7F5B}"/>
              </a:ext>
            </a:extLst>
          </p:cNvPr>
          <p:cNvPicPr>
            <a:picLocks noChangeAspect="1"/>
          </p:cNvPicPr>
          <p:nvPr/>
        </p:nvPicPr>
        <p:blipFill rotWithShape="1">
          <a:blip r:embed="rId2"/>
          <a:srcRect b="16773"/>
          <a:stretch/>
        </p:blipFill>
        <p:spPr>
          <a:xfrm>
            <a:off x="1062482" y="2053889"/>
            <a:ext cx="8131394" cy="4369223"/>
          </a:xfrm>
          <a:prstGeom prst="rect">
            <a:avLst/>
          </a:prstGeom>
        </p:spPr>
      </p:pic>
      <p:sp>
        <p:nvSpPr>
          <p:cNvPr id="6" name="Rectangle 5">
            <a:extLst>
              <a:ext uri="{FF2B5EF4-FFF2-40B4-BE49-F238E27FC236}">
                <a16:creationId xmlns:a16="http://schemas.microsoft.com/office/drawing/2014/main" id="{24B17562-AADB-4C08-84B1-537C408E72BC}"/>
              </a:ext>
            </a:extLst>
          </p:cNvPr>
          <p:cNvSpPr/>
          <p:nvPr/>
        </p:nvSpPr>
        <p:spPr>
          <a:xfrm>
            <a:off x="11156149" y="6287688"/>
            <a:ext cx="428322" cy="369332"/>
          </a:xfrm>
          <a:prstGeom prst="rect">
            <a:avLst/>
          </a:prstGeom>
        </p:spPr>
        <p:txBody>
          <a:bodyPr wrap="none">
            <a:spAutoFit/>
          </a:bodyPr>
          <a:lstStyle/>
          <a:p>
            <a:fld id="{519954A3-9DFD-4C44-94BA-B95130A3BA1C}" type="slidenum">
              <a:rPr lang="en-US">
                <a:solidFill>
                  <a:schemeClr val="bg1"/>
                </a:solidFill>
              </a:rPr>
              <a:pPr/>
              <a:t>21</a:t>
            </a:fld>
            <a:endParaRPr lang="en-CA" dirty="0">
              <a:solidFill>
                <a:schemeClr val="bg1"/>
              </a:solidFill>
            </a:endParaRPr>
          </a:p>
        </p:txBody>
      </p:sp>
    </p:spTree>
    <p:extLst>
      <p:ext uri="{BB962C8B-B14F-4D97-AF65-F5344CB8AC3E}">
        <p14:creationId xmlns:p14="http://schemas.microsoft.com/office/powerpoint/2010/main" val="1399231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5"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6" name="Straight Connector 45">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6" name="Rectangle 55">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2"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Freeform: Shape 71">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A00C9-88D5-4998-B776-81A17397B644}"/>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Demo</a:t>
            </a:r>
          </a:p>
        </p:txBody>
      </p:sp>
      <p:sp>
        <p:nvSpPr>
          <p:cNvPr id="74" name="Isosceles Triangle 73">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5F4167-2B9B-4DC1-959D-A0D930A517F9}"/>
              </a:ext>
            </a:extLst>
          </p:cNvPr>
          <p:cNvSpPr>
            <a:spLocks noGrp="1"/>
          </p:cNvSpPr>
          <p:nvPr>
            <p:ph type="sldNum" sz="quarter" idx="12"/>
          </p:nvPr>
        </p:nvSpPr>
        <p:spPr>
          <a:xfrm>
            <a:off x="11163816" y="6240868"/>
            <a:ext cx="683339" cy="365125"/>
          </a:xfrm>
        </p:spPr>
        <p:txBody>
          <a:bodyPr vert="horz" lIns="91440" tIns="45720" rIns="91440" bIns="45720" rtlCol="0" anchor="ctr">
            <a:noAutofit/>
          </a:bodyPr>
          <a:lstStyle/>
          <a:p>
            <a:pPr defTabSz="457200">
              <a:spcAft>
                <a:spcPts val="600"/>
              </a:spcAft>
            </a:pPr>
            <a:fld id="{D57F1E4F-1CFF-5643-939E-217C01CDF565}" type="slidenum">
              <a:rPr lang="en-US" sz="1800">
                <a:solidFill>
                  <a:srgbClr val="FFFFFF"/>
                </a:solidFill>
              </a:rPr>
              <a:pPr defTabSz="457200">
                <a:spcAft>
                  <a:spcPts val="600"/>
                </a:spcAft>
              </a:pPr>
              <a:t>22</a:t>
            </a:fld>
            <a:endParaRPr lang="en-US" sz="1800" dirty="0">
              <a:solidFill>
                <a:srgbClr val="FFFFFF"/>
              </a:solidFill>
            </a:endParaRPr>
          </a:p>
        </p:txBody>
      </p:sp>
    </p:spTree>
    <p:extLst>
      <p:ext uri="{BB962C8B-B14F-4D97-AF65-F5344CB8AC3E}">
        <p14:creationId xmlns:p14="http://schemas.microsoft.com/office/powerpoint/2010/main" val="403421407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4" name="Straight Connector 13">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4CE7061-64D6-4E8E-AF95-3034A323292A}"/>
              </a:ext>
            </a:extLst>
          </p:cNvPr>
          <p:cNvSpPr>
            <a:spLocks noGrp="1"/>
          </p:cNvSpPr>
          <p:nvPr>
            <p:ph type="title"/>
          </p:nvPr>
        </p:nvSpPr>
        <p:spPr>
          <a:xfrm>
            <a:off x="286783" y="1318193"/>
            <a:ext cx="3547581" cy="4093028"/>
          </a:xfrm>
        </p:spPr>
        <p:txBody>
          <a:bodyPr anchor="ctr">
            <a:normAutofit/>
          </a:bodyPr>
          <a:lstStyle/>
          <a:p>
            <a:r>
              <a:rPr lang="en-CA" sz="4400" dirty="0">
                <a:solidFill>
                  <a:schemeClr val="bg1"/>
                </a:solidFill>
              </a:rPr>
              <a:t>Applications</a:t>
            </a:r>
          </a:p>
        </p:txBody>
      </p:sp>
      <p:sp>
        <p:nvSpPr>
          <p:cNvPr id="28" name="Rectangle 2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A7DD1D-088A-4370-930F-42ABE80D803C}"/>
              </a:ext>
            </a:extLst>
          </p:cNvPr>
          <p:cNvSpPr>
            <a:spLocks noGrp="1"/>
          </p:cNvSpPr>
          <p:nvPr>
            <p:ph type="sldNum" sz="quarter" idx="12"/>
          </p:nvPr>
        </p:nvSpPr>
        <p:spPr>
          <a:xfrm>
            <a:off x="11116523" y="6235326"/>
            <a:ext cx="683339" cy="365125"/>
          </a:xfrm>
        </p:spPr>
        <p:txBody>
          <a:bodyPr>
            <a:noAutofit/>
          </a:bodyPr>
          <a:lstStyle/>
          <a:p>
            <a:pPr>
              <a:spcAft>
                <a:spcPts val="600"/>
              </a:spcAft>
            </a:pPr>
            <a:fld id="{519954A3-9DFD-4C44-94BA-B95130A3BA1C}" type="slidenum">
              <a:rPr lang="en-US" sz="1800">
                <a:solidFill>
                  <a:srgbClr val="FFFFFF"/>
                </a:solidFill>
              </a:rPr>
              <a:pPr>
                <a:spcAft>
                  <a:spcPts val="600"/>
                </a:spcAft>
              </a:pPr>
              <a:t>23</a:t>
            </a:fld>
            <a:endParaRPr lang="en-US" sz="1800" dirty="0">
              <a:solidFill>
                <a:srgbClr val="FFFFFF"/>
              </a:solidFill>
            </a:endParaRPr>
          </a:p>
        </p:txBody>
      </p:sp>
      <p:graphicFrame>
        <p:nvGraphicFramePr>
          <p:cNvPr id="29" name="Content Placeholder 2">
            <a:extLst>
              <a:ext uri="{FF2B5EF4-FFF2-40B4-BE49-F238E27FC236}">
                <a16:creationId xmlns:a16="http://schemas.microsoft.com/office/drawing/2014/main" id="{29B43079-015B-4099-8AB8-D6BF9D70A2E2}"/>
              </a:ext>
            </a:extLst>
          </p:cNvPr>
          <p:cNvGraphicFramePr>
            <a:graphicFrameLocks noGrp="1"/>
          </p:cNvGraphicFramePr>
          <p:nvPr>
            <p:ph idx="1"/>
            <p:extLst>
              <p:ext uri="{D42A27DB-BD31-4B8C-83A1-F6EECF244321}">
                <p14:modId xmlns:p14="http://schemas.microsoft.com/office/powerpoint/2010/main" val="439332475"/>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7836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4" name="Straight Connector 13">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4298F72-EFEB-4599-8833-FB468242B90A}"/>
              </a:ext>
            </a:extLst>
          </p:cNvPr>
          <p:cNvSpPr>
            <a:spLocks noGrp="1"/>
          </p:cNvSpPr>
          <p:nvPr>
            <p:ph type="title"/>
          </p:nvPr>
        </p:nvSpPr>
        <p:spPr>
          <a:xfrm>
            <a:off x="652481" y="1382486"/>
            <a:ext cx="3547581" cy="4093028"/>
          </a:xfrm>
        </p:spPr>
        <p:txBody>
          <a:bodyPr anchor="ctr">
            <a:normAutofit/>
          </a:bodyPr>
          <a:lstStyle/>
          <a:p>
            <a:r>
              <a:rPr lang="en-US" sz="4400" dirty="0">
                <a:solidFill>
                  <a:schemeClr val="bg1"/>
                </a:solidFill>
              </a:rPr>
              <a:t>Drawbacks</a:t>
            </a:r>
            <a:endParaRPr lang="en-CA" sz="4400" dirty="0">
              <a:solidFill>
                <a:schemeClr val="bg1"/>
              </a:solidFill>
            </a:endParaRPr>
          </a:p>
        </p:txBody>
      </p:sp>
      <p:sp>
        <p:nvSpPr>
          <p:cNvPr id="24" name="Rectangle 2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D0CD62E-E169-42F1-94AD-D7DF889BF96F}"/>
              </a:ext>
            </a:extLst>
          </p:cNvPr>
          <p:cNvSpPr>
            <a:spLocks noGrp="1"/>
          </p:cNvSpPr>
          <p:nvPr>
            <p:ph type="sldNum" sz="quarter" idx="12"/>
          </p:nvPr>
        </p:nvSpPr>
        <p:spPr>
          <a:xfrm>
            <a:off x="11203687" y="6279661"/>
            <a:ext cx="683339" cy="365125"/>
          </a:xfrm>
        </p:spPr>
        <p:txBody>
          <a:bodyPr>
            <a:noAutofit/>
          </a:bodyPr>
          <a:lstStyle/>
          <a:p>
            <a:pPr>
              <a:spcAft>
                <a:spcPts val="600"/>
              </a:spcAft>
            </a:pPr>
            <a:fld id="{519954A3-9DFD-4C44-94BA-B95130A3BA1C}" type="slidenum">
              <a:rPr lang="en-US" sz="1800">
                <a:solidFill>
                  <a:srgbClr val="FFFFFF"/>
                </a:solidFill>
              </a:rPr>
              <a:pPr>
                <a:spcAft>
                  <a:spcPts val="600"/>
                </a:spcAft>
              </a:pPr>
              <a:t>24</a:t>
            </a:fld>
            <a:endParaRPr lang="en-US" sz="1800" dirty="0">
              <a:solidFill>
                <a:srgbClr val="FFFFFF"/>
              </a:solidFill>
            </a:endParaRPr>
          </a:p>
        </p:txBody>
      </p:sp>
      <p:graphicFrame>
        <p:nvGraphicFramePr>
          <p:cNvPr id="6" name="Content Placeholder 2">
            <a:extLst>
              <a:ext uri="{FF2B5EF4-FFF2-40B4-BE49-F238E27FC236}">
                <a16:creationId xmlns:a16="http://schemas.microsoft.com/office/drawing/2014/main" id="{A982617B-347B-4E7A-8D48-B3075F32E989}"/>
              </a:ext>
            </a:extLst>
          </p:cNvPr>
          <p:cNvGraphicFramePr>
            <a:graphicFrameLocks noGrp="1"/>
          </p:cNvGraphicFramePr>
          <p:nvPr>
            <p:ph idx="1"/>
            <p:extLst>
              <p:ext uri="{D42A27DB-BD31-4B8C-83A1-F6EECF244321}">
                <p14:modId xmlns:p14="http://schemas.microsoft.com/office/powerpoint/2010/main" val="78090917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6492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7B78EC-4EFC-4129-A200-DC4DA1D7A436}"/>
              </a:ext>
            </a:extLst>
          </p:cNvPr>
          <p:cNvSpPr>
            <a:spLocks noGrp="1"/>
          </p:cNvSpPr>
          <p:nvPr>
            <p:ph type="title"/>
          </p:nvPr>
        </p:nvSpPr>
        <p:spPr>
          <a:xfrm>
            <a:off x="677334" y="609599"/>
            <a:ext cx="3843375" cy="5545667"/>
          </a:xfrm>
        </p:spPr>
        <p:txBody>
          <a:bodyPr anchor="ctr">
            <a:normAutofit/>
          </a:bodyPr>
          <a:lstStyle/>
          <a:p>
            <a:r>
              <a:rPr lang="en-CA" sz="3600" dirty="0">
                <a:solidFill>
                  <a:schemeClr val="tx1">
                    <a:lumMod val="85000"/>
                    <a:lumOff val="15000"/>
                  </a:schemeClr>
                </a:solidFill>
              </a:rPr>
              <a:t>Validation</a:t>
            </a:r>
          </a:p>
        </p:txBody>
      </p:sp>
      <p:sp>
        <p:nvSpPr>
          <p:cNvPr id="3" name="Content Placeholder 2">
            <a:extLst>
              <a:ext uri="{FF2B5EF4-FFF2-40B4-BE49-F238E27FC236}">
                <a16:creationId xmlns:a16="http://schemas.microsoft.com/office/drawing/2014/main" id="{C240EF0C-8921-4173-BD71-9CC817D8976B}"/>
              </a:ext>
            </a:extLst>
          </p:cNvPr>
          <p:cNvSpPr>
            <a:spLocks noGrp="1"/>
          </p:cNvSpPr>
          <p:nvPr>
            <p:ph idx="1"/>
          </p:nvPr>
        </p:nvSpPr>
        <p:spPr>
          <a:xfrm>
            <a:off x="6116084" y="609600"/>
            <a:ext cx="5511296" cy="5545667"/>
          </a:xfrm>
        </p:spPr>
        <p:txBody>
          <a:bodyPr anchor="ctr">
            <a:normAutofit/>
          </a:bodyPr>
          <a:lstStyle/>
          <a:p>
            <a:pPr>
              <a:buClr>
                <a:schemeClr val="tx1"/>
              </a:buClr>
            </a:pPr>
            <a:r>
              <a:rPr lang="en-US" dirty="0">
                <a:solidFill>
                  <a:schemeClr val="tx1"/>
                </a:solidFill>
              </a:rPr>
              <a:t>Jobs scrapped from Stack Overflow:</a:t>
            </a:r>
          </a:p>
          <a:p>
            <a:pPr lvl="1">
              <a:buClr>
                <a:schemeClr val="tx1"/>
              </a:buClr>
            </a:pPr>
            <a:r>
              <a:rPr lang="en-US" dirty="0">
                <a:solidFill>
                  <a:schemeClr val="tx1"/>
                </a:solidFill>
              </a:rPr>
              <a:t>We manually search jobs based on the skill set and compare.</a:t>
            </a:r>
          </a:p>
          <a:p>
            <a:pPr lvl="1">
              <a:buClr>
                <a:schemeClr val="tx1"/>
              </a:buClr>
            </a:pPr>
            <a:r>
              <a:rPr lang="en-US" dirty="0">
                <a:solidFill>
                  <a:schemeClr val="tx1"/>
                </a:solidFill>
              </a:rPr>
              <a:t>We have evaluated and one profile and checked whether the recommendations are useful to the user.</a:t>
            </a:r>
          </a:p>
          <a:p>
            <a:pPr>
              <a:buClr>
                <a:schemeClr val="tx1"/>
              </a:buClr>
            </a:pPr>
            <a:r>
              <a:rPr lang="en-CA" dirty="0">
                <a:solidFill>
                  <a:schemeClr val="tx1"/>
                </a:solidFill>
              </a:rPr>
              <a:t>Jobs from the dataset:</a:t>
            </a:r>
          </a:p>
          <a:p>
            <a:pPr lvl="1">
              <a:buClr>
                <a:schemeClr val="tx1"/>
              </a:buClr>
            </a:pPr>
            <a:r>
              <a:rPr lang="en-CA" dirty="0">
                <a:solidFill>
                  <a:schemeClr val="tx1"/>
                </a:solidFill>
              </a:rPr>
              <a:t>We manually tested for first hundred entries and ranked based on our formula and the output as expected.</a:t>
            </a:r>
          </a:p>
          <a:p>
            <a:pPr marL="457200" lvl="1" indent="0">
              <a:buClr>
                <a:schemeClr val="tx1"/>
              </a:buClr>
              <a:buNone/>
            </a:pPr>
            <a:endParaRPr lang="en-US" dirty="0">
              <a:solidFill>
                <a:schemeClr val="tx1"/>
              </a:solidFill>
            </a:endParaRPr>
          </a:p>
        </p:txBody>
      </p:sp>
      <p:sp>
        <p:nvSpPr>
          <p:cNvPr id="5" name="Slide Number Placeholder 4">
            <a:extLst>
              <a:ext uri="{FF2B5EF4-FFF2-40B4-BE49-F238E27FC236}">
                <a16:creationId xmlns:a16="http://schemas.microsoft.com/office/drawing/2014/main" id="{9CF96C0E-B384-4824-A170-68EBA55406F1}"/>
              </a:ext>
            </a:extLst>
          </p:cNvPr>
          <p:cNvSpPr>
            <a:spLocks noGrp="1"/>
          </p:cNvSpPr>
          <p:nvPr>
            <p:ph type="sldNum" sz="quarter" idx="12"/>
          </p:nvPr>
        </p:nvSpPr>
        <p:spPr>
          <a:xfrm>
            <a:off x="11166992" y="6248400"/>
            <a:ext cx="683339" cy="365125"/>
          </a:xfrm>
        </p:spPr>
        <p:txBody>
          <a:bodyPr/>
          <a:lstStyle/>
          <a:p>
            <a:fld id="{519954A3-9DFD-4C44-94BA-B95130A3BA1C}" type="slidenum">
              <a:rPr lang="en-US" sz="1800" smtClean="0">
                <a:solidFill>
                  <a:schemeClr val="tx1"/>
                </a:solidFill>
              </a:rPr>
              <a:t>25</a:t>
            </a:fld>
            <a:endParaRPr lang="en-US" sz="1800" dirty="0">
              <a:solidFill>
                <a:schemeClr val="tx1"/>
              </a:solidFill>
            </a:endParaRPr>
          </a:p>
        </p:txBody>
      </p:sp>
    </p:spTree>
    <p:extLst>
      <p:ext uri="{BB962C8B-B14F-4D97-AF65-F5344CB8AC3E}">
        <p14:creationId xmlns:p14="http://schemas.microsoft.com/office/powerpoint/2010/main" val="370114080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4" name="Straight Connector 13">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94A871A-7132-412F-973B-7F8388B42A4A}"/>
              </a:ext>
            </a:extLst>
          </p:cNvPr>
          <p:cNvSpPr>
            <a:spLocks noGrp="1"/>
          </p:cNvSpPr>
          <p:nvPr>
            <p:ph type="title"/>
          </p:nvPr>
        </p:nvSpPr>
        <p:spPr>
          <a:xfrm>
            <a:off x="652481" y="1382486"/>
            <a:ext cx="3547581" cy="4093028"/>
          </a:xfrm>
        </p:spPr>
        <p:txBody>
          <a:bodyPr anchor="ctr">
            <a:normAutofit/>
          </a:bodyPr>
          <a:lstStyle/>
          <a:p>
            <a:r>
              <a:rPr lang="en-US" sz="4400" dirty="0">
                <a:solidFill>
                  <a:schemeClr val="bg1"/>
                </a:solidFill>
              </a:rPr>
              <a:t>Conclusions</a:t>
            </a:r>
            <a:endParaRPr lang="en-CA" sz="4400" dirty="0">
              <a:solidFill>
                <a:schemeClr val="accent1">
                  <a:lumMod val="75000"/>
                </a:schemeClr>
              </a:solidFill>
            </a:endParaRPr>
          </a:p>
        </p:txBody>
      </p:sp>
      <p:sp>
        <p:nvSpPr>
          <p:cNvPr id="24" name="Rectangle 2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CA54753-53CE-4F5B-87AF-71EE69E01610}"/>
              </a:ext>
            </a:extLst>
          </p:cNvPr>
          <p:cNvSpPr>
            <a:spLocks noGrp="1"/>
          </p:cNvSpPr>
          <p:nvPr>
            <p:ph type="sldNum" sz="quarter" idx="12"/>
          </p:nvPr>
        </p:nvSpPr>
        <p:spPr>
          <a:xfrm>
            <a:off x="11195016" y="6307370"/>
            <a:ext cx="683339" cy="365125"/>
          </a:xfrm>
        </p:spPr>
        <p:txBody>
          <a:bodyPr>
            <a:noAutofit/>
          </a:bodyPr>
          <a:lstStyle/>
          <a:p>
            <a:pPr>
              <a:spcAft>
                <a:spcPts val="600"/>
              </a:spcAft>
            </a:pPr>
            <a:fld id="{519954A3-9DFD-4C44-94BA-B95130A3BA1C}" type="slidenum">
              <a:rPr lang="en-US" sz="1800">
                <a:solidFill>
                  <a:srgbClr val="FFFFFF"/>
                </a:solidFill>
              </a:rPr>
              <a:pPr>
                <a:spcAft>
                  <a:spcPts val="600"/>
                </a:spcAft>
              </a:pPr>
              <a:t>26</a:t>
            </a:fld>
            <a:endParaRPr lang="en-US" sz="1800" dirty="0">
              <a:solidFill>
                <a:srgbClr val="FFFFFF"/>
              </a:solidFill>
            </a:endParaRPr>
          </a:p>
        </p:txBody>
      </p:sp>
      <p:graphicFrame>
        <p:nvGraphicFramePr>
          <p:cNvPr id="6" name="Content Placeholder 2">
            <a:extLst>
              <a:ext uri="{FF2B5EF4-FFF2-40B4-BE49-F238E27FC236}">
                <a16:creationId xmlns:a16="http://schemas.microsoft.com/office/drawing/2014/main" id="{061AC321-E08F-4181-865C-BFC40D77C577}"/>
              </a:ext>
            </a:extLst>
          </p:cNvPr>
          <p:cNvGraphicFramePr>
            <a:graphicFrameLocks noGrp="1"/>
          </p:cNvGraphicFramePr>
          <p:nvPr>
            <p:ph idx="1"/>
            <p:extLst>
              <p:ext uri="{D42A27DB-BD31-4B8C-83A1-F6EECF244321}">
                <p14:modId xmlns:p14="http://schemas.microsoft.com/office/powerpoint/2010/main" val="91031765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0162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4" name="Straight Connector 13">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8EAD81-85D7-4567-8A4B-873782D3ECEA}"/>
              </a:ext>
            </a:extLst>
          </p:cNvPr>
          <p:cNvSpPr>
            <a:spLocks noGrp="1"/>
          </p:cNvSpPr>
          <p:nvPr>
            <p:ph type="title"/>
          </p:nvPr>
        </p:nvSpPr>
        <p:spPr>
          <a:xfrm>
            <a:off x="261671" y="1378252"/>
            <a:ext cx="3547581" cy="4093028"/>
          </a:xfrm>
        </p:spPr>
        <p:txBody>
          <a:bodyPr anchor="ctr">
            <a:normAutofit/>
          </a:bodyPr>
          <a:lstStyle/>
          <a:p>
            <a:r>
              <a:rPr lang="en-US" sz="4400" dirty="0">
                <a:solidFill>
                  <a:schemeClr val="bg1"/>
                </a:solidFill>
              </a:rPr>
              <a:t>Future work</a:t>
            </a:r>
            <a:endParaRPr lang="en-CA" sz="4400" dirty="0">
              <a:solidFill>
                <a:schemeClr val="bg1"/>
              </a:solidFill>
            </a:endParaRPr>
          </a:p>
        </p:txBody>
      </p:sp>
      <p:sp>
        <p:nvSpPr>
          <p:cNvPr id="24" name="Rectangle 2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80DCE7F-6741-46B4-9618-76795F19B61A}"/>
              </a:ext>
            </a:extLst>
          </p:cNvPr>
          <p:cNvSpPr>
            <a:spLocks noGrp="1"/>
          </p:cNvSpPr>
          <p:nvPr>
            <p:ph type="sldNum" sz="quarter" idx="12"/>
          </p:nvPr>
        </p:nvSpPr>
        <p:spPr>
          <a:xfrm>
            <a:off x="11212932" y="6347193"/>
            <a:ext cx="683339" cy="365125"/>
          </a:xfrm>
        </p:spPr>
        <p:txBody>
          <a:bodyPr>
            <a:noAutofit/>
          </a:bodyPr>
          <a:lstStyle/>
          <a:p>
            <a:pPr>
              <a:spcAft>
                <a:spcPts val="600"/>
              </a:spcAft>
            </a:pPr>
            <a:fld id="{519954A3-9DFD-4C44-94BA-B95130A3BA1C}" type="slidenum">
              <a:rPr lang="en-US" sz="1800">
                <a:solidFill>
                  <a:srgbClr val="FFFFFF"/>
                </a:solidFill>
              </a:rPr>
              <a:pPr>
                <a:spcAft>
                  <a:spcPts val="600"/>
                </a:spcAft>
              </a:pPr>
              <a:t>27</a:t>
            </a:fld>
            <a:endParaRPr lang="en-US" sz="1800" dirty="0">
              <a:solidFill>
                <a:srgbClr val="FFFFFF"/>
              </a:solidFill>
            </a:endParaRPr>
          </a:p>
        </p:txBody>
      </p:sp>
      <p:graphicFrame>
        <p:nvGraphicFramePr>
          <p:cNvPr id="6" name="Content Placeholder 2">
            <a:extLst>
              <a:ext uri="{FF2B5EF4-FFF2-40B4-BE49-F238E27FC236}">
                <a16:creationId xmlns:a16="http://schemas.microsoft.com/office/drawing/2014/main" id="{D6E62CD9-6A31-4DC6-AD07-38D5F1A5C33A}"/>
              </a:ext>
            </a:extLst>
          </p:cNvPr>
          <p:cNvGraphicFramePr>
            <a:graphicFrameLocks noGrp="1"/>
          </p:cNvGraphicFramePr>
          <p:nvPr>
            <p:ph idx="1"/>
            <p:extLst>
              <p:ext uri="{D42A27DB-BD31-4B8C-83A1-F6EECF244321}">
                <p14:modId xmlns:p14="http://schemas.microsoft.com/office/powerpoint/2010/main" val="889073832"/>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360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4" name="Straight Connector 13">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0" name="Straight Connector 14">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C4700B0-05FB-4E62-9159-29D74CD5952D}"/>
              </a:ext>
            </a:extLst>
          </p:cNvPr>
          <p:cNvSpPr>
            <a:spLocks noGrp="1"/>
          </p:cNvSpPr>
          <p:nvPr>
            <p:ph type="title"/>
          </p:nvPr>
        </p:nvSpPr>
        <p:spPr>
          <a:xfrm>
            <a:off x="652481" y="1382486"/>
            <a:ext cx="3547581" cy="4093028"/>
          </a:xfrm>
        </p:spPr>
        <p:txBody>
          <a:bodyPr anchor="ctr">
            <a:normAutofit/>
          </a:bodyPr>
          <a:lstStyle/>
          <a:p>
            <a:r>
              <a:rPr lang="en-US" sz="4400" dirty="0">
                <a:solidFill>
                  <a:schemeClr val="bg1"/>
                </a:solidFill>
              </a:rPr>
              <a:t>References</a:t>
            </a:r>
            <a:endParaRPr lang="en-CA" sz="4400" dirty="0">
              <a:solidFill>
                <a:schemeClr val="bg1"/>
              </a:solidFill>
            </a:endParaRPr>
          </a:p>
        </p:txBody>
      </p:sp>
      <p:sp>
        <p:nvSpPr>
          <p:cNvPr id="24" name="Rectangle 2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0762699-08EC-48B0-8289-FCA07093C016}"/>
              </a:ext>
            </a:extLst>
          </p:cNvPr>
          <p:cNvSpPr>
            <a:spLocks noGrp="1"/>
          </p:cNvSpPr>
          <p:nvPr>
            <p:ph type="sldNum" sz="quarter" idx="12"/>
          </p:nvPr>
        </p:nvSpPr>
        <p:spPr>
          <a:xfrm>
            <a:off x="11321251" y="6351703"/>
            <a:ext cx="683339" cy="365125"/>
          </a:xfrm>
        </p:spPr>
        <p:txBody>
          <a:bodyPr>
            <a:noAutofit/>
          </a:bodyPr>
          <a:lstStyle/>
          <a:p>
            <a:pPr>
              <a:spcAft>
                <a:spcPts val="600"/>
              </a:spcAft>
            </a:pPr>
            <a:fld id="{519954A3-9DFD-4C44-94BA-B95130A3BA1C}" type="slidenum">
              <a:rPr lang="en-US" sz="1800">
                <a:solidFill>
                  <a:srgbClr val="FFFFFF"/>
                </a:solidFill>
              </a:rPr>
              <a:pPr>
                <a:spcAft>
                  <a:spcPts val="600"/>
                </a:spcAft>
              </a:pPr>
              <a:t>28</a:t>
            </a:fld>
            <a:endParaRPr lang="en-US" sz="1800" dirty="0">
              <a:solidFill>
                <a:srgbClr val="FFFFFF"/>
              </a:solidFill>
            </a:endParaRPr>
          </a:p>
        </p:txBody>
      </p:sp>
      <p:graphicFrame>
        <p:nvGraphicFramePr>
          <p:cNvPr id="6" name="Content Placeholder 2">
            <a:extLst>
              <a:ext uri="{FF2B5EF4-FFF2-40B4-BE49-F238E27FC236}">
                <a16:creationId xmlns:a16="http://schemas.microsoft.com/office/drawing/2014/main" id="{7543BC73-753F-4CFA-88AB-F2638BFD0D3B}"/>
              </a:ext>
            </a:extLst>
          </p:cNvPr>
          <p:cNvGraphicFramePr>
            <a:graphicFrameLocks noGrp="1"/>
          </p:cNvGraphicFramePr>
          <p:nvPr>
            <p:ph idx="1"/>
            <p:extLst>
              <p:ext uri="{D42A27DB-BD31-4B8C-83A1-F6EECF244321}">
                <p14:modId xmlns:p14="http://schemas.microsoft.com/office/powerpoint/2010/main" val="4135831862"/>
              </p:ext>
            </p:extLst>
          </p:nvPr>
        </p:nvGraphicFramePr>
        <p:xfrm>
          <a:off x="4780499" y="673631"/>
          <a:ext cx="6984781" cy="5096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5154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E439F-27BC-4423-BFF2-3AF7D7567674}"/>
              </a:ext>
            </a:extLst>
          </p:cNvPr>
          <p:cNvSpPr>
            <a:spLocks noGrp="1"/>
          </p:cNvSpPr>
          <p:nvPr>
            <p:ph idx="1"/>
          </p:nvPr>
        </p:nvSpPr>
        <p:spPr/>
        <p:txBody>
          <a:bodyPr/>
          <a:lstStyle/>
          <a:p>
            <a:endParaRPr lang="en-CA"/>
          </a:p>
        </p:txBody>
      </p:sp>
      <p:pic>
        <p:nvPicPr>
          <p:cNvPr id="9218" name="Picture 2" descr="Image result for any questions">
            <a:extLst>
              <a:ext uri="{FF2B5EF4-FFF2-40B4-BE49-F238E27FC236}">
                <a16:creationId xmlns:a16="http://schemas.microsoft.com/office/drawing/2014/main" id="{2E20D166-75B8-49EC-B045-547F0555D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44334"/>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1C4E361-1A9A-4A8E-B0C3-5A1EF607F61C}"/>
              </a:ext>
            </a:extLst>
          </p:cNvPr>
          <p:cNvSpPr>
            <a:spLocks noGrp="1"/>
          </p:cNvSpPr>
          <p:nvPr>
            <p:ph type="sldNum" sz="quarter" idx="12"/>
          </p:nvPr>
        </p:nvSpPr>
        <p:spPr/>
        <p:txBody>
          <a:bodyPr/>
          <a:lstStyle/>
          <a:p>
            <a:fld id="{3A98EE3D-8CD1-4C3F-BD1C-C98C9596463C}" type="slidenum">
              <a:rPr lang="en-US" sz="1800" smtClean="0"/>
              <a:t>29</a:t>
            </a:fld>
            <a:endParaRPr lang="en-US" dirty="0"/>
          </a:p>
        </p:txBody>
      </p:sp>
    </p:spTree>
    <p:extLst>
      <p:ext uri="{BB962C8B-B14F-4D97-AF65-F5344CB8AC3E}">
        <p14:creationId xmlns:p14="http://schemas.microsoft.com/office/powerpoint/2010/main" val="384989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github introduction">
            <a:extLst>
              <a:ext uri="{FF2B5EF4-FFF2-40B4-BE49-F238E27FC236}">
                <a16:creationId xmlns:a16="http://schemas.microsoft.com/office/drawing/2014/main" id="{B5D3A508-B16B-4732-BB57-65BD9215BF04}"/>
              </a:ext>
            </a:extLst>
          </p:cNvPr>
          <p:cNvPicPr>
            <a:picLocks noChangeAspect="1" noChangeArrowheads="1"/>
          </p:cNvPicPr>
          <p:nvPr/>
        </p:nvPicPr>
        <p:blipFill rotWithShape="1">
          <a:blip r:embed="rId2">
            <a:duotone>
              <a:prstClr val="black"/>
              <a:schemeClr val="tx2">
                <a:tint val="45000"/>
                <a:satMod val="400000"/>
              </a:schemeClr>
            </a:duotone>
            <a:alphaModFix amt="40000"/>
            <a:extLst>
              <a:ext uri="{28A0092B-C50C-407E-A947-70E740481C1C}">
                <a14:useLocalDpi xmlns:a14="http://schemas.microsoft.com/office/drawing/2010/main" val="0"/>
              </a:ext>
            </a:extLst>
          </a:blip>
          <a:srcRect/>
          <a:stretch/>
        </p:blipFill>
        <p:spPr bwMode="auto">
          <a:xfrm>
            <a:off x="20" y="-70564"/>
            <a:ext cx="12191980" cy="6857990"/>
          </a:xfrm>
          <a:prstGeom prst="rect">
            <a:avLst/>
          </a:prstGeom>
          <a:noFill/>
          <a:effectLst>
            <a:outerShdw blurRad="50800" dist="50800" dir="9000000" algn="ctr" rotWithShape="0">
              <a:schemeClr val="bg1"/>
            </a:outerShdw>
            <a:reflection endPos="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3D2D70-DA97-4380-8A44-E437AA219899}"/>
              </a:ext>
            </a:extLst>
          </p:cNvPr>
          <p:cNvSpPr>
            <a:spLocks noGrp="1"/>
          </p:cNvSpPr>
          <p:nvPr>
            <p:ph type="title"/>
          </p:nvPr>
        </p:nvSpPr>
        <p:spPr>
          <a:xfrm>
            <a:off x="677334" y="609600"/>
            <a:ext cx="8596668" cy="1320800"/>
          </a:xfrm>
        </p:spPr>
        <p:txBody>
          <a:bodyPr>
            <a:normAutofit/>
          </a:bodyPr>
          <a:lstStyle/>
          <a:p>
            <a:r>
              <a:rPr lang="en-CA" sz="3600" dirty="0"/>
              <a:t>Introduction: GitHub</a:t>
            </a:r>
          </a:p>
        </p:txBody>
      </p:sp>
      <p:sp>
        <p:nvSpPr>
          <p:cNvPr id="3" name="Content Placeholder 2">
            <a:extLst>
              <a:ext uri="{FF2B5EF4-FFF2-40B4-BE49-F238E27FC236}">
                <a16:creationId xmlns:a16="http://schemas.microsoft.com/office/drawing/2014/main" id="{7F292095-E084-4C0B-85EE-7A6E423F2A46}"/>
              </a:ext>
            </a:extLst>
          </p:cNvPr>
          <p:cNvSpPr>
            <a:spLocks noGrp="1"/>
          </p:cNvSpPr>
          <p:nvPr>
            <p:ph idx="1"/>
          </p:nvPr>
        </p:nvSpPr>
        <p:spPr>
          <a:xfrm>
            <a:off x="677334" y="2160589"/>
            <a:ext cx="8596668" cy="3880773"/>
          </a:xfrm>
        </p:spPr>
        <p:txBody>
          <a:bodyPr>
            <a:normAutofit/>
          </a:bodyPr>
          <a:lstStyle/>
          <a:p>
            <a:r>
              <a:rPr lang="en-US" sz="2200" dirty="0">
                <a:solidFill>
                  <a:srgbClr val="FFFFFF"/>
                </a:solidFill>
              </a:rPr>
              <a:t>GitHub is an American company that provides hosting for software development version control using Git.</a:t>
            </a:r>
          </a:p>
          <a:p>
            <a:r>
              <a:rPr lang="en-US" sz="2200" dirty="0">
                <a:solidFill>
                  <a:srgbClr val="FFFFFF"/>
                </a:solidFill>
              </a:rPr>
              <a:t>It provides access control and several collaboration features such as bug tracking, feature requests, task management, and wikis for every project.</a:t>
            </a:r>
          </a:p>
          <a:p>
            <a:r>
              <a:rPr lang="en-CA" sz="2200" dirty="0">
                <a:solidFill>
                  <a:srgbClr val="FFFFFF"/>
                </a:solidFill>
              </a:rPr>
              <a:t>Based on info in 2015: 9 Million Developers; 21.1 Million Repositories</a:t>
            </a:r>
          </a:p>
          <a:p>
            <a:pPr marL="0" indent="0">
              <a:buNone/>
            </a:pPr>
            <a:endParaRPr lang="en-US" sz="2200" dirty="0">
              <a:solidFill>
                <a:srgbClr val="FFFFFF"/>
              </a:solidFill>
            </a:endParaRPr>
          </a:p>
          <a:p>
            <a:endParaRPr lang="en-CA" sz="2200" dirty="0">
              <a:solidFill>
                <a:srgbClr val="FFFFFF"/>
              </a:solidFill>
            </a:endParaRPr>
          </a:p>
        </p:txBody>
      </p:sp>
      <p:sp>
        <p:nvSpPr>
          <p:cNvPr id="6" name="Slide Number Placeholder 5">
            <a:extLst>
              <a:ext uri="{FF2B5EF4-FFF2-40B4-BE49-F238E27FC236}">
                <a16:creationId xmlns:a16="http://schemas.microsoft.com/office/drawing/2014/main" id="{F6D6518C-9364-4977-978B-A4C4B2B9858A}"/>
              </a:ext>
            </a:extLst>
          </p:cNvPr>
          <p:cNvSpPr>
            <a:spLocks noGrp="1"/>
          </p:cNvSpPr>
          <p:nvPr>
            <p:ph type="sldNum" sz="quarter" idx="12"/>
          </p:nvPr>
        </p:nvSpPr>
        <p:spPr>
          <a:xfrm>
            <a:off x="11206402" y="6478430"/>
            <a:ext cx="665304" cy="303454"/>
          </a:xfrm>
        </p:spPr>
        <p:txBody>
          <a:bodyPr/>
          <a:lstStyle/>
          <a:p>
            <a:r>
              <a:rPr lang="en-US" sz="1800" dirty="0">
                <a:solidFill>
                  <a:schemeClr val="tx1"/>
                </a:solidFill>
              </a:rPr>
              <a:t>3</a:t>
            </a:r>
          </a:p>
        </p:txBody>
      </p:sp>
    </p:spTree>
    <p:extLst>
      <p:ext uri="{BB962C8B-B14F-4D97-AF65-F5344CB8AC3E}">
        <p14:creationId xmlns:p14="http://schemas.microsoft.com/office/powerpoint/2010/main" val="6710683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1C2B1C-4C35-40C7-BF71-505E79C9955F}"/>
              </a:ext>
            </a:extLst>
          </p:cNvPr>
          <p:cNvSpPr>
            <a:spLocks noGrp="1"/>
          </p:cNvSpPr>
          <p:nvPr>
            <p:ph type="title"/>
          </p:nvPr>
        </p:nvSpPr>
        <p:spPr>
          <a:xfrm>
            <a:off x="677334" y="609599"/>
            <a:ext cx="3843375" cy="5545667"/>
          </a:xfrm>
        </p:spPr>
        <p:txBody>
          <a:bodyPr anchor="ctr">
            <a:normAutofit/>
          </a:bodyPr>
          <a:lstStyle/>
          <a:p>
            <a:r>
              <a:rPr lang="en-CA" sz="3600">
                <a:solidFill>
                  <a:schemeClr val="tx1">
                    <a:lumMod val="85000"/>
                    <a:lumOff val="15000"/>
                  </a:schemeClr>
                </a:solidFill>
              </a:rPr>
              <a:t>Goal</a:t>
            </a:r>
          </a:p>
        </p:txBody>
      </p:sp>
      <p:sp>
        <p:nvSpPr>
          <p:cNvPr id="3" name="Content Placeholder 2">
            <a:extLst>
              <a:ext uri="{FF2B5EF4-FFF2-40B4-BE49-F238E27FC236}">
                <a16:creationId xmlns:a16="http://schemas.microsoft.com/office/drawing/2014/main" id="{BDCCC598-B6A1-495D-B7DD-97C2A0BC4FE2}"/>
              </a:ext>
            </a:extLst>
          </p:cNvPr>
          <p:cNvSpPr>
            <a:spLocks noGrp="1"/>
          </p:cNvSpPr>
          <p:nvPr>
            <p:ph idx="1"/>
          </p:nvPr>
        </p:nvSpPr>
        <p:spPr>
          <a:xfrm>
            <a:off x="6116084" y="609600"/>
            <a:ext cx="5511296" cy="5545667"/>
          </a:xfrm>
        </p:spPr>
        <p:txBody>
          <a:bodyPr anchor="ctr">
            <a:normAutofit/>
          </a:bodyPr>
          <a:lstStyle/>
          <a:p>
            <a:pPr marL="0" indent="0">
              <a:buNone/>
            </a:pPr>
            <a:r>
              <a:rPr lang="en-CA" sz="2600" dirty="0">
                <a:solidFill>
                  <a:srgbClr val="FFFFFF"/>
                </a:solidFill>
              </a:rPr>
              <a:t>To recommend jobs from Stack overflow based on the location and user’s programming language.</a:t>
            </a:r>
          </a:p>
          <a:p>
            <a:pPr marL="0" indent="0">
              <a:buNone/>
            </a:pPr>
            <a:endParaRPr lang="en-CA" sz="2600" dirty="0">
              <a:solidFill>
                <a:srgbClr val="FFFFFF"/>
              </a:solidFill>
            </a:endParaRPr>
          </a:p>
          <a:p>
            <a:endParaRPr lang="en-CA" sz="2600" dirty="0">
              <a:solidFill>
                <a:srgbClr val="FFFFFF"/>
              </a:solidFill>
            </a:endParaRPr>
          </a:p>
        </p:txBody>
      </p:sp>
      <p:sp>
        <p:nvSpPr>
          <p:cNvPr id="5" name="Slide Number Placeholder 4">
            <a:extLst>
              <a:ext uri="{FF2B5EF4-FFF2-40B4-BE49-F238E27FC236}">
                <a16:creationId xmlns:a16="http://schemas.microsoft.com/office/drawing/2014/main" id="{5A8B776F-E9DF-495F-9113-CBEDE25DDEFA}"/>
              </a:ext>
            </a:extLst>
          </p:cNvPr>
          <p:cNvSpPr>
            <a:spLocks noGrp="1"/>
          </p:cNvSpPr>
          <p:nvPr>
            <p:ph type="sldNum" sz="quarter" idx="12"/>
          </p:nvPr>
        </p:nvSpPr>
        <p:spPr>
          <a:xfrm>
            <a:off x="11217485" y="6324071"/>
            <a:ext cx="683339" cy="365125"/>
          </a:xfrm>
        </p:spPr>
        <p:txBody>
          <a:bodyPr/>
          <a:lstStyle/>
          <a:p>
            <a:r>
              <a:rPr lang="en-US" sz="1800" dirty="0">
                <a:solidFill>
                  <a:schemeClr val="tx1"/>
                </a:solidFill>
              </a:rPr>
              <a:t>4</a:t>
            </a:r>
          </a:p>
        </p:txBody>
      </p:sp>
    </p:spTree>
    <p:extLst>
      <p:ext uri="{BB962C8B-B14F-4D97-AF65-F5344CB8AC3E}">
        <p14:creationId xmlns:p14="http://schemas.microsoft.com/office/powerpoint/2010/main" val="12901571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AEA81FB-58A1-4DAD-8CAD-894DFFAE548E}"/>
              </a:ext>
            </a:extLst>
          </p:cNvPr>
          <p:cNvSpPr>
            <a:spLocks noGrp="1"/>
          </p:cNvSpPr>
          <p:nvPr>
            <p:ph type="title"/>
          </p:nvPr>
        </p:nvSpPr>
        <p:spPr>
          <a:xfrm>
            <a:off x="677334" y="609600"/>
            <a:ext cx="8596668" cy="1320800"/>
          </a:xfrm>
        </p:spPr>
        <p:txBody>
          <a:bodyPr>
            <a:normAutofit/>
          </a:bodyPr>
          <a:lstStyle/>
          <a:p>
            <a:r>
              <a:rPr lang="en-CA" sz="3600" dirty="0"/>
              <a:t>Approach</a:t>
            </a:r>
          </a:p>
        </p:txBody>
      </p:sp>
      <p:sp>
        <p:nvSpPr>
          <p:cNvPr id="3" name="Content Placeholder 2">
            <a:extLst>
              <a:ext uri="{FF2B5EF4-FFF2-40B4-BE49-F238E27FC236}">
                <a16:creationId xmlns:a16="http://schemas.microsoft.com/office/drawing/2014/main" id="{55D51903-1D0E-448B-9437-572C40DD5BB1}"/>
              </a:ext>
            </a:extLst>
          </p:cNvPr>
          <p:cNvSpPr>
            <a:spLocks noGrp="1"/>
          </p:cNvSpPr>
          <p:nvPr>
            <p:ph idx="1"/>
          </p:nvPr>
        </p:nvSpPr>
        <p:spPr>
          <a:xfrm>
            <a:off x="629623" y="1695254"/>
            <a:ext cx="9015306" cy="4201241"/>
          </a:xfrm>
        </p:spPr>
        <p:txBody>
          <a:bodyPr>
            <a:normAutofit/>
          </a:bodyPr>
          <a:lstStyle/>
          <a:p>
            <a:r>
              <a:rPr lang="en-CA" dirty="0"/>
              <a:t>Our approach is more likely an interactive one, by taking some inputs from the user.</a:t>
            </a:r>
          </a:p>
          <a:p>
            <a:r>
              <a:rPr lang="en-CA" dirty="0"/>
              <a:t>Fetching the user information by using GitHub API.</a:t>
            </a:r>
          </a:p>
          <a:p>
            <a:r>
              <a:rPr lang="en-CA" dirty="0"/>
              <a:t>Collecting all the repositories and analysing on them.</a:t>
            </a:r>
          </a:p>
          <a:p>
            <a:r>
              <a:rPr lang="en-CA" dirty="0"/>
              <a:t>Plot is drawn for the languages used in the repositories.</a:t>
            </a:r>
          </a:p>
          <a:p>
            <a:r>
              <a:rPr lang="en-CA" dirty="0"/>
              <a:t>Based on the languages analysis and location of the user, data from stack overflow is fetched using beautiful soup.</a:t>
            </a:r>
          </a:p>
          <a:p>
            <a:r>
              <a:rPr lang="en-CA" dirty="0"/>
              <a:t>We are taking a dataset having 5700 entries with tags, we are going to rank them based on the tag match and display top 50 jobs.</a:t>
            </a:r>
          </a:p>
          <a:p>
            <a:endParaRPr lang="en-CA" dirty="0"/>
          </a:p>
        </p:txBody>
      </p:sp>
      <p:sp>
        <p:nvSpPr>
          <p:cNvPr id="5" name="Slide Number Placeholder 4">
            <a:extLst>
              <a:ext uri="{FF2B5EF4-FFF2-40B4-BE49-F238E27FC236}">
                <a16:creationId xmlns:a16="http://schemas.microsoft.com/office/drawing/2014/main" id="{7D56D873-9505-4E19-9709-5826938F1FB5}"/>
              </a:ext>
            </a:extLst>
          </p:cNvPr>
          <p:cNvSpPr>
            <a:spLocks noGrp="1"/>
          </p:cNvSpPr>
          <p:nvPr>
            <p:ph type="sldNum" sz="quarter" idx="12"/>
          </p:nvPr>
        </p:nvSpPr>
        <p:spPr>
          <a:xfrm>
            <a:off x="11176653" y="6346162"/>
            <a:ext cx="708847" cy="365125"/>
          </a:xfrm>
        </p:spPr>
        <p:txBody>
          <a:bodyPr/>
          <a:lstStyle/>
          <a:p>
            <a:fld id="{519954A3-9DFD-4C44-94BA-B95130A3BA1C}" type="slidenum">
              <a:rPr lang="en-US" sz="1800" smtClean="0">
                <a:solidFill>
                  <a:schemeClr val="tx1"/>
                </a:solidFill>
              </a:rPr>
              <a:t>5</a:t>
            </a:fld>
            <a:endParaRPr lang="en-US" sz="1800" dirty="0">
              <a:solidFill>
                <a:schemeClr val="tx1"/>
              </a:solidFill>
            </a:endParaRPr>
          </a:p>
        </p:txBody>
      </p:sp>
    </p:spTree>
    <p:extLst>
      <p:ext uri="{BB962C8B-B14F-4D97-AF65-F5344CB8AC3E}">
        <p14:creationId xmlns:p14="http://schemas.microsoft.com/office/powerpoint/2010/main" val="54161849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BBC22989-EF91-421D-85EE-BA3502F67D76}"/>
              </a:ext>
            </a:extLst>
          </p:cNvPr>
          <p:cNvGraphicFramePr/>
          <p:nvPr>
            <p:extLst>
              <p:ext uri="{D42A27DB-BD31-4B8C-83A1-F6EECF244321}">
                <p14:modId xmlns:p14="http://schemas.microsoft.com/office/powerpoint/2010/main" val="234731307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3DCF707-63BA-427E-ADA4-64F536A1F962}"/>
              </a:ext>
            </a:extLst>
          </p:cNvPr>
          <p:cNvSpPr txBox="1"/>
          <p:nvPr/>
        </p:nvSpPr>
        <p:spPr>
          <a:xfrm>
            <a:off x="1158240" y="642851"/>
            <a:ext cx="8173086" cy="707886"/>
          </a:xfrm>
          <a:prstGeom prst="rect">
            <a:avLst/>
          </a:prstGeom>
          <a:noFill/>
        </p:spPr>
        <p:txBody>
          <a:bodyPr wrap="square" rtlCol="0">
            <a:spAutoFit/>
          </a:bodyPr>
          <a:lstStyle/>
          <a:p>
            <a:pPr algn="ctr"/>
            <a:r>
              <a:rPr lang="en-CA" sz="4000" dirty="0">
                <a:solidFill>
                  <a:schemeClr val="bg1"/>
                </a:solidFill>
              </a:rPr>
              <a:t>Process</a:t>
            </a:r>
          </a:p>
        </p:txBody>
      </p:sp>
      <p:sp>
        <p:nvSpPr>
          <p:cNvPr id="3" name="Slide Number Placeholder 2">
            <a:extLst>
              <a:ext uri="{FF2B5EF4-FFF2-40B4-BE49-F238E27FC236}">
                <a16:creationId xmlns:a16="http://schemas.microsoft.com/office/drawing/2014/main" id="{6A2AACDE-E4C5-4D74-B556-4273776AD4F4}"/>
              </a:ext>
            </a:extLst>
          </p:cNvPr>
          <p:cNvSpPr>
            <a:spLocks noGrp="1"/>
          </p:cNvSpPr>
          <p:nvPr>
            <p:ph type="sldNum" sz="quarter" idx="12"/>
          </p:nvPr>
        </p:nvSpPr>
        <p:spPr>
          <a:xfrm>
            <a:off x="11300613" y="6390496"/>
            <a:ext cx="652864" cy="365125"/>
          </a:xfrm>
        </p:spPr>
        <p:txBody>
          <a:bodyPr/>
          <a:lstStyle/>
          <a:p>
            <a:fld id="{D57F1E4F-1CFF-5643-939E-217C01CDF565}" type="slidenum">
              <a:rPr lang="en-US" sz="1800" smtClean="0">
                <a:solidFill>
                  <a:schemeClr val="bg1"/>
                </a:solidFill>
              </a:rPr>
              <a:pPr/>
              <a:t>6</a:t>
            </a:fld>
            <a:endParaRPr lang="en-US" sz="1800" dirty="0">
              <a:solidFill>
                <a:schemeClr val="bg1"/>
              </a:solidFill>
            </a:endParaRPr>
          </a:p>
        </p:txBody>
      </p:sp>
    </p:spTree>
    <p:extLst>
      <p:ext uri="{BB962C8B-B14F-4D97-AF65-F5344CB8AC3E}">
        <p14:creationId xmlns:p14="http://schemas.microsoft.com/office/powerpoint/2010/main" val="44072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pi">
            <a:extLst>
              <a:ext uri="{FF2B5EF4-FFF2-40B4-BE49-F238E27FC236}">
                <a16:creationId xmlns:a16="http://schemas.microsoft.com/office/drawing/2014/main" id="{4A96CD96-4770-40CE-AB75-C21F239742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82" r="11809" b="-2"/>
          <a:stretch/>
        </p:blipFill>
        <p:spPr bwMode="auto">
          <a:xfrm>
            <a:off x="4303105" y="-33252"/>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8C4F408-99C9-4A37-9FDB-6C66FAED7897}"/>
              </a:ext>
            </a:extLst>
          </p:cNvPr>
          <p:cNvSpPr>
            <a:spLocks noGrp="1"/>
          </p:cNvSpPr>
          <p:nvPr>
            <p:ph type="title"/>
          </p:nvPr>
        </p:nvSpPr>
        <p:spPr>
          <a:xfrm>
            <a:off x="677333" y="609600"/>
            <a:ext cx="3851123" cy="1320800"/>
          </a:xfrm>
        </p:spPr>
        <p:txBody>
          <a:bodyPr>
            <a:normAutofit/>
          </a:bodyPr>
          <a:lstStyle/>
          <a:p>
            <a:pPr>
              <a:lnSpc>
                <a:spcPct val="90000"/>
              </a:lnSpc>
            </a:pPr>
            <a:r>
              <a:rPr lang="en-CA" sz="2800" dirty="0"/>
              <a:t>Application Programming Interface (API):</a:t>
            </a:r>
          </a:p>
        </p:txBody>
      </p:sp>
      <p:sp>
        <p:nvSpPr>
          <p:cNvPr id="3" name="Content Placeholder 2">
            <a:extLst>
              <a:ext uri="{FF2B5EF4-FFF2-40B4-BE49-F238E27FC236}">
                <a16:creationId xmlns:a16="http://schemas.microsoft.com/office/drawing/2014/main" id="{6716E7E8-4EB9-49DC-9A5B-87A1B7F12B8A}"/>
              </a:ext>
            </a:extLst>
          </p:cNvPr>
          <p:cNvSpPr>
            <a:spLocks noGrp="1"/>
          </p:cNvSpPr>
          <p:nvPr>
            <p:ph idx="1"/>
          </p:nvPr>
        </p:nvSpPr>
        <p:spPr>
          <a:xfrm>
            <a:off x="677334" y="2160589"/>
            <a:ext cx="3851122" cy="3880773"/>
          </a:xfrm>
        </p:spPr>
        <p:txBody>
          <a:bodyPr>
            <a:normAutofit/>
          </a:bodyPr>
          <a:lstStyle/>
          <a:p>
            <a:r>
              <a:rPr lang="en-US" dirty="0"/>
              <a:t>An application program interface (</a:t>
            </a:r>
            <a:r>
              <a:rPr lang="en-US" b="1" dirty="0"/>
              <a:t>API</a:t>
            </a:r>
            <a:r>
              <a:rPr lang="en-US" dirty="0"/>
              <a:t>) is a set of routines, protocols, and tools for building software applications.</a:t>
            </a:r>
            <a:endParaRPr lang="en-CA" dirty="0"/>
          </a:p>
          <a:p>
            <a:r>
              <a:rPr lang="en-CA" dirty="0"/>
              <a:t>Methods to access data and workflow from an application without using the application itself.</a:t>
            </a:r>
          </a:p>
        </p:txBody>
      </p:sp>
      <p:cxnSp>
        <p:nvCxnSpPr>
          <p:cNvPr id="1028"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049050B7-AB53-47C6-87F8-AF53437CC12A}"/>
              </a:ext>
            </a:extLst>
          </p:cNvPr>
          <p:cNvSpPr>
            <a:spLocks noGrp="1"/>
          </p:cNvSpPr>
          <p:nvPr>
            <p:ph type="sldNum" sz="quarter" idx="12"/>
          </p:nvPr>
        </p:nvSpPr>
        <p:spPr>
          <a:xfrm>
            <a:off x="9871548" y="6501341"/>
            <a:ext cx="683339" cy="365125"/>
          </a:xfrm>
        </p:spPr>
        <p:txBody>
          <a:bodyPr>
            <a:normAutofit lnSpcReduction="10000"/>
          </a:bodyPr>
          <a:lstStyle/>
          <a:p>
            <a:pPr>
              <a:spcAft>
                <a:spcPts val="600"/>
              </a:spcAft>
            </a:pPr>
            <a:fld id="{519954A3-9DFD-4C44-94BA-B95130A3BA1C}" type="slidenum">
              <a:rPr lang="en-US" sz="1800">
                <a:solidFill>
                  <a:schemeClr val="bg1"/>
                </a:solidFill>
              </a:rPr>
              <a:pPr>
                <a:spcAft>
                  <a:spcPts val="600"/>
                </a:spcAft>
              </a:pPr>
              <a:t>7</a:t>
            </a:fld>
            <a:endParaRPr lang="en-US" sz="1800" dirty="0">
              <a:solidFill>
                <a:schemeClr val="bg1"/>
              </a:solidFill>
            </a:endParaRPr>
          </a:p>
        </p:txBody>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9"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0"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84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api">
            <a:extLst>
              <a:ext uri="{FF2B5EF4-FFF2-40B4-BE49-F238E27FC236}">
                <a16:creationId xmlns:a16="http://schemas.microsoft.com/office/drawing/2014/main" id="{D5EA48BA-9DD8-4403-B87A-37990D3D9D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10" r="16812"/>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946902-F35C-48DB-BC2B-DAC0E69978CD}"/>
              </a:ext>
            </a:extLst>
          </p:cNvPr>
          <p:cNvSpPr>
            <a:spLocks noGrp="1"/>
          </p:cNvSpPr>
          <p:nvPr>
            <p:ph type="title"/>
          </p:nvPr>
        </p:nvSpPr>
        <p:spPr>
          <a:xfrm>
            <a:off x="677333" y="609600"/>
            <a:ext cx="3851123" cy="1320800"/>
          </a:xfrm>
        </p:spPr>
        <p:txBody>
          <a:bodyPr>
            <a:normAutofit/>
          </a:bodyPr>
          <a:lstStyle/>
          <a:p>
            <a:r>
              <a:rPr lang="en-CA"/>
              <a:t>Why do we use API?</a:t>
            </a:r>
            <a:endParaRPr lang="en-CA" dirty="0"/>
          </a:p>
        </p:txBody>
      </p:sp>
      <p:sp>
        <p:nvSpPr>
          <p:cNvPr id="3" name="Content Placeholder 2">
            <a:extLst>
              <a:ext uri="{FF2B5EF4-FFF2-40B4-BE49-F238E27FC236}">
                <a16:creationId xmlns:a16="http://schemas.microsoft.com/office/drawing/2014/main" id="{C16E18F1-9A14-4902-91FE-9B7AD2FDC190}"/>
              </a:ext>
            </a:extLst>
          </p:cNvPr>
          <p:cNvSpPr>
            <a:spLocks noGrp="1"/>
          </p:cNvSpPr>
          <p:nvPr>
            <p:ph idx="1"/>
          </p:nvPr>
        </p:nvSpPr>
        <p:spPr>
          <a:xfrm>
            <a:off x="677334" y="2160589"/>
            <a:ext cx="4267890" cy="3880773"/>
          </a:xfrm>
        </p:spPr>
        <p:txBody>
          <a:bodyPr>
            <a:normAutofit/>
          </a:bodyPr>
          <a:lstStyle/>
          <a:p>
            <a:r>
              <a:rPr lang="en-US" dirty="0"/>
              <a:t>In building applications, an API simplifies programming by abstracting the underlying implementation and only exposing objects or actions the developer needs.</a:t>
            </a:r>
            <a:endParaRPr lang="en-CA" dirty="0"/>
          </a:p>
          <a:p>
            <a:r>
              <a:rPr lang="en-CA" dirty="0"/>
              <a:t>Each developer have different specifications and requirements on a specific application.</a:t>
            </a:r>
          </a:p>
          <a:p>
            <a:r>
              <a:rPr lang="en-CA" dirty="0"/>
              <a:t>So, they can filter the extracted data and then analyse, process as per their needs.</a:t>
            </a:r>
          </a:p>
          <a:p>
            <a:endParaRPr lang="en-CA" dirty="0"/>
          </a:p>
        </p:txBody>
      </p:sp>
      <p:cxnSp>
        <p:nvCxnSpPr>
          <p:cNvPr id="2052"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A7D222C3-AD8D-4837-AE06-69D2F8B2A007}"/>
              </a:ext>
            </a:extLst>
          </p:cNvPr>
          <p:cNvSpPr>
            <a:spLocks noGrp="1"/>
          </p:cNvSpPr>
          <p:nvPr>
            <p:ph type="sldNum" sz="quarter" idx="12"/>
          </p:nvPr>
        </p:nvSpPr>
        <p:spPr>
          <a:xfrm>
            <a:off x="9757507" y="6501341"/>
            <a:ext cx="683339" cy="365125"/>
          </a:xfrm>
        </p:spPr>
        <p:txBody>
          <a:bodyPr>
            <a:normAutofit lnSpcReduction="10000"/>
          </a:bodyPr>
          <a:lstStyle/>
          <a:p>
            <a:pPr>
              <a:spcAft>
                <a:spcPts val="600"/>
              </a:spcAft>
            </a:pPr>
            <a:fld id="{519954A3-9DFD-4C44-94BA-B95130A3BA1C}" type="slidenum">
              <a:rPr lang="en-US" sz="1800">
                <a:solidFill>
                  <a:srgbClr val="FFFFFF"/>
                </a:solidFill>
              </a:rPr>
              <a:pPr>
                <a:spcAft>
                  <a:spcPts val="600"/>
                </a:spcAft>
              </a:pPr>
              <a:t>8</a:t>
            </a:fld>
            <a:endParaRPr lang="en-US" sz="1800" dirty="0">
              <a:solidFill>
                <a:srgbClr val="FFFFFF"/>
              </a:solidFill>
            </a:endParaRPr>
          </a:p>
        </p:txBody>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5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5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5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8650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4" name="Straight Connector 13">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0" name="Straight Connector 14">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8405919-924E-4712-B77A-6635DCECFA44}"/>
              </a:ext>
            </a:extLst>
          </p:cNvPr>
          <p:cNvSpPr>
            <a:spLocks noGrp="1"/>
          </p:cNvSpPr>
          <p:nvPr>
            <p:ph type="title"/>
          </p:nvPr>
        </p:nvSpPr>
        <p:spPr>
          <a:xfrm>
            <a:off x="652481" y="1382486"/>
            <a:ext cx="3547581" cy="4093028"/>
          </a:xfrm>
        </p:spPr>
        <p:txBody>
          <a:bodyPr anchor="ctr">
            <a:normAutofit/>
          </a:bodyPr>
          <a:lstStyle/>
          <a:p>
            <a:r>
              <a:rPr lang="en-CA" sz="4400">
                <a:solidFill>
                  <a:schemeClr val="accent1">
                    <a:lumMod val="75000"/>
                  </a:schemeClr>
                </a:solidFill>
              </a:rPr>
              <a:t>GitHub API:</a:t>
            </a:r>
            <a:br>
              <a:rPr lang="en-CA" sz="4400">
                <a:solidFill>
                  <a:schemeClr val="accent1">
                    <a:lumMod val="75000"/>
                  </a:schemeClr>
                </a:solidFill>
              </a:rPr>
            </a:br>
            <a:endParaRPr lang="en-CA" sz="4400">
              <a:solidFill>
                <a:schemeClr val="accent1">
                  <a:lumMod val="75000"/>
                </a:schemeClr>
              </a:solidFill>
            </a:endParaRPr>
          </a:p>
        </p:txBody>
      </p:sp>
      <p:sp>
        <p:nvSpPr>
          <p:cNvPr id="24" name="Rectangle 2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F988739-6936-422D-8117-F27F0471EEDD}"/>
              </a:ext>
            </a:extLst>
          </p:cNvPr>
          <p:cNvSpPr>
            <a:spLocks noGrp="1"/>
          </p:cNvSpPr>
          <p:nvPr>
            <p:ph type="sldNum" sz="quarter" idx="12"/>
          </p:nvPr>
        </p:nvSpPr>
        <p:spPr>
          <a:xfrm>
            <a:off x="11038937" y="6396038"/>
            <a:ext cx="683339" cy="365125"/>
          </a:xfrm>
        </p:spPr>
        <p:txBody>
          <a:bodyPr>
            <a:normAutofit lnSpcReduction="10000"/>
          </a:bodyPr>
          <a:lstStyle/>
          <a:p>
            <a:pPr>
              <a:spcAft>
                <a:spcPts val="600"/>
              </a:spcAft>
            </a:pPr>
            <a:fld id="{519954A3-9DFD-4C44-94BA-B95130A3BA1C}" type="slidenum">
              <a:rPr lang="en-US" sz="1800">
                <a:solidFill>
                  <a:srgbClr val="FFFFFF"/>
                </a:solidFill>
              </a:rPr>
              <a:pPr>
                <a:spcAft>
                  <a:spcPts val="600"/>
                </a:spcAft>
              </a:pPr>
              <a:t>9</a:t>
            </a:fld>
            <a:endParaRPr lang="en-US" sz="1800" dirty="0">
              <a:solidFill>
                <a:srgbClr val="FFFFFF"/>
              </a:solidFill>
            </a:endParaRPr>
          </a:p>
        </p:txBody>
      </p:sp>
      <p:graphicFrame>
        <p:nvGraphicFramePr>
          <p:cNvPr id="6" name="Content Placeholder 2">
            <a:extLst>
              <a:ext uri="{FF2B5EF4-FFF2-40B4-BE49-F238E27FC236}">
                <a16:creationId xmlns:a16="http://schemas.microsoft.com/office/drawing/2014/main" id="{EF463A5C-ECD4-4852-A068-CE5BCAD4E05F}"/>
              </a:ext>
            </a:extLst>
          </p:cNvPr>
          <p:cNvGraphicFramePr>
            <a:graphicFrameLocks noGrp="1"/>
          </p:cNvGraphicFramePr>
          <p:nvPr>
            <p:ph idx="1"/>
            <p:extLst>
              <p:ext uri="{D42A27DB-BD31-4B8C-83A1-F6EECF244321}">
                <p14:modId xmlns:p14="http://schemas.microsoft.com/office/powerpoint/2010/main" val="2883938161"/>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892311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242A"/>
      </a:dk2>
      <a:lt2>
        <a:srgbClr val="E2E5E8"/>
      </a:lt2>
      <a:accent1>
        <a:srgbClr val="E78A29"/>
      </a:accent1>
      <a:accent2>
        <a:srgbClr val="AFA313"/>
      </a:accent2>
      <a:accent3>
        <a:srgbClr val="7EB01F"/>
      </a:accent3>
      <a:accent4>
        <a:srgbClr val="3CBA14"/>
      </a:accent4>
      <a:accent5>
        <a:srgbClr val="21BB3C"/>
      </a:accent5>
      <a:accent6>
        <a:srgbClr val="14B976"/>
      </a:accent6>
      <a:hlink>
        <a:srgbClr val="3F7EBF"/>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1278</Words>
  <Application>Microsoft Office PowerPoint</Application>
  <PresentationFormat>Widescreen</PresentationFormat>
  <Paragraphs>165</Paragraphs>
  <Slides>29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Trebuchet MS</vt:lpstr>
      <vt:lpstr>Tw Cen MT</vt:lpstr>
      <vt:lpstr>Wingdings 3</vt:lpstr>
      <vt:lpstr>RetrospectVTI</vt:lpstr>
      <vt:lpstr>Facet</vt:lpstr>
      <vt:lpstr>PowerPoint Presentation</vt:lpstr>
      <vt:lpstr>OUTLINE:</vt:lpstr>
      <vt:lpstr>Introduction: GitHub</vt:lpstr>
      <vt:lpstr>Goal</vt:lpstr>
      <vt:lpstr>Approach</vt:lpstr>
      <vt:lpstr>PowerPoint Presentation</vt:lpstr>
      <vt:lpstr>Application Programming Interface (API):</vt:lpstr>
      <vt:lpstr>Why do we use API?</vt:lpstr>
      <vt:lpstr>GitHub API: </vt:lpstr>
      <vt:lpstr>Beautiful Soup:</vt:lpstr>
      <vt:lpstr>Work flow:</vt:lpstr>
      <vt:lpstr>Workflow (Cont.)</vt:lpstr>
      <vt:lpstr>Workflow (Cont.)</vt:lpstr>
      <vt:lpstr>Workflow (Cont.)</vt:lpstr>
      <vt:lpstr>Workflow (Cont.)</vt:lpstr>
      <vt:lpstr>Workflow (Cont.):</vt:lpstr>
      <vt:lpstr>Workflow (Cont.)</vt:lpstr>
      <vt:lpstr>Workflow (Cont.)</vt:lpstr>
      <vt:lpstr>Workflow (Cont.)</vt:lpstr>
      <vt:lpstr>Workflow (Cont.)</vt:lpstr>
      <vt:lpstr>Workflow (Cont.)</vt:lpstr>
      <vt:lpstr>Demo</vt:lpstr>
      <vt:lpstr>Applications</vt:lpstr>
      <vt:lpstr>Drawbacks</vt:lpstr>
      <vt:lpstr>Validation</vt:lpstr>
      <vt:lpstr>Conclusions</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Ravali</dc:creator>
  <cp:lastModifiedBy>Ravali</cp:lastModifiedBy>
  <cp:revision>3</cp:revision>
  <dcterms:created xsi:type="dcterms:W3CDTF">2019-11-28T00:03:37Z</dcterms:created>
  <dcterms:modified xsi:type="dcterms:W3CDTF">2019-11-28T00:32:17Z</dcterms:modified>
</cp:coreProperties>
</file>