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21D1F00-633C-4C8F-B10E-DF08BC64E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IBM Electronics Sales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8">
            <a:extLst>
              <a:ext uri="{FF2B5EF4-FFF2-40B4-BE49-F238E27FC236}">
                <a16:creationId xmlns:a16="http://schemas.microsoft.com/office/drawing/2014/main" id="{432E5F59-B9CA-4CBB-BEA8-D0DC17EBA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85920EF5-CDA3-4E4A-A59E-D066EA0A1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id="{D4569B6B-4FE6-4FEA-B31D-7A8BB1BD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id="{73B4EA50-482D-4423-80F4-20947C695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F6E4330F-BDD0-4839-840A-5658E832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7">
            <a:extLst>
              <a:ext uri="{FF2B5EF4-FFF2-40B4-BE49-F238E27FC236}">
                <a16:creationId xmlns:a16="http://schemas.microsoft.com/office/drawing/2014/main" id="{DEB7390C-E24C-4634-91CC-BA97373BE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IBM Electronics Sales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Electronics Sales </dc:title>
  <dc:creator/>
  <cp:lastModifiedBy>Gurrapu, Akhil</cp:lastModifiedBy>
  <cp:revision>1</cp:revision>
  <dcterms:created xsi:type="dcterms:W3CDTF">2023-09-28T00:13:13Z</dcterms:created>
  <dcterms:modified xsi:type="dcterms:W3CDTF">2023-09-28T00:13:49Z</dcterms:modified>
</cp:coreProperties>
</file>