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Insight into Consumer Spending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credit card transaction data from Kaggle, focusing on consumer spending habits in India. The analysis provides insights into spending categories and consumer behavior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Average spend per transaction by card type.</a:t>
            </a:r>
          </a:p>
          <a:p>
            <a:r>
              <a:t>2. Cumulative spending trends by city.</a:t>
            </a:r>
          </a:p>
          <a:p>
            <a:r>
              <a:t>3. Gender-based spending habits.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Visualizations help in understanding spending patterns more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reveals significant trends in consumer spending, providing valuable insights for future marketing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