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66CC"/>
          </a:solidFill>
        </p:spPr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Credit Card Transaction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rgbClr val="0066CC"/>
          </a:solidFill>
        </p:spPr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An Insight into Consumer Spending Behavior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This project analyzes credit card transaction data from Kaggle, focusing on consumer spending habits in India. The analysis provides insights into spending categories and consumer behavior trends.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1. Average spend per transaction by card type.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2. Cumulative spending trends by city.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3. Gender-based spending habits.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Visualizations help in understanding spending patterns more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The analysis reveals significant trends in consumer spending, providing valuable insights for future marketing strategies.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