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0"/>
  </p:notesMasterIdLst>
  <p:sldIdLst>
    <p:sldId id="256" r:id="rId2"/>
    <p:sldId id="276" r:id="rId3"/>
    <p:sldId id="265" r:id="rId4"/>
    <p:sldId id="273" r:id="rId5"/>
    <p:sldId id="272" r:id="rId6"/>
    <p:sldId id="266" r:id="rId7"/>
    <p:sldId id="269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3"/>
    <p:restoredTop sz="94689"/>
  </p:normalViewPr>
  <p:slideViewPr>
    <p:cSldViewPr snapToGrid="0" snapToObjects="1">
      <p:cViewPr varScale="1">
        <p:scale>
          <a:sx n="108" d="100"/>
          <a:sy n="108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613617-6684-4E2E-934B-1E2C27D9D81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8FC9B2-8170-4ECA-ABD0-EB9F87C4E56E}">
      <dgm:prSet/>
      <dgm:spPr/>
      <dgm:t>
        <a:bodyPr/>
        <a:lstStyle/>
        <a:p>
          <a:r>
            <a:rPr lang="en-US" b="0" i="0"/>
            <a:t>Algorithm used for classifying text data according to their polarity, feelings and emotions, urgency and even intentions</a:t>
          </a:r>
          <a:endParaRPr lang="en-US"/>
        </a:p>
      </dgm:t>
    </dgm:pt>
    <dgm:pt modelId="{6399357B-D086-4E46-895E-60485CF8B194}" type="parTrans" cxnId="{3059D3DF-EFE8-4E5F-91F4-D37DAB591946}">
      <dgm:prSet/>
      <dgm:spPr/>
      <dgm:t>
        <a:bodyPr/>
        <a:lstStyle/>
        <a:p>
          <a:endParaRPr lang="en-US"/>
        </a:p>
      </dgm:t>
    </dgm:pt>
    <dgm:pt modelId="{2C1BCDD2-46ED-456B-A07F-91DE73F59C83}" type="sibTrans" cxnId="{3059D3DF-EFE8-4E5F-91F4-D37DAB591946}">
      <dgm:prSet/>
      <dgm:spPr/>
      <dgm:t>
        <a:bodyPr/>
        <a:lstStyle/>
        <a:p>
          <a:endParaRPr lang="en-US"/>
        </a:p>
      </dgm:t>
    </dgm:pt>
    <dgm:pt modelId="{89F3D3D3-2EBF-4AE0-B3D6-9263D8340A4D}">
      <dgm:prSet/>
      <dgm:spPr/>
      <dgm:t>
        <a:bodyPr/>
        <a:lstStyle/>
        <a:p>
          <a:r>
            <a:rPr lang="en-US" dirty="0"/>
            <a:t>E</a:t>
          </a:r>
          <a:r>
            <a:rPr lang="en-US" b="0" i="0" dirty="0"/>
            <a:t>xtract subjective information from original data providing better sense of how customers are talking about their products and services, to get insights about business and to identify product issues. </a:t>
          </a:r>
          <a:endParaRPr lang="en-US" dirty="0"/>
        </a:p>
      </dgm:t>
    </dgm:pt>
    <dgm:pt modelId="{E4832298-9337-47C5-9817-56EC42D82150}" type="parTrans" cxnId="{D14D54AB-F2E7-450F-B86D-1B72A6B0760E}">
      <dgm:prSet/>
      <dgm:spPr/>
      <dgm:t>
        <a:bodyPr/>
        <a:lstStyle/>
        <a:p>
          <a:endParaRPr lang="en-US"/>
        </a:p>
      </dgm:t>
    </dgm:pt>
    <dgm:pt modelId="{774C4533-1380-4A44-B469-370E59EB3B9B}" type="sibTrans" cxnId="{D14D54AB-F2E7-450F-B86D-1B72A6B0760E}">
      <dgm:prSet/>
      <dgm:spPr/>
      <dgm:t>
        <a:bodyPr/>
        <a:lstStyle/>
        <a:p>
          <a:endParaRPr lang="en-US"/>
        </a:p>
      </dgm:t>
    </dgm:pt>
    <dgm:pt modelId="{DCAA502D-C154-459A-AA09-01ADB35CF49C}">
      <dgm:prSet/>
      <dgm:spPr/>
      <dgm:t>
        <a:bodyPr/>
        <a:lstStyle/>
        <a:p>
          <a:r>
            <a:rPr lang="en-US"/>
            <a:t>Our Objective is to determine whether the data(tweet) is positive, negative or neutral</a:t>
          </a:r>
        </a:p>
      </dgm:t>
    </dgm:pt>
    <dgm:pt modelId="{105C8739-7F9C-4018-A1F3-F55C81689BFE}" type="parTrans" cxnId="{F67F1753-2CD1-4AEB-8679-AD77148EA67F}">
      <dgm:prSet/>
      <dgm:spPr/>
      <dgm:t>
        <a:bodyPr/>
        <a:lstStyle/>
        <a:p>
          <a:endParaRPr lang="en-US"/>
        </a:p>
      </dgm:t>
    </dgm:pt>
    <dgm:pt modelId="{41627D32-5C34-43EC-9AC7-5531D7BD99D5}" type="sibTrans" cxnId="{F67F1753-2CD1-4AEB-8679-AD77148EA67F}">
      <dgm:prSet/>
      <dgm:spPr/>
      <dgm:t>
        <a:bodyPr/>
        <a:lstStyle/>
        <a:p>
          <a:endParaRPr lang="en-US"/>
        </a:p>
      </dgm:t>
    </dgm:pt>
    <dgm:pt modelId="{21A0B4DD-E0F3-E44F-8A46-7D468BEB9065}" type="pres">
      <dgm:prSet presAssocID="{0F613617-6684-4E2E-934B-1E2C27D9D8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8E19C0-738E-DA49-AEC6-671F627FCA80}" type="pres">
      <dgm:prSet presAssocID="{AF8FC9B2-8170-4ECA-ABD0-EB9F87C4E56E}" presName="hierRoot1" presStyleCnt="0"/>
      <dgm:spPr/>
    </dgm:pt>
    <dgm:pt modelId="{6C7A0C7C-CE24-6B4E-859C-6993063E5B48}" type="pres">
      <dgm:prSet presAssocID="{AF8FC9B2-8170-4ECA-ABD0-EB9F87C4E56E}" presName="composite" presStyleCnt="0"/>
      <dgm:spPr/>
    </dgm:pt>
    <dgm:pt modelId="{FE6F53EB-0D82-3D42-B853-F481CF79BEB3}" type="pres">
      <dgm:prSet presAssocID="{AF8FC9B2-8170-4ECA-ABD0-EB9F87C4E56E}" presName="background" presStyleLbl="node0" presStyleIdx="0" presStyleCnt="3"/>
      <dgm:spPr/>
    </dgm:pt>
    <dgm:pt modelId="{276E4403-7641-294D-89D6-6156E6077D7C}" type="pres">
      <dgm:prSet presAssocID="{AF8FC9B2-8170-4ECA-ABD0-EB9F87C4E56E}" presName="text" presStyleLbl="fgAcc0" presStyleIdx="0" presStyleCnt="3">
        <dgm:presLayoutVars>
          <dgm:chPref val="3"/>
        </dgm:presLayoutVars>
      </dgm:prSet>
      <dgm:spPr/>
    </dgm:pt>
    <dgm:pt modelId="{4A05A37F-52E6-2748-A13F-BC4432613A4B}" type="pres">
      <dgm:prSet presAssocID="{AF8FC9B2-8170-4ECA-ABD0-EB9F87C4E56E}" presName="hierChild2" presStyleCnt="0"/>
      <dgm:spPr/>
    </dgm:pt>
    <dgm:pt modelId="{57459C2D-D5E4-CA49-AA24-72F28CE01FA9}" type="pres">
      <dgm:prSet presAssocID="{89F3D3D3-2EBF-4AE0-B3D6-9263D8340A4D}" presName="hierRoot1" presStyleCnt="0"/>
      <dgm:spPr/>
    </dgm:pt>
    <dgm:pt modelId="{3A026BE7-92D8-D742-9622-BC0208592E5E}" type="pres">
      <dgm:prSet presAssocID="{89F3D3D3-2EBF-4AE0-B3D6-9263D8340A4D}" presName="composite" presStyleCnt="0"/>
      <dgm:spPr/>
    </dgm:pt>
    <dgm:pt modelId="{8EA3FA97-58BB-5442-B98B-55516625D9C5}" type="pres">
      <dgm:prSet presAssocID="{89F3D3D3-2EBF-4AE0-B3D6-9263D8340A4D}" presName="background" presStyleLbl="node0" presStyleIdx="1" presStyleCnt="3"/>
      <dgm:spPr/>
    </dgm:pt>
    <dgm:pt modelId="{2D5349B8-4A2B-A84C-9958-5590125EE52C}" type="pres">
      <dgm:prSet presAssocID="{89F3D3D3-2EBF-4AE0-B3D6-9263D8340A4D}" presName="text" presStyleLbl="fgAcc0" presStyleIdx="1" presStyleCnt="3">
        <dgm:presLayoutVars>
          <dgm:chPref val="3"/>
        </dgm:presLayoutVars>
      </dgm:prSet>
      <dgm:spPr/>
    </dgm:pt>
    <dgm:pt modelId="{A7EB5582-3904-CE45-AEF8-0A8FBEA836C0}" type="pres">
      <dgm:prSet presAssocID="{89F3D3D3-2EBF-4AE0-B3D6-9263D8340A4D}" presName="hierChild2" presStyleCnt="0"/>
      <dgm:spPr/>
    </dgm:pt>
    <dgm:pt modelId="{E8CFD8FA-1C88-4B4B-AE7F-D23B45AF3902}" type="pres">
      <dgm:prSet presAssocID="{DCAA502D-C154-459A-AA09-01ADB35CF49C}" presName="hierRoot1" presStyleCnt="0"/>
      <dgm:spPr/>
    </dgm:pt>
    <dgm:pt modelId="{91145BA4-426F-E443-B7D9-8ABF63740724}" type="pres">
      <dgm:prSet presAssocID="{DCAA502D-C154-459A-AA09-01ADB35CF49C}" presName="composite" presStyleCnt="0"/>
      <dgm:spPr/>
    </dgm:pt>
    <dgm:pt modelId="{BF549B80-8CD1-6548-8C49-CAE63C4C72EA}" type="pres">
      <dgm:prSet presAssocID="{DCAA502D-C154-459A-AA09-01ADB35CF49C}" presName="background" presStyleLbl="node0" presStyleIdx="2" presStyleCnt="3"/>
      <dgm:spPr/>
    </dgm:pt>
    <dgm:pt modelId="{118F4B24-8958-8E46-B2C3-3EBCF9F11D36}" type="pres">
      <dgm:prSet presAssocID="{DCAA502D-C154-459A-AA09-01ADB35CF49C}" presName="text" presStyleLbl="fgAcc0" presStyleIdx="2" presStyleCnt="3">
        <dgm:presLayoutVars>
          <dgm:chPref val="3"/>
        </dgm:presLayoutVars>
      </dgm:prSet>
      <dgm:spPr/>
    </dgm:pt>
    <dgm:pt modelId="{A3898282-1DDE-7B47-9002-B2C4F787B6A1}" type="pres">
      <dgm:prSet presAssocID="{DCAA502D-C154-459A-AA09-01ADB35CF49C}" presName="hierChild2" presStyleCnt="0"/>
      <dgm:spPr/>
    </dgm:pt>
  </dgm:ptLst>
  <dgm:cxnLst>
    <dgm:cxn modelId="{F67F1753-2CD1-4AEB-8679-AD77148EA67F}" srcId="{0F613617-6684-4E2E-934B-1E2C27D9D817}" destId="{DCAA502D-C154-459A-AA09-01ADB35CF49C}" srcOrd="2" destOrd="0" parTransId="{105C8739-7F9C-4018-A1F3-F55C81689BFE}" sibTransId="{41627D32-5C34-43EC-9AC7-5531D7BD99D5}"/>
    <dgm:cxn modelId="{B1C5576A-94D8-8A41-B5C4-ACA8FF53AB63}" type="presOf" srcId="{0F613617-6684-4E2E-934B-1E2C27D9D817}" destId="{21A0B4DD-E0F3-E44F-8A46-7D468BEB9065}" srcOrd="0" destOrd="0" presId="urn:microsoft.com/office/officeart/2005/8/layout/hierarchy1"/>
    <dgm:cxn modelId="{D14D54AB-F2E7-450F-B86D-1B72A6B0760E}" srcId="{0F613617-6684-4E2E-934B-1E2C27D9D817}" destId="{89F3D3D3-2EBF-4AE0-B3D6-9263D8340A4D}" srcOrd="1" destOrd="0" parTransId="{E4832298-9337-47C5-9817-56EC42D82150}" sibTransId="{774C4533-1380-4A44-B469-370E59EB3B9B}"/>
    <dgm:cxn modelId="{ED01C2CD-0654-094C-B9AF-7F1DF3113DFF}" type="presOf" srcId="{AF8FC9B2-8170-4ECA-ABD0-EB9F87C4E56E}" destId="{276E4403-7641-294D-89D6-6156E6077D7C}" srcOrd="0" destOrd="0" presId="urn:microsoft.com/office/officeart/2005/8/layout/hierarchy1"/>
    <dgm:cxn modelId="{94943CD5-7780-A443-9E96-B4CD6C14109C}" type="presOf" srcId="{DCAA502D-C154-459A-AA09-01ADB35CF49C}" destId="{118F4B24-8958-8E46-B2C3-3EBCF9F11D36}" srcOrd="0" destOrd="0" presId="urn:microsoft.com/office/officeart/2005/8/layout/hierarchy1"/>
    <dgm:cxn modelId="{3059D3DF-EFE8-4E5F-91F4-D37DAB591946}" srcId="{0F613617-6684-4E2E-934B-1E2C27D9D817}" destId="{AF8FC9B2-8170-4ECA-ABD0-EB9F87C4E56E}" srcOrd="0" destOrd="0" parTransId="{6399357B-D086-4E46-895E-60485CF8B194}" sibTransId="{2C1BCDD2-46ED-456B-A07F-91DE73F59C83}"/>
    <dgm:cxn modelId="{378751E1-0C4C-E446-8675-CB1A9855E53C}" type="presOf" srcId="{89F3D3D3-2EBF-4AE0-B3D6-9263D8340A4D}" destId="{2D5349B8-4A2B-A84C-9958-5590125EE52C}" srcOrd="0" destOrd="0" presId="urn:microsoft.com/office/officeart/2005/8/layout/hierarchy1"/>
    <dgm:cxn modelId="{68CCC3C5-7EA3-0A4A-843F-5EC83C03E78C}" type="presParOf" srcId="{21A0B4DD-E0F3-E44F-8A46-7D468BEB9065}" destId="{DE8E19C0-738E-DA49-AEC6-671F627FCA80}" srcOrd="0" destOrd="0" presId="urn:microsoft.com/office/officeart/2005/8/layout/hierarchy1"/>
    <dgm:cxn modelId="{92C2DAFB-CE5D-6842-B310-6959340DD709}" type="presParOf" srcId="{DE8E19C0-738E-DA49-AEC6-671F627FCA80}" destId="{6C7A0C7C-CE24-6B4E-859C-6993063E5B48}" srcOrd="0" destOrd="0" presId="urn:microsoft.com/office/officeart/2005/8/layout/hierarchy1"/>
    <dgm:cxn modelId="{CE55CF0E-3F52-084F-BAC8-5B71697B3050}" type="presParOf" srcId="{6C7A0C7C-CE24-6B4E-859C-6993063E5B48}" destId="{FE6F53EB-0D82-3D42-B853-F481CF79BEB3}" srcOrd="0" destOrd="0" presId="urn:microsoft.com/office/officeart/2005/8/layout/hierarchy1"/>
    <dgm:cxn modelId="{9790ABC9-711E-1345-B5F7-3FB95B11D935}" type="presParOf" srcId="{6C7A0C7C-CE24-6B4E-859C-6993063E5B48}" destId="{276E4403-7641-294D-89D6-6156E6077D7C}" srcOrd="1" destOrd="0" presId="urn:microsoft.com/office/officeart/2005/8/layout/hierarchy1"/>
    <dgm:cxn modelId="{872DF41A-AF11-5247-B712-AE8C02C1C0A6}" type="presParOf" srcId="{DE8E19C0-738E-DA49-AEC6-671F627FCA80}" destId="{4A05A37F-52E6-2748-A13F-BC4432613A4B}" srcOrd="1" destOrd="0" presId="urn:microsoft.com/office/officeart/2005/8/layout/hierarchy1"/>
    <dgm:cxn modelId="{744523AD-AB35-2E4A-903F-DEC0A967C689}" type="presParOf" srcId="{21A0B4DD-E0F3-E44F-8A46-7D468BEB9065}" destId="{57459C2D-D5E4-CA49-AA24-72F28CE01FA9}" srcOrd="1" destOrd="0" presId="urn:microsoft.com/office/officeart/2005/8/layout/hierarchy1"/>
    <dgm:cxn modelId="{68C3B3EC-C31C-8047-93E1-1E43C9121908}" type="presParOf" srcId="{57459C2D-D5E4-CA49-AA24-72F28CE01FA9}" destId="{3A026BE7-92D8-D742-9622-BC0208592E5E}" srcOrd="0" destOrd="0" presId="urn:microsoft.com/office/officeart/2005/8/layout/hierarchy1"/>
    <dgm:cxn modelId="{197B1A0C-8785-B740-8E9E-C59122CF8E6C}" type="presParOf" srcId="{3A026BE7-92D8-D742-9622-BC0208592E5E}" destId="{8EA3FA97-58BB-5442-B98B-55516625D9C5}" srcOrd="0" destOrd="0" presId="urn:microsoft.com/office/officeart/2005/8/layout/hierarchy1"/>
    <dgm:cxn modelId="{892BFB52-FDBB-574A-A069-2CE9596EE016}" type="presParOf" srcId="{3A026BE7-92D8-D742-9622-BC0208592E5E}" destId="{2D5349B8-4A2B-A84C-9958-5590125EE52C}" srcOrd="1" destOrd="0" presId="urn:microsoft.com/office/officeart/2005/8/layout/hierarchy1"/>
    <dgm:cxn modelId="{94702875-B253-E248-A48A-01496D1F39BB}" type="presParOf" srcId="{57459C2D-D5E4-CA49-AA24-72F28CE01FA9}" destId="{A7EB5582-3904-CE45-AEF8-0A8FBEA836C0}" srcOrd="1" destOrd="0" presId="urn:microsoft.com/office/officeart/2005/8/layout/hierarchy1"/>
    <dgm:cxn modelId="{A51140B7-66DC-024C-90A5-CD0B55AE9D5C}" type="presParOf" srcId="{21A0B4DD-E0F3-E44F-8A46-7D468BEB9065}" destId="{E8CFD8FA-1C88-4B4B-AE7F-D23B45AF3902}" srcOrd="2" destOrd="0" presId="urn:microsoft.com/office/officeart/2005/8/layout/hierarchy1"/>
    <dgm:cxn modelId="{700CC25C-5C3F-8541-A922-BAD576B51CC3}" type="presParOf" srcId="{E8CFD8FA-1C88-4B4B-AE7F-D23B45AF3902}" destId="{91145BA4-426F-E443-B7D9-8ABF63740724}" srcOrd="0" destOrd="0" presId="urn:microsoft.com/office/officeart/2005/8/layout/hierarchy1"/>
    <dgm:cxn modelId="{399A4E0A-3433-9A48-9320-9BFA4CE31E34}" type="presParOf" srcId="{91145BA4-426F-E443-B7D9-8ABF63740724}" destId="{BF549B80-8CD1-6548-8C49-CAE63C4C72EA}" srcOrd="0" destOrd="0" presId="urn:microsoft.com/office/officeart/2005/8/layout/hierarchy1"/>
    <dgm:cxn modelId="{38E4F464-9812-B747-A32E-F498B2F4EBA4}" type="presParOf" srcId="{91145BA4-426F-E443-B7D9-8ABF63740724}" destId="{118F4B24-8958-8E46-B2C3-3EBCF9F11D36}" srcOrd="1" destOrd="0" presId="urn:microsoft.com/office/officeart/2005/8/layout/hierarchy1"/>
    <dgm:cxn modelId="{D6715F26-0771-D640-8DA0-F4678B448105}" type="presParOf" srcId="{E8CFD8FA-1C88-4B4B-AE7F-D23B45AF3902}" destId="{A3898282-1DDE-7B47-9002-B2C4F787B6A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2B5E30-5754-4721-A02A-AD187A848B9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B40108-87A9-4839-B471-A07699258615}">
      <dgm:prSet/>
      <dgm:spPr/>
      <dgm:t>
        <a:bodyPr/>
        <a:lstStyle/>
        <a:p>
          <a:r>
            <a:rPr lang="en-US" dirty="0"/>
            <a:t>Bidirectional - LSTM using Neural Networks</a:t>
          </a:r>
        </a:p>
      </dgm:t>
    </dgm:pt>
    <dgm:pt modelId="{AFC05EE5-389C-4198-9FCD-49F58EA872D7}" type="parTrans" cxnId="{CE7FE925-78B8-46BC-B5A9-913AD781E482}">
      <dgm:prSet/>
      <dgm:spPr/>
      <dgm:t>
        <a:bodyPr/>
        <a:lstStyle/>
        <a:p>
          <a:endParaRPr lang="en-US"/>
        </a:p>
      </dgm:t>
    </dgm:pt>
    <dgm:pt modelId="{911D1EA0-7924-4B83-9654-6271AF4DDF49}" type="sibTrans" cxnId="{CE7FE925-78B8-46BC-B5A9-913AD781E482}">
      <dgm:prSet/>
      <dgm:spPr/>
      <dgm:t>
        <a:bodyPr/>
        <a:lstStyle/>
        <a:p>
          <a:endParaRPr lang="en-US"/>
        </a:p>
      </dgm:t>
    </dgm:pt>
    <dgm:pt modelId="{A9A418F9-8812-47C9-9396-807E2649D0DD}">
      <dgm:prSet/>
      <dgm:spPr/>
      <dgm:t>
        <a:bodyPr/>
        <a:lstStyle/>
        <a:p>
          <a:r>
            <a:rPr lang="en-US"/>
            <a:t>Using CNN with Hyper-parameter Tuning</a:t>
          </a:r>
        </a:p>
      </dgm:t>
    </dgm:pt>
    <dgm:pt modelId="{2F081638-042E-464C-8F78-36F7C9BE352B}" type="parTrans" cxnId="{01F0B586-C636-499A-B85C-DEB35F812589}">
      <dgm:prSet/>
      <dgm:spPr/>
      <dgm:t>
        <a:bodyPr/>
        <a:lstStyle/>
        <a:p>
          <a:endParaRPr lang="en-US"/>
        </a:p>
      </dgm:t>
    </dgm:pt>
    <dgm:pt modelId="{F068FF39-7AAA-4021-97BA-5729F09654D2}" type="sibTrans" cxnId="{01F0B586-C636-499A-B85C-DEB35F812589}">
      <dgm:prSet/>
      <dgm:spPr/>
      <dgm:t>
        <a:bodyPr/>
        <a:lstStyle/>
        <a:p>
          <a:endParaRPr lang="en-US"/>
        </a:p>
      </dgm:t>
    </dgm:pt>
    <dgm:pt modelId="{F61CD8EC-F886-44D8-A38D-A29BD7E6366D}">
      <dgm:prSet/>
      <dgm:spPr/>
      <dgm:t>
        <a:bodyPr/>
        <a:lstStyle/>
        <a:p>
          <a:r>
            <a:rPr lang="en-US"/>
            <a:t>RNN with Hyper-Parameter Tuning</a:t>
          </a:r>
        </a:p>
      </dgm:t>
    </dgm:pt>
    <dgm:pt modelId="{0F364FF7-AF9E-49E4-AD2C-97EA86C7E070}" type="parTrans" cxnId="{B5D9B108-10CE-4C9C-B6FE-62E9368A65D5}">
      <dgm:prSet/>
      <dgm:spPr/>
      <dgm:t>
        <a:bodyPr/>
        <a:lstStyle/>
        <a:p>
          <a:endParaRPr lang="en-US"/>
        </a:p>
      </dgm:t>
    </dgm:pt>
    <dgm:pt modelId="{D43E0201-56E4-4519-91C0-A22CBB0E4577}" type="sibTrans" cxnId="{B5D9B108-10CE-4C9C-B6FE-62E9368A65D5}">
      <dgm:prSet/>
      <dgm:spPr/>
      <dgm:t>
        <a:bodyPr/>
        <a:lstStyle/>
        <a:p>
          <a:endParaRPr lang="en-US"/>
        </a:p>
      </dgm:t>
    </dgm:pt>
    <dgm:pt modelId="{805B2F08-8F1A-F34C-9C23-B38AF150F353}" type="pres">
      <dgm:prSet presAssocID="{1E2B5E30-5754-4721-A02A-AD187A848B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F30911-742D-6E43-BCDC-D8D0F19BD88F}" type="pres">
      <dgm:prSet presAssocID="{C8B40108-87A9-4839-B471-A07699258615}" presName="hierRoot1" presStyleCnt="0"/>
      <dgm:spPr/>
    </dgm:pt>
    <dgm:pt modelId="{07506602-88CA-6047-AEA4-7967336F6086}" type="pres">
      <dgm:prSet presAssocID="{C8B40108-87A9-4839-B471-A07699258615}" presName="composite" presStyleCnt="0"/>
      <dgm:spPr/>
    </dgm:pt>
    <dgm:pt modelId="{9CA52E2B-AACE-4145-B3DE-B85124A31BAE}" type="pres">
      <dgm:prSet presAssocID="{C8B40108-87A9-4839-B471-A07699258615}" presName="background" presStyleLbl="node0" presStyleIdx="0" presStyleCnt="3"/>
      <dgm:spPr/>
    </dgm:pt>
    <dgm:pt modelId="{AF247D4C-B113-A343-B055-0074FEC3B319}" type="pres">
      <dgm:prSet presAssocID="{C8B40108-87A9-4839-B471-A07699258615}" presName="text" presStyleLbl="fgAcc0" presStyleIdx="0" presStyleCnt="3">
        <dgm:presLayoutVars>
          <dgm:chPref val="3"/>
        </dgm:presLayoutVars>
      </dgm:prSet>
      <dgm:spPr/>
    </dgm:pt>
    <dgm:pt modelId="{5EA2C571-A25E-2B41-9E61-736249B5CCAB}" type="pres">
      <dgm:prSet presAssocID="{C8B40108-87A9-4839-B471-A07699258615}" presName="hierChild2" presStyleCnt="0"/>
      <dgm:spPr/>
    </dgm:pt>
    <dgm:pt modelId="{4904E8D6-A00C-E044-BC5B-04D628A8804F}" type="pres">
      <dgm:prSet presAssocID="{A9A418F9-8812-47C9-9396-807E2649D0DD}" presName="hierRoot1" presStyleCnt="0"/>
      <dgm:spPr/>
    </dgm:pt>
    <dgm:pt modelId="{1A0966BC-7B05-1240-81F3-351FABDAF3D5}" type="pres">
      <dgm:prSet presAssocID="{A9A418F9-8812-47C9-9396-807E2649D0DD}" presName="composite" presStyleCnt="0"/>
      <dgm:spPr/>
    </dgm:pt>
    <dgm:pt modelId="{752CEA32-B9D6-684A-B69B-278C50D1A52C}" type="pres">
      <dgm:prSet presAssocID="{A9A418F9-8812-47C9-9396-807E2649D0DD}" presName="background" presStyleLbl="node0" presStyleIdx="1" presStyleCnt="3"/>
      <dgm:spPr/>
    </dgm:pt>
    <dgm:pt modelId="{D577F42A-C018-5444-A86B-C4355D000CBD}" type="pres">
      <dgm:prSet presAssocID="{A9A418F9-8812-47C9-9396-807E2649D0DD}" presName="text" presStyleLbl="fgAcc0" presStyleIdx="1" presStyleCnt="3">
        <dgm:presLayoutVars>
          <dgm:chPref val="3"/>
        </dgm:presLayoutVars>
      </dgm:prSet>
      <dgm:spPr/>
    </dgm:pt>
    <dgm:pt modelId="{D2347AC8-99E3-6D44-BBC2-A543E695E2A9}" type="pres">
      <dgm:prSet presAssocID="{A9A418F9-8812-47C9-9396-807E2649D0DD}" presName="hierChild2" presStyleCnt="0"/>
      <dgm:spPr/>
    </dgm:pt>
    <dgm:pt modelId="{60752D0E-DF84-AE4A-AC93-59A706BDEFE5}" type="pres">
      <dgm:prSet presAssocID="{F61CD8EC-F886-44D8-A38D-A29BD7E6366D}" presName="hierRoot1" presStyleCnt="0"/>
      <dgm:spPr/>
    </dgm:pt>
    <dgm:pt modelId="{9B32DFED-C02B-324E-B6D9-804D71DD668D}" type="pres">
      <dgm:prSet presAssocID="{F61CD8EC-F886-44D8-A38D-A29BD7E6366D}" presName="composite" presStyleCnt="0"/>
      <dgm:spPr/>
    </dgm:pt>
    <dgm:pt modelId="{AA364AA8-7915-7249-90A7-DC0F3F29A1DF}" type="pres">
      <dgm:prSet presAssocID="{F61CD8EC-F886-44D8-A38D-A29BD7E6366D}" presName="background" presStyleLbl="node0" presStyleIdx="2" presStyleCnt="3"/>
      <dgm:spPr/>
    </dgm:pt>
    <dgm:pt modelId="{4AFBA22D-2895-5249-8E56-89065DE0DCC0}" type="pres">
      <dgm:prSet presAssocID="{F61CD8EC-F886-44D8-A38D-A29BD7E6366D}" presName="text" presStyleLbl="fgAcc0" presStyleIdx="2" presStyleCnt="3">
        <dgm:presLayoutVars>
          <dgm:chPref val="3"/>
        </dgm:presLayoutVars>
      </dgm:prSet>
      <dgm:spPr/>
    </dgm:pt>
    <dgm:pt modelId="{AB665FBA-83AA-7A4D-922F-1DA2E31729BA}" type="pres">
      <dgm:prSet presAssocID="{F61CD8EC-F886-44D8-A38D-A29BD7E6366D}" presName="hierChild2" presStyleCnt="0"/>
      <dgm:spPr/>
    </dgm:pt>
  </dgm:ptLst>
  <dgm:cxnLst>
    <dgm:cxn modelId="{B5D9B108-10CE-4C9C-B6FE-62E9368A65D5}" srcId="{1E2B5E30-5754-4721-A02A-AD187A848B9F}" destId="{F61CD8EC-F886-44D8-A38D-A29BD7E6366D}" srcOrd="2" destOrd="0" parTransId="{0F364FF7-AF9E-49E4-AD2C-97EA86C7E070}" sibTransId="{D43E0201-56E4-4519-91C0-A22CBB0E4577}"/>
    <dgm:cxn modelId="{CE7FE925-78B8-46BC-B5A9-913AD781E482}" srcId="{1E2B5E30-5754-4721-A02A-AD187A848B9F}" destId="{C8B40108-87A9-4839-B471-A07699258615}" srcOrd="0" destOrd="0" parTransId="{AFC05EE5-389C-4198-9FCD-49F58EA872D7}" sibTransId="{911D1EA0-7924-4B83-9654-6271AF4DDF49}"/>
    <dgm:cxn modelId="{2730FC2D-CB97-8248-92BD-65A3099B0F10}" type="presOf" srcId="{F61CD8EC-F886-44D8-A38D-A29BD7E6366D}" destId="{4AFBA22D-2895-5249-8E56-89065DE0DCC0}" srcOrd="0" destOrd="0" presId="urn:microsoft.com/office/officeart/2005/8/layout/hierarchy1"/>
    <dgm:cxn modelId="{01F0B586-C636-499A-B85C-DEB35F812589}" srcId="{1E2B5E30-5754-4721-A02A-AD187A848B9F}" destId="{A9A418F9-8812-47C9-9396-807E2649D0DD}" srcOrd="1" destOrd="0" parTransId="{2F081638-042E-464C-8F78-36F7C9BE352B}" sibTransId="{F068FF39-7AAA-4021-97BA-5729F09654D2}"/>
    <dgm:cxn modelId="{265D25A6-ED21-5F4B-ABBA-3FDD19178662}" type="presOf" srcId="{C8B40108-87A9-4839-B471-A07699258615}" destId="{AF247D4C-B113-A343-B055-0074FEC3B319}" srcOrd="0" destOrd="0" presId="urn:microsoft.com/office/officeart/2005/8/layout/hierarchy1"/>
    <dgm:cxn modelId="{B7D843BF-661C-CF4F-B8CA-B0BDD305DC1B}" type="presOf" srcId="{1E2B5E30-5754-4721-A02A-AD187A848B9F}" destId="{805B2F08-8F1A-F34C-9C23-B38AF150F353}" srcOrd="0" destOrd="0" presId="urn:microsoft.com/office/officeart/2005/8/layout/hierarchy1"/>
    <dgm:cxn modelId="{49EE34C6-D2C6-AC4C-95C9-90A6B70976B7}" type="presOf" srcId="{A9A418F9-8812-47C9-9396-807E2649D0DD}" destId="{D577F42A-C018-5444-A86B-C4355D000CBD}" srcOrd="0" destOrd="0" presId="urn:microsoft.com/office/officeart/2005/8/layout/hierarchy1"/>
    <dgm:cxn modelId="{08A6C0C8-7A9F-5F4D-96DA-515D1A4EADA4}" type="presParOf" srcId="{805B2F08-8F1A-F34C-9C23-B38AF150F353}" destId="{EDF30911-742D-6E43-BCDC-D8D0F19BD88F}" srcOrd="0" destOrd="0" presId="urn:microsoft.com/office/officeart/2005/8/layout/hierarchy1"/>
    <dgm:cxn modelId="{F2AB5795-AF75-E546-8D68-A7188BB2B3AF}" type="presParOf" srcId="{EDF30911-742D-6E43-BCDC-D8D0F19BD88F}" destId="{07506602-88CA-6047-AEA4-7967336F6086}" srcOrd="0" destOrd="0" presId="urn:microsoft.com/office/officeart/2005/8/layout/hierarchy1"/>
    <dgm:cxn modelId="{1424CC8C-9E5E-9243-91E1-7DE5BC308F92}" type="presParOf" srcId="{07506602-88CA-6047-AEA4-7967336F6086}" destId="{9CA52E2B-AACE-4145-B3DE-B85124A31BAE}" srcOrd="0" destOrd="0" presId="urn:microsoft.com/office/officeart/2005/8/layout/hierarchy1"/>
    <dgm:cxn modelId="{4DCDFA37-0158-8D47-AED6-94F0D24F998B}" type="presParOf" srcId="{07506602-88CA-6047-AEA4-7967336F6086}" destId="{AF247D4C-B113-A343-B055-0074FEC3B319}" srcOrd="1" destOrd="0" presId="urn:microsoft.com/office/officeart/2005/8/layout/hierarchy1"/>
    <dgm:cxn modelId="{2E97C407-1C6E-B143-952E-64F99C90AED9}" type="presParOf" srcId="{EDF30911-742D-6E43-BCDC-D8D0F19BD88F}" destId="{5EA2C571-A25E-2B41-9E61-736249B5CCAB}" srcOrd="1" destOrd="0" presId="urn:microsoft.com/office/officeart/2005/8/layout/hierarchy1"/>
    <dgm:cxn modelId="{58EE7029-9F55-A74E-8A40-7B5C8EA0725C}" type="presParOf" srcId="{805B2F08-8F1A-F34C-9C23-B38AF150F353}" destId="{4904E8D6-A00C-E044-BC5B-04D628A8804F}" srcOrd="1" destOrd="0" presId="urn:microsoft.com/office/officeart/2005/8/layout/hierarchy1"/>
    <dgm:cxn modelId="{926E8A5F-FFC7-7440-AD34-0241CD5FF882}" type="presParOf" srcId="{4904E8D6-A00C-E044-BC5B-04D628A8804F}" destId="{1A0966BC-7B05-1240-81F3-351FABDAF3D5}" srcOrd="0" destOrd="0" presId="urn:microsoft.com/office/officeart/2005/8/layout/hierarchy1"/>
    <dgm:cxn modelId="{058A5647-F310-644B-A992-0247C403C0B4}" type="presParOf" srcId="{1A0966BC-7B05-1240-81F3-351FABDAF3D5}" destId="{752CEA32-B9D6-684A-B69B-278C50D1A52C}" srcOrd="0" destOrd="0" presId="urn:microsoft.com/office/officeart/2005/8/layout/hierarchy1"/>
    <dgm:cxn modelId="{1D1DD269-302F-D64D-8C4F-6FC8B5394C45}" type="presParOf" srcId="{1A0966BC-7B05-1240-81F3-351FABDAF3D5}" destId="{D577F42A-C018-5444-A86B-C4355D000CBD}" srcOrd="1" destOrd="0" presId="urn:microsoft.com/office/officeart/2005/8/layout/hierarchy1"/>
    <dgm:cxn modelId="{262A723C-F267-E247-805D-E404EFD52CC6}" type="presParOf" srcId="{4904E8D6-A00C-E044-BC5B-04D628A8804F}" destId="{D2347AC8-99E3-6D44-BBC2-A543E695E2A9}" srcOrd="1" destOrd="0" presId="urn:microsoft.com/office/officeart/2005/8/layout/hierarchy1"/>
    <dgm:cxn modelId="{81718795-009F-8B49-AD41-BDD07EF78A93}" type="presParOf" srcId="{805B2F08-8F1A-F34C-9C23-B38AF150F353}" destId="{60752D0E-DF84-AE4A-AC93-59A706BDEFE5}" srcOrd="2" destOrd="0" presId="urn:microsoft.com/office/officeart/2005/8/layout/hierarchy1"/>
    <dgm:cxn modelId="{28B3D15D-C759-8C42-AF30-7CA3DDC422A5}" type="presParOf" srcId="{60752D0E-DF84-AE4A-AC93-59A706BDEFE5}" destId="{9B32DFED-C02B-324E-B6D9-804D71DD668D}" srcOrd="0" destOrd="0" presId="urn:microsoft.com/office/officeart/2005/8/layout/hierarchy1"/>
    <dgm:cxn modelId="{48FE66CA-B858-A74B-824F-A95C1CD5D63C}" type="presParOf" srcId="{9B32DFED-C02B-324E-B6D9-804D71DD668D}" destId="{AA364AA8-7915-7249-90A7-DC0F3F29A1DF}" srcOrd="0" destOrd="0" presId="urn:microsoft.com/office/officeart/2005/8/layout/hierarchy1"/>
    <dgm:cxn modelId="{3A37FB98-1DDD-5D40-A4D1-D1E356113983}" type="presParOf" srcId="{9B32DFED-C02B-324E-B6D9-804D71DD668D}" destId="{4AFBA22D-2895-5249-8E56-89065DE0DCC0}" srcOrd="1" destOrd="0" presId="urn:microsoft.com/office/officeart/2005/8/layout/hierarchy1"/>
    <dgm:cxn modelId="{9AEC8E03-1543-8D4E-B4BB-3AA61664F20F}" type="presParOf" srcId="{60752D0E-DF84-AE4A-AC93-59A706BDEFE5}" destId="{AB665FBA-83AA-7A4D-922F-1DA2E31729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C27B3F-EF51-4097-B239-1DDDA31EF49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6BCA3C9-8BF5-4F95-9962-0D39EAB39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Variant of RNN which has inherent feature to learn from the past</a:t>
          </a:r>
          <a:endParaRPr lang="en-US" dirty="0"/>
        </a:p>
      </dgm:t>
    </dgm:pt>
    <dgm:pt modelId="{2757A65C-68F5-45F5-A938-461C0A83B661}" type="parTrans" cxnId="{ABBC0C25-2415-4A3D-91F5-5180DF3A44AC}">
      <dgm:prSet/>
      <dgm:spPr/>
      <dgm:t>
        <a:bodyPr/>
        <a:lstStyle/>
        <a:p>
          <a:endParaRPr lang="en-US"/>
        </a:p>
      </dgm:t>
    </dgm:pt>
    <dgm:pt modelId="{F815E224-4BA7-422C-A9EA-CAC2FF5E6A06}" type="sibTrans" cxnId="{ABBC0C25-2415-4A3D-91F5-5180DF3A44AC}">
      <dgm:prSet/>
      <dgm:spPr/>
      <dgm:t>
        <a:bodyPr/>
        <a:lstStyle/>
        <a:p>
          <a:endParaRPr lang="en-US"/>
        </a:p>
      </dgm:t>
    </dgm:pt>
    <dgm:pt modelId="{D48E42D7-CDEA-4410-92A9-2877ACCA7F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Following a Bidirectional approach </a:t>
          </a:r>
          <a:endParaRPr lang="en-US" dirty="0"/>
        </a:p>
      </dgm:t>
    </dgm:pt>
    <dgm:pt modelId="{4C7E2E21-E197-4E5E-8A75-615558FBA9D4}" type="parTrans" cxnId="{A69F7DF6-2112-4400-872F-7FE9D7E6EC78}">
      <dgm:prSet/>
      <dgm:spPr/>
      <dgm:t>
        <a:bodyPr/>
        <a:lstStyle/>
        <a:p>
          <a:endParaRPr lang="en-US"/>
        </a:p>
      </dgm:t>
    </dgm:pt>
    <dgm:pt modelId="{1D6EF642-4B12-4E94-B1B6-36E025031CB9}" type="sibTrans" cxnId="{A69F7DF6-2112-4400-872F-7FE9D7E6EC78}">
      <dgm:prSet/>
      <dgm:spPr/>
      <dgm:t>
        <a:bodyPr/>
        <a:lstStyle/>
        <a:p>
          <a:endParaRPr lang="en-US"/>
        </a:p>
      </dgm:t>
    </dgm:pt>
    <dgm:pt modelId="{B9D002B0-9EBA-4F1C-8971-04D561F206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Split training and valdiation set</a:t>
          </a:r>
          <a:endParaRPr lang="en-US" dirty="0"/>
        </a:p>
      </dgm:t>
    </dgm:pt>
    <dgm:pt modelId="{5EAC8BB0-EABE-4FA6-B590-4D8667DCD65C}" type="parTrans" cxnId="{928566D1-9D8C-4331-AC8E-A65E538C80D3}">
      <dgm:prSet/>
      <dgm:spPr/>
      <dgm:t>
        <a:bodyPr/>
        <a:lstStyle/>
        <a:p>
          <a:endParaRPr lang="en-US"/>
        </a:p>
      </dgm:t>
    </dgm:pt>
    <dgm:pt modelId="{447BDA8B-CEB2-4A6B-913B-425A42E2F6CD}" type="sibTrans" cxnId="{928566D1-9D8C-4331-AC8E-A65E538C80D3}">
      <dgm:prSet/>
      <dgm:spPr/>
      <dgm:t>
        <a:bodyPr/>
        <a:lstStyle/>
        <a:p>
          <a:endParaRPr lang="en-US"/>
        </a:p>
      </dgm:t>
    </dgm:pt>
    <dgm:pt modelId="{360B8FE6-7E5F-485C-84F1-AE4FD47412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Tokenize the data</a:t>
          </a:r>
          <a:endParaRPr lang="en-US" dirty="0"/>
        </a:p>
      </dgm:t>
    </dgm:pt>
    <dgm:pt modelId="{264CBD5E-4F55-4A33-9EB5-7BA52AD50D5C}" type="parTrans" cxnId="{96180FDA-F28C-4F39-98BD-4D8F75204E40}">
      <dgm:prSet/>
      <dgm:spPr/>
      <dgm:t>
        <a:bodyPr/>
        <a:lstStyle/>
        <a:p>
          <a:endParaRPr lang="en-US"/>
        </a:p>
      </dgm:t>
    </dgm:pt>
    <dgm:pt modelId="{7067E8F4-6C18-4C8D-A9EF-10010696A3AC}" type="sibTrans" cxnId="{96180FDA-F28C-4F39-98BD-4D8F75204E40}">
      <dgm:prSet/>
      <dgm:spPr/>
      <dgm:t>
        <a:bodyPr/>
        <a:lstStyle/>
        <a:p>
          <a:endParaRPr lang="en-US"/>
        </a:p>
      </dgm:t>
    </dgm:pt>
    <dgm:pt modelId="{98CC5366-1F11-4810-A1D2-0E2A656419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Pad the sequences to vectorize the tweets</a:t>
          </a:r>
          <a:endParaRPr lang="en-US" dirty="0"/>
        </a:p>
      </dgm:t>
    </dgm:pt>
    <dgm:pt modelId="{D3729853-5787-4CC4-89A6-87A4DE21F9E4}" type="parTrans" cxnId="{540F8D92-C5F5-49FE-AEA0-D291FBE5957A}">
      <dgm:prSet/>
      <dgm:spPr/>
      <dgm:t>
        <a:bodyPr/>
        <a:lstStyle/>
        <a:p>
          <a:endParaRPr lang="en-US"/>
        </a:p>
      </dgm:t>
    </dgm:pt>
    <dgm:pt modelId="{7874BA7F-75A1-41BF-B263-62E176CA5EE2}" type="sibTrans" cxnId="{540F8D92-C5F5-49FE-AEA0-D291FBE5957A}">
      <dgm:prSet/>
      <dgm:spPr/>
      <dgm:t>
        <a:bodyPr/>
        <a:lstStyle/>
        <a:p>
          <a:endParaRPr lang="en-US"/>
        </a:p>
      </dgm:t>
    </dgm:pt>
    <dgm:pt modelId="{94ED190C-7979-354D-9262-2E8C1A1A18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We will use '</a:t>
          </a:r>
          <a:r>
            <a:rPr lang="en-US" b="0" i="0" dirty="0" err="1"/>
            <a:t>relu</a:t>
          </a:r>
          <a:r>
            <a:rPr lang="en-US" b="0" i="0" dirty="0"/>
            <a:t>' activation for hidden layers, SGD optimizer, cross entropy and SoftMax activation at the output layer</a:t>
          </a:r>
          <a:endParaRPr lang="en-US" dirty="0"/>
        </a:p>
      </dgm:t>
    </dgm:pt>
    <dgm:pt modelId="{92A1A538-FD12-0B4B-930D-F3FC2C7C6AE8}" type="parTrans" cxnId="{389A7372-BE6B-B145-B115-80347F085661}">
      <dgm:prSet/>
      <dgm:spPr/>
      <dgm:t>
        <a:bodyPr/>
        <a:lstStyle/>
        <a:p>
          <a:endParaRPr lang="en-US"/>
        </a:p>
      </dgm:t>
    </dgm:pt>
    <dgm:pt modelId="{6A515C27-2FC3-CA44-B9BE-6528F4BECF5A}" type="sibTrans" cxnId="{389A7372-BE6B-B145-B115-80347F085661}">
      <dgm:prSet/>
      <dgm:spPr/>
      <dgm:t>
        <a:bodyPr/>
        <a:lstStyle/>
        <a:p>
          <a:endParaRPr lang="en-US"/>
        </a:p>
      </dgm:t>
    </dgm:pt>
    <dgm:pt modelId="{9398E1C0-A37B-4E2A-9E11-9CCF1348F70F}" type="pres">
      <dgm:prSet presAssocID="{EDC27B3F-EF51-4097-B239-1DDDA31EF49C}" presName="root" presStyleCnt="0">
        <dgm:presLayoutVars>
          <dgm:dir/>
          <dgm:resizeHandles val="exact"/>
        </dgm:presLayoutVars>
      </dgm:prSet>
      <dgm:spPr/>
    </dgm:pt>
    <dgm:pt modelId="{037E5061-EF2E-4DFB-A54B-00D686BCD98C}" type="pres">
      <dgm:prSet presAssocID="{06BCA3C9-8BF5-4F95-9962-0D39EAB3906B}" presName="compNode" presStyleCnt="0"/>
      <dgm:spPr/>
    </dgm:pt>
    <dgm:pt modelId="{4CF10BA1-8C3C-4B9F-80E0-B19CD4E2B774}" type="pres">
      <dgm:prSet presAssocID="{06BCA3C9-8BF5-4F95-9962-0D39EAB3906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00D947B-5BBB-4D9F-A94F-0CB739E22B4E}" type="pres">
      <dgm:prSet presAssocID="{06BCA3C9-8BF5-4F95-9962-0D39EAB3906B}" presName="spaceRect" presStyleCnt="0"/>
      <dgm:spPr/>
    </dgm:pt>
    <dgm:pt modelId="{D22C1AD1-0855-4D17-9A68-6E2421C5C8A2}" type="pres">
      <dgm:prSet presAssocID="{06BCA3C9-8BF5-4F95-9962-0D39EAB3906B}" presName="textRect" presStyleLbl="revTx" presStyleIdx="0" presStyleCnt="6">
        <dgm:presLayoutVars>
          <dgm:chMax val="1"/>
          <dgm:chPref val="1"/>
        </dgm:presLayoutVars>
      </dgm:prSet>
      <dgm:spPr/>
    </dgm:pt>
    <dgm:pt modelId="{26EAF11E-15AD-42BD-94FC-DEAFE6C40C2C}" type="pres">
      <dgm:prSet presAssocID="{F815E224-4BA7-422C-A9EA-CAC2FF5E6A06}" presName="sibTrans" presStyleCnt="0"/>
      <dgm:spPr/>
    </dgm:pt>
    <dgm:pt modelId="{B26F9C76-796D-4CA1-ADFA-C7AD53583059}" type="pres">
      <dgm:prSet presAssocID="{D48E42D7-CDEA-4410-92A9-2877ACCA7FF5}" presName="compNode" presStyleCnt="0"/>
      <dgm:spPr/>
    </dgm:pt>
    <dgm:pt modelId="{5ECE677A-B212-491F-9AA6-BB9E68E8D982}" type="pres">
      <dgm:prSet presAssocID="{D48E42D7-CDEA-4410-92A9-2877ACCA7FF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1D7EEFF-564B-4C90-986F-FCED2974FB96}" type="pres">
      <dgm:prSet presAssocID="{D48E42D7-CDEA-4410-92A9-2877ACCA7FF5}" presName="spaceRect" presStyleCnt="0"/>
      <dgm:spPr/>
    </dgm:pt>
    <dgm:pt modelId="{3287ED1F-83EE-48B2-A181-F31D313C1218}" type="pres">
      <dgm:prSet presAssocID="{D48E42D7-CDEA-4410-92A9-2877ACCA7FF5}" presName="textRect" presStyleLbl="revTx" presStyleIdx="1" presStyleCnt="6">
        <dgm:presLayoutVars>
          <dgm:chMax val="1"/>
          <dgm:chPref val="1"/>
        </dgm:presLayoutVars>
      </dgm:prSet>
      <dgm:spPr/>
    </dgm:pt>
    <dgm:pt modelId="{29448AB3-0CB1-4932-A77C-EC2F15E4D765}" type="pres">
      <dgm:prSet presAssocID="{1D6EF642-4B12-4E94-B1B6-36E025031CB9}" presName="sibTrans" presStyleCnt="0"/>
      <dgm:spPr/>
    </dgm:pt>
    <dgm:pt modelId="{02820F39-100E-4ED9-BE4A-8C7E862B8845}" type="pres">
      <dgm:prSet presAssocID="{B9D002B0-9EBA-4F1C-8971-04D561F2067E}" presName="compNode" presStyleCnt="0"/>
      <dgm:spPr/>
    </dgm:pt>
    <dgm:pt modelId="{F61A72FF-8C5D-4163-8E24-8D4E363B3758}" type="pres">
      <dgm:prSet presAssocID="{B9D002B0-9EBA-4F1C-8971-04D561F2067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955C81E-6046-49D5-BA48-20B59FCB04C0}" type="pres">
      <dgm:prSet presAssocID="{B9D002B0-9EBA-4F1C-8971-04D561F2067E}" presName="spaceRect" presStyleCnt="0"/>
      <dgm:spPr/>
    </dgm:pt>
    <dgm:pt modelId="{2A72F4ED-1443-405B-B61E-8D97DFD25C2F}" type="pres">
      <dgm:prSet presAssocID="{B9D002B0-9EBA-4F1C-8971-04D561F2067E}" presName="textRect" presStyleLbl="revTx" presStyleIdx="2" presStyleCnt="6">
        <dgm:presLayoutVars>
          <dgm:chMax val="1"/>
          <dgm:chPref val="1"/>
        </dgm:presLayoutVars>
      </dgm:prSet>
      <dgm:spPr/>
    </dgm:pt>
    <dgm:pt modelId="{C7D1D0F7-B772-40BD-854D-7C09EE38303F}" type="pres">
      <dgm:prSet presAssocID="{447BDA8B-CEB2-4A6B-913B-425A42E2F6CD}" presName="sibTrans" presStyleCnt="0"/>
      <dgm:spPr/>
    </dgm:pt>
    <dgm:pt modelId="{A698C438-BAC6-4D02-BF29-721F20D543CC}" type="pres">
      <dgm:prSet presAssocID="{360B8FE6-7E5F-485C-84F1-AE4FD474128D}" presName="compNode" presStyleCnt="0"/>
      <dgm:spPr/>
    </dgm:pt>
    <dgm:pt modelId="{934F3CAF-CFE9-4FC0-A156-11BF52A3C366}" type="pres">
      <dgm:prSet presAssocID="{360B8FE6-7E5F-485C-84F1-AE4FD474128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6DF843E-7F1B-4327-8FBB-33305D6CF331}" type="pres">
      <dgm:prSet presAssocID="{360B8FE6-7E5F-485C-84F1-AE4FD474128D}" presName="spaceRect" presStyleCnt="0"/>
      <dgm:spPr/>
    </dgm:pt>
    <dgm:pt modelId="{ACDF0285-B17D-4E6D-891A-4F2CBDE80F3D}" type="pres">
      <dgm:prSet presAssocID="{360B8FE6-7E5F-485C-84F1-AE4FD474128D}" presName="textRect" presStyleLbl="revTx" presStyleIdx="3" presStyleCnt="6">
        <dgm:presLayoutVars>
          <dgm:chMax val="1"/>
          <dgm:chPref val="1"/>
        </dgm:presLayoutVars>
      </dgm:prSet>
      <dgm:spPr/>
    </dgm:pt>
    <dgm:pt modelId="{A864A771-A0B5-432E-8F50-B89255664C01}" type="pres">
      <dgm:prSet presAssocID="{7067E8F4-6C18-4C8D-A9EF-10010696A3AC}" presName="sibTrans" presStyleCnt="0"/>
      <dgm:spPr/>
    </dgm:pt>
    <dgm:pt modelId="{D7C2A703-E570-46A5-AFE0-BA178411773D}" type="pres">
      <dgm:prSet presAssocID="{98CC5366-1F11-4810-A1D2-0E2A65641911}" presName="compNode" presStyleCnt="0"/>
      <dgm:spPr/>
    </dgm:pt>
    <dgm:pt modelId="{12F115B7-0F97-4710-96B6-3B7DB20A8EF4}" type="pres">
      <dgm:prSet presAssocID="{98CC5366-1F11-4810-A1D2-0E2A6564191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EE4DED-8E85-4EF6-BAE8-5827CFAD71C5}" type="pres">
      <dgm:prSet presAssocID="{98CC5366-1F11-4810-A1D2-0E2A65641911}" presName="spaceRect" presStyleCnt="0"/>
      <dgm:spPr/>
    </dgm:pt>
    <dgm:pt modelId="{B55D7FCE-5654-417A-B89E-F2D0344E2751}" type="pres">
      <dgm:prSet presAssocID="{98CC5366-1F11-4810-A1D2-0E2A65641911}" presName="textRect" presStyleLbl="revTx" presStyleIdx="4" presStyleCnt="6">
        <dgm:presLayoutVars>
          <dgm:chMax val="1"/>
          <dgm:chPref val="1"/>
        </dgm:presLayoutVars>
      </dgm:prSet>
      <dgm:spPr/>
    </dgm:pt>
    <dgm:pt modelId="{24E67928-0899-504D-BF5A-DE55943BBACB}" type="pres">
      <dgm:prSet presAssocID="{7874BA7F-75A1-41BF-B263-62E176CA5EE2}" presName="sibTrans" presStyleCnt="0"/>
      <dgm:spPr/>
    </dgm:pt>
    <dgm:pt modelId="{41351865-E60A-EE4D-9EFC-E39A496BD6C2}" type="pres">
      <dgm:prSet presAssocID="{94ED190C-7979-354D-9262-2E8C1A1A18D9}" presName="compNode" presStyleCnt="0"/>
      <dgm:spPr/>
    </dgm:pt>
    <dgm:pt modelId="{B4C4E5E0-7400-9440-861F-5A495728F5EA}" type="pres">
      <dgm:prSet presAssocID="{94ED190C-7979-354D-9262-2E8C1A1A18D9}" presName="iconRect" presStyleLbl="node1" presStyleIdx="5" presStyleCnt="6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8CD5BD34-5DE2-8A4B-8E05-6563F5B623C2}" type="pres">
      <dgm:prSet presAssocID="{94ED190C-7979-354D-9262-2E8C1A1A18D9}" presName="spaceRect" presStyleCnt="0"/>
      <dgm:spPr/>
    </dgm:pt>
    <dgm:pt modelId="{1D5356AF-5F2C-3344-AFC6-FDB4DFF8CDBA}" type="pres">
      <dgm:prSet presAssocID="{94ED190C-7979-354D-9262-2E8C1A1A18D9}" presName="textRect" presStyleLbl="revTx" presStyleIdx="5" presStyleCnt="6" custScaleX="205618">
        <dgm:presLayoutVars>
          <dgm:chMax val="1"/>
          <dgm:chPref val="1"/>
        </dgm:presLayoutVars>
      </dgm:prSet>
      <dgm:spPr/>
    </dgm:pt>
  </dgm:ptLst>
  <dgm:cxnLst>
    <dgm:cxn modelId="{AD64DC22-0D9A-BC4C-94E6-E6FFA873F45F}" type="presOf" srcId="{B9D002B0-9EBA-4F1C-8971-04D561F2067E}" destId="{2A72F4ED-1443-405B-B61E-8D97DFD25C2F}" srcOrd="0" destOrd="0" presId="urn:microsoft.com/office/officeart/2018/2/layout/IconLabelList"/>
    <dgm:cxn modelId="{ABBC0C25-2415-4A3D-91F5-5180DF3A44AC}" srcId="{EDC27B3F-EF51-4097-B239-1DDDA31EF49C}" destId="{06BCA3C9-8BF5-4F95-9962-0D39EAB3906B}" srcOrd="0" destOrd="0" parTransId="{2757A65C-68F5-45F5-A938-461C0A83B661}" sibTransId="{F815E224-4BA7-422C-A9EA-CAC2FF5E6A06}"/>
    <dgm:cxn modelId="{7B9BE847-6F46-A74A-9C7C-A3D50E501F21}" type="presOf" srcId="{06BCA3C9-8BF5-4F95-9962-0D39EAB3906B}" destId="{D22C1AD1-0855-4D17-9A68-6E2421C5C8A2}" srcOrd="0" destOrd="0" presId="urn:microsoft.com/office/officeart/2018/2/layout/IconLabelList"/>
    <dgm:cxn modelId="{389A7372-BE6B-B145-B115-80347F085661}" srcId="{EDC27B3F-EF51-4097-B239-1DDDA31EF49C}" destId="{94ED190C-7979-354D-9262-2E8C1A1A18D9}" srcOrd="5" destOrd="0" parTransId="{92A1A538-FD12-0B4B-930D-F3FC2C7C6AE8}" sibTransId="{6A515C27-2FC3-CA44-B9BE-6528F4BECF5A}"/>
    <dgm:cxn modelId="{278A508D-BDD4-954E-BB27-0BCF51410415}" type="presOf" srcId="{94ED190C-7979-354D-9262-2E8C1A1A18D9}" destId="{1D5356AF-5F2C-3344-AFC6-FDB4DFF8CDBA}" srcOrd="0" destOrd="0" presId="urn:microsoft.com/office/officeart/2018/2/layout/IconLabelList"/>
    <dgm:cxn modelId="{540F8D92-C5F5-49FE-AEA0-D291FBE5957A}" srcId="{EDC27B3F-EF51-4097-B239-1DDDA31EF49C}" destId="{98CC5366-1F11-4810-A1D2-0E2A65641911}" srcOrd="4" destOrd="0" parTransId="{D3729853-5787-4CC4-89A6-87A4DE21F9E4}" sibTransId="{7874BA7F-75A1-41BF-B263-62E176CA5EE2}"/>
    <dgm:cxn modelId="{2DE08CAD-97EA-DF4D-B5E1-C3155A5E9EEC}" type="presOf" srcId="{360B8FE6-7E5F-485C-84F1-AE4FD474128D}" destId="{ACDF0285-B17D-4E6D-891A-4F2CBDE80F3D}" srcOrd="0" destOrd="0" presId="urn:microsoft.com/office/officeart/2018/2/layout/IconLabelList"/>
    <dgm:cxn modelId="{FE9B63C2-3A02-8B4F-8CE0-5A000DA7FF01}" type="presOf" srcId="{98CC5366-1F11-4810-A1D2-0E2A65641911}" destId="{B55D7FCE-5654-417A-B89E-F2D0344E2751}" srcOrd="0" destOrd="0" presId="urn:microsoft.com/office/officeart/2018/2/layout/IconLabelList"/>
    <dgm:cxn modelId="{4EFB0AC7-3C8E-4148-96D1-7BAB4FC8F336}" type="presOf" srcId="{EDC27B3F-EF51-4097-B239-1DDDA31EF49C}" destId="{9398E1C0-A37B-4E2A-9E11-9CCF1348F70F}" srcOrd="0" destOrd="0" presId="urn:microsoft.com/office/officeart/2018/2/layout/IconLabelList"/>
    <dgm:cxn modelId="{928566D1-9D8C-4331-AC8E-A65E538C80D3}" srcId="{EDC27B3F-EF51-4097-B239-1DDDA31EF49C}" destId="{B9D002B0-9EBA-4F1C-8971-04D561F2067E}" srcOrd="2" destOrd="0" parTransId="{5EAC8BB0-EABE-4FA6-B590-4D8667DCD65C}" sibTransId="{447BDA8B-CEB2-4A6B-913B-425A42E2F6CD}"/>
    <dgm:cxn modelId="{96180FDA-F28C-4F39-98BD-4D8F75204E40}" srcId="{EDC27B3F-EF51-4097-B239-1DDDA31EF49C}" destId="{360B8FE6-7E5F-485C-84F1-AE4FD474128D}" srcOrd="3" destOrd="0" parTransId="{264CBD5E-4F55-4A33-9EB5-7BA52AD50D5C}" sibTransId="{7067E8F4-6C18-4C8D-A9EF-10010696A3AC}"/>
    <dgm:cxn modelId="{A9F4E7E4-63A2-8241-812C-39BEA807C026}" type="presOf" srcId="{D48E42D7-CDEA-4410-92A9-2877ACCA7FF5}" destId="{3287ED1F-83EE-48B2-A181-F31D313C1218}" srcOrd="0" destOrd="0" presId="urn:microsoft.com/office/officeart/2018/2/layout/IconLabelList"/>
    <dgm:cxn modelId="{A69F7DF6-2112-4400-872F-7FE9D7E6EC78}" srcId="{EDC27B3F-EF51-4097-B239-1DDDA31EF49C}" destId="{D48E42D7-CDEA-4410-92A9-2877ACCA7FF5}" srcOrd="1" destOrd="0" parTransId="{4C7E2E21-E197-4E5E-8A75-615558FBA9D4}" sibTransId="{1D6EF642-4B12-4E94-B1B6-36E025031CB9}"/>
    <dgm:cxn modelId="{F998E166-AC1A-0C45-A837-A61F75267B29}" type="presParOf" srcId="{9398E1C0-A37B-4E2A-9E11-9CCF1348F70F}" destId="{037E5061-EF2E-4DFB-A54B-00D686BCD98C}" srcOrd="0" destOrd="0" presId="urn:microsoft.com/office/officeart/2018/2/layout/IconLabelList"/>
    <dgm:cxn modelId="{53DA75F7-DB4A-B142-BF38-E9C117AC61C1}" type="presParOf" srcId="{037E5061-EF2E-4DFB-A54B-00D686BCD98C}" destId="{4CF10BA1-8C3C-4B9F-80E0-B19CD4E2B774}" srcOrd="0" destOrd="0" presId="urn:microsoft.com/office/officeart/2018/2/layout/IconLabelList"/>
    <dgm:cxn modelId="{279DE7DC-F785-884E-8FB1-686F20F39116}" type="presParOf" srcId="{037E5061-EF2E-4DFB-A54B-00D686BCD98C}" destId="{C00D947B-5BBB-4D9F-A94F-0CB739E22B4E}" srcOrd="1" destOrd="0" presId="urn:microsoft.com/office/officeart/2018/2/layout/IconLabelList"/>
    <dgm:cxn modelId="{6DD0FC2B-003A-B640-9A41-FB8801B89233}" type="presParOf" srcId="{037E5061-EF2E-4DFB-A54B-00D686BCD98C}" destId="{D22C1AD1-0855-4D17-9A68-6E2421C5C8A2}" srcOrd="2" destOrd="0" presId="urn:microsoft.com/office/officeart/2018/2/layout/IconLabelList"/>
    <dgm:cxn modelId="{FDC2BE2C-F1A6-E84B-93F8-DDA279886A4A}" type="presParOf" srcId="{9398E1C0-A37B-4E2A-9E11-9CCF1348F70F}" destId="{26EAF11E-15AD-42BD-94FC-DEAFE6C40C2C}" srcOrd="1" destOrd="0" presId="urn:microsoft.com/office/officeart/2018/2/layout/IconLabelList"/>
    <dgm:cxn modelId="{A74B0E07-43B5-124E-BB90-9E2A36135C22}" type="presParOf" srcId="{9398E1C0-A37B-4E2A-9E11-9CCF1348F70F}" destId="{B26F9C76-796D-4CA1-ADFA-C7AD53583059}" srcOrd="2" destOrd="0" presId="urn:microsoft.com/office/officeart/2018/2/layout/IconLabelList"/>
    <dgm:cxn modelId="{F1FB150B-D48D-7B4E-9267-11BFB9FBEEBF}" type="presParOf" srcId="{B26F9C76-796D-4CA1-ADFA-C7AD53583059}" destId="{5ECE677A-B212-491F-9AA6-BB9E68E8D982}" srcOrd="0" destOrd="0" presId="urn:microsoft.com/office/officeart/2018/2/layout/IconLabelList"/>
    <dgm:cxn modelId="{4D6794B8-5D0B-5B4C-A73D-6BD152B1C151}" type="presParOf" srcId="{B26F9C76-796D-4CA1-ADFA-C7AD53583059}" destId="{F1D7EEFF-564B-4C90-986F-FCED2974FB96}" srcOrd="1" destOrd="0" presId="urn:microsoft.com/office/officeart/2018/2/layout/IconLabelList"/>
    <dgm:cxn modelId="{17189741-CEF9-7446-888B-8DA5C06A3BEF}" type="presParOf" srcId="{B26F9C76-796D-4CA1-ADFA-C7AD53583059}" destId="{3287ED1F-83EE-48B2-A181-F31D313C1218}" srcOrd="2" destOrd="0" presId="urn:microsoft.com/office/officeart/2018/2/layout/IconLabelList"/>
    <dgm:cxn modelId="{5839BE7A-CAED-9749-941F-F86AD9C08A46}" type="presParOf" srcId="{9398E1C0-A37B-4E2A-9E11-9CCF1348F70F}" destId="{29448AB3-0CB1-4932-A77C-EC2F15E4D765}" srcOrd="3" destOrd="0" presId="urn:microsoft.com/office/officeart/2018/2/layout/IconLabelList"/>
    <dgm:cxn modelId="{AB7EEBDA-EEF1-CC44-B48E-3B9CDDA57F92}" type="presParOf" srcId="{9398E1C0-A37B-4E2A-9E11-9CCF1348F70F}" destId="{02820F39-100E-4ED9-BE4A-8C7E862B8845}" srcOrd="4" destOrd="0" presId="urn:microsoft.com/office/officeart/2018/2/layout/IconLabelList"/>
    <dgm:cxn modelId="{D4E48002-657C-AC4E-8759-E1879B08A9A5}" type="presParOf" srcId="{02820F39-100E-4ED9-BE4A-8C7E862B8845}" destId="{F61A72FF-8C5D-4163-8E24-8D4E363B3758}" srcOrd="0" destOrd="0" presId="urn:microsoft.com/office/officeart/2018/2/layout/IconLabelList"/>
    <dgm:cxn modelId="{3ED17FB3-01B6-A04C-8957-D417860042A8}" type="presParOf" srcId="{02820F39-100E-4ED9-BE4A-8C7E862B8845}" destId="{2955C81E-6046-49D5-BA48-20B59FCB04C0}" srcOrd="1" destOrd="0" presId="urn:microsoft.com/office/officeart/2018/2/layout/IconLabelList"/>
    <dgm:cxn modelId="{52958074-3AA5-FB41-B0F2-D52B8756F3B0}" type="presParOf" srcId="{02820F39-100E-4ED9-BE4A-8C7E862B8845}" destId="{2A72F4ED-1443-405B-B61E-8D97DFD25C2F}" srcOrd="2" destOrd="0" presId="urn:microsoft.com/office/officeart/2018/2/layout/IconLabelList"/>
    <dgm:cxn modelId="{984CACA0-61E6-BF42-A94D-547D32E337B6}" type="presParOf" srcId="{9398E1C0-A37B-4E2A-9E11-9CCF1348F70F}" destId="{C7D1D0F7-B772-40BD-854D-7C09EE38303F}" srcOrd="5" destOrd="0" presId="urn:microsoft.com/office/officeart/2018/2/layout/IconLabelList"/>
    <dgm:cxn modelId="{4C81D05A-2C7B-A74E-B396-08AD54A83BBC}" type="presParOf" srcId="{9398E1C0-A37B-4E2A-9E11-9CCF1348F70F}" destId="{A698C438-BAC6-4D02-BF29-721F20D543CC}" srcOrd="6" destOrd="0" presId="urn:microsoft.com/office/officeart/2018/2/layout/IconLabelList"/>
    <dgm:cxn modelId="{8F073272-638F-A64A-8E1F-9CE8A9D80035}" type="presParOf" srcId="{A698C438-BAC6-4D02-BF29-721F20D543CC}" destId="{934F3CAF-CFE9-4FC0-A156-11BF52A3C366}" srcOrd="0" destOrd="0" presId="urn:microsoft.com/office/officeart/2018/2/layout/IconLabelList"/>
    <dgm:cxn modelId="{3D2D3A12-0B08-3F4A-AEB0-8515702099F8}" type="presParOf" srcId="{A698C438-BAC6-4D02-BF29-721F20D543CC}" destId="{06DF843E-7F1B-4327-8FBB-33305D6CF331}" srcOrd="1" destOrd="0" presId="urn:microsoft.com/office/officeart/2018/2/layout/IconLabelList"/>
    <dgm:cxn modelId="{5147BA0A-3D98-1847-892F-8F63306FCA2D}" type="presParOf" srcId="{A698C438-BAC6-4D02-BF29-721F20D543CC}" destId="{ACDF0285-B17D-4E6D-891A-4F2CBDE80F3D}" srcOrd="2" destOrd="0" presId="urn:microsoft.com/office/officeart/2018/2/layout/IconLabelList"/>
    <dgm:cxn modelId="{186307ED-5C24-F342-A061-DF78ACEC0D72}" type="presParOf" srcId="{9398E1C0-A37B-4E2A-9E11-9CCF1348F70F}" destId="{A864A771-A0B5-432E-8F50-B89255664C01}" srcOrd="7" destOrd="0" presId="urn:microsoft.com/office/officeart/2018/2/layout/IconLabelList"/>
    <dgm:cxn modelId="{873D89EE-C882-F642-869A-82BB002ADE75}" type="presParOf" srcId="{9398E1C0-A37B-4E2A-9E11-9CCF1348F70F}" destId="{D7C2A703-E570-46A5-AFE0-BA178411773D}" srcOrd="8" destOrd="0" presId="urn:microsoft.com/office/officeart/2018/2/layout/IconLabelList"/>
    <dgm:cxn modelId="{76559662-F6D9-EB44-8E57-CB9503DC5B98}" type="presParOf" srcId="{D7C2A703-E570-46A5-AFE0-BA178411773D}" destId="{12F115B7-0F97-4710-96B6-3B7DB20A8EF4}" srcOrd="0" destOrd="0" presId="urn:microsoft.com/office/officeart/2018/2/layout/IconLabelList"/>
    <dgm:cxn modelId="{5C1F92E5-5206-7C45-A46D-46410E5FB5C6}" type="presParOf" srcId="{D7C2A703-E570-46A5-AFE0-BA178411773D}" destId="{65EE4DED-8E85-4EF6-BAE8-5827CFAD71C5}" srcOrd="1" destOrd="0" presId="urn:microsoft.com/office/officeart/2018/2/layout/IconLabelList"/>
    <dgm:cxn modelId="{411C2862-B7CE-5D4C-BC99-C8ED06ED2E08}" type="presParOf" srcId="{D7C2A703-E570-46A5-AFE0-BA178411773D}" destId="{B55D7FCE-5654-417A-B89E-F2D0344E2751}" srcOrd="2" destOrd="0" presId="urn:microsoft.com/office/officeart/2018/2/layout/IconLabelList"/>
    <dgm:cxn modelId="{E0797888-C1A5-B848-BD3D-0822C758492D}" type="presParOf" srcId="{9398E1C0-A37B-4E2A-9E11-9CCF1348F70F}" destId="{24E67928-0899-504D-BF5A-DE55943BBACB}" srcOrd="9" destOrd="0" presId="urn:microsoft.com/office/officeart/2018/2/layout/IconLabelList"/>
    <dgm:cxn modelId="{0C067D83-D5A2-3D49-B3D0-5CF4E5AE0186}" type="presParOf" srcId="{9398E1C0-A37B-4E2A-9E11-9CCF1348F70F}" destId="{41351865-E60A-EE4D-9EFC-E39A496BD6C2}" srcOrd="10" destOrd="0" presId="urn:microsoft.com/office/officeart/2018/2/layout/IconLabelList"/>
    <dgm:cxn modelId="{50CE9735-1624-FA48-AAD3-6CD3F68235ED}" type="presParOf" srcId="{41351865-E60A-EE4D-9EFC-E39A496BD6C2}" destId="{B4C4E5E0-7400-9440-861F-5A495728F5EA}" srcOrd="0" destOrd="0" presId="urn:microsoft.com/office/officeart/2018/2/layout/IconLabelList"/>
    <dgm:cxn modelId="{371765D8-B2FA-C64C-B6E1-7FA8E43A8A40}" type="presParOf" srcId="{41351865-E60A-EE4D-9EFC-E39A496BD6C2}" destId="{8CD5BD34-5DE2-8A4B-8E05-6563F5B623C2}" srcOrd="1" destOrd="0" presId="urn:microsoft.com/office/officeart/2018/2/layout/IconLabelList"/>
    <dgm:cxn modelId="{24C7EDDF-D387-5344-8211-9172E9F30C3E}" type="presParOf" srcId="{41351865-E60A-EE4D-9EFC-E39A496BD6C2}" destId="{1D5356AF-5F2C-3344-AFC6-FDB4DFF8CD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C27B3F-EF51-4097-B239-1DDDA31EF49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6BCA3C9-8BF5-4F95-9962-0D39EAB3906B}">
      <dgm:prSet/>
      <dgm:spPr/>
      <dgm:t>
        <a:bodyPr/>
        <a:lstStyle/>
        <a:p>
          <a:r>
            <a:rPr lang="en-US" b="0" i="0" dirty="0"/>
            <a:t>To figure out the relationship between words in dataset</a:t>
          </a:r>
          <a:endParaRPr lang="en-US" dirty="0"/>
        </a:p>
      </dgm:t>
    </dgm:pt>
    <dgm:pt modelId="{2757A65C-68F5-45F5-A938-461C0A83B661}" type="parTrans" cxnId="{ABBC0C25-2415-4A3D-91F5-5180DF3A44AC}">
      <dgm:prSet/>
      <dgm:spPr/>
      <dgm:t>
        <a:bodyPr/>
        <a:lstStyle/>
        <a:p>
          <a:endParaRPr lang="en-US"/>
        </a:p>
      </dgm:t>
    </dgm:pt>
    <dgm:pt modelId="{F815E224-4BA7-422C-A9EA-CAC2FF5E6A06}" type="sibTrans" cxnId="{ABBC0C25-2415-4A3D-91F5-5180DF3A44AC}">
      <dgm:prSet/>
      <dgm:spPr/>
      <dgm:t>
        <a:bodyPr/>
        <a:lstStyle/>
        <a:p>
          <a:endParaRPr lang="en-US"/>
        </a:p>
      </dgm:t>
    </dgm:pt>
    <dgm:pt modelId="{D48E42D7-CDEA-4410-92A9-2877ACCA7FF5}">
      <dgm:prSet/>
      <dgm:spPr/>
      <dgm:t>
        <a:bodyPr/>
        <a:lstStyle/>
        <a:p>
          <a:r>
            <a:rPr lang="en-US" b="0" i="0" dirty="0"/>
            <a:t>Convert the 'Sentiment' into categorical codes</a:t>
          </a:r>
          <a:endParaRPr lang="en-US" dirty="0"/>
        </a:p>
      </dgm:t>
    </dgm:pt>
    <dgm:pt modelId="{4C7E2E21-E197-4E5E-8A75-615558FBA9D4}" type="parTrans" cxnId="{A69F7DF6-2112-4400-872F-7FE9D7E6EC78}">
      <dgm:prSet/>
      <dgm:spPr/>
      <dgm:t>
        <a:bodyPr/>
        <a:lstStyle/>
        <a:p>
          <a:endParaRPr lang="en-US"/>
        </a:p>
      </dgm:t>
    </dgm:pt>
    <dgm:pt modelId="{1D6EF642-4B12-4E94-B1B6-36E025031CB9}" type="sibTrans" cxnId="{A69F7DF6-2112-4400-872F-7FE9D7E6EC78}">
      <dgm:prSet/>
      <dgm:spPr/>
      <dgm:t>
        <a:bodyPr/>
        <a:lstStyle/>
        <a:p>
          <a:endParaRPr lang="en-US"/>
        </a:p>
      </dgm:t>
    </dgm:pt>
    <dgm:pt modelId="{B9D002B0-9EBA-4F1C-8971-04D561F2067E}">
      <dgm:prSet/>
      <dgm:spPr/>
      <dgm:t>
        <a:bodyPr/>
        <a:lstStyle/>
        <a:p>
          <a:r>
            <a:rPr lang="en-US" b="0" i="0" dirty="0"/>
            <a:t>CNNs achieve state-of-the-art results on problems such as document/text classification used in sentiment analysis and related problems</a:t>
          </a:r>
          <a:endParaRPr lang="en-US" dirty="0"/>
        </a:p>
      </dgm:t>
    </dgm:pt>
    <dgm:pt modelId="{5EAC8BB0-EABE-4FA6-B590-4D8667DCD65C}" type="parTrans" cxnId="{928566D1-9D8C-4331-AC8E-A65E538C80D3}">
      <dgm:prSet/>
      <dgm:spPr/>
      <dgm:t>
        <a:bodyPr/>
        <a:lstStyle/>
        <a:p>
          <a:endParaRPr lang="en-US"/>
        </a:p>
      </dgm:t>
    </dgm:pt>
    <dgm:pt modelId="{447BDA8B-CEB2-4A6B-913B-425A42E2F6CD}" type="sibTrans" cxnId="{928566D1-9D8C-4331-AC8E-A65E538C80D3}">
      <dgm:prSet/>
      <dgm:spPr/>
      <dgm:t>
        <a:bodyPr/>
        <a:lstStyle/>
        <a:p>
          <a:endParaRPr lang="en-US"/>
        </a:p>
      </dgm:t>
    </dgm:pt>
    <dgm:pt modelId="{360B8FE6-7E5F-485C-84F1-AE4FD474128D}">
      <dgm:prSet/>
      <dgm:spPr/>
      <dgm:t>
        <a:bodyPr/>
        <a:lstStyle/>
        <a:p>
          <a:r>
            <a:rPr lang="en-US" dirty="0"/>
            <a:t>Building the model with Optimal hyperparameters</a:t>
          </a:r>
        </a:p>
      </dgm:t>
    </dgm:pt>
    <dgm:pt modelId="{264CBD5E-4F55-4A33-9EB5-7BA52AD50D5C}" type="parTrans" cxnId="{96180FDA-F28C-4F39-98BD-4D8F75204E40}">
      <dgm:prSet/>
      <dgm:spPr/>
      <dgm:t>
        <a:bodyPr/>
        <a:lstStyle/>
        <a:p>
          <a:endParaRPr lang="en-US"/>
        </a:p>
      </dgm:t>
    </dgm:pt>
    <dgm:pt modelId="{7067E8F4-6C18-4C8D-A9EF-10010696A3AC}" type="sibTrans" cxnId="{96180FDA-F28C-4F39-98BD-4D8F75204E40}">
      <dgm:prSet/>
      <dgm:spPr/>
      <dgm:t>
        <a:bodyPr/>
        <a:lstStyle/>
        <a:p>
          <a:endParaRPr lang="en-US"/>
        </a:p>
      </dgm:t>
    </dgm:pt>
    <dgm:pt modelId="{98CC5366-1F11-4810-A1D2-0E2A65641911}">
      <dgm:prSet/>
      <dgm:spPr/>
      <dgm:t>
        <a:bodyPr/>
        <a:lstStyle/>
        <a:p>
          <a:r>
            <a:rPr lang="en-US" dirty="0"/>
            <a:t>Use 'tanh' activation for hidden layers, SGD optimizer, cross entropy and SoftMax activation at the output layer</a:t>
          </a:r>
        </a:p>
        <a:p>
          <a:r>
            <a:rPr lang="en-US" dirty="0"/>
            <a:t>[ ]</a:t>
          </a:r>
        </a:p>
        <a:p>
          <a:endParaRPr lang="en-US" dirty="0"/>
        </a:p>
      </dgm:t>
    </dgm:pt>
    <dgm:pt modelId="{D3729853-5787-4CC4-89A6-87A4DE21F9E4}" type="parTrans" cxnId="{540F8D92-C5F5-49FE-AEA0-D291FBE5957A}">
      <dgm:prSet/>
      <dgm:spPr/>
      <dgm:t>
        <a:bodyPr/>
        <a:lstStyle/>
        <a:p>
          <a:endParaRPr lang="en-US"/>
        </a:p>
      </dgm:t>
    </dgm:pt>
    <dgm:pt modelId="{7874BA7F-75A1-41BF-B263-62E176CA5EE2}" type="sibTrans" cxnId="{540F8D92-C5F5-49FE-AEA0-D291FBE5957A}">
      <dgm:prSet/>
      <dgm:spPr/>
      <dgm:t>
        <a:bodyPr/>
        <a:lstStyle/>
        <a:p>
          <a:endParaRPr lang="en-US"/>
        </a:p>
      </dgm:t>
    </dgm:pt>
    <dgm:pt modelId="{9398E1C0-A37B-4E2A-9E11-9CCF1348F70F}" type="pres">
      <dgm:prSet presAssocID="{EDC27B3F-EF51-4097-B239-1DDDA31EF49C}" presName="root" presStyleCnt="0">
        <dgm:presLayoutVars>
          <dgm:dir/>
          <dgm:resizeHandles val="exact"/>
        </dgm:presLayoutVars>
      </dgm:prSet>
      <dgm:spPr/>
    </dgm:pt>
    <dgm:pt modelId="{037E5061-EF2E-4DFB-A54B-00D686BCD98C}" type="pres">
      <dgm:prSet presAssocID="{06BCA3C9-8BF5-4F95-9962-0D39EAB3906B}" presName="compNode" presStyleCnt="0"/>
      <dgm:spPr/>
    </dgm:pt>
    <dgm:pt modelId="{4CF10BA1-8C3C-4B9F-80E0-B19CD4E2B774}" type="pres">
      <dgm:prSet presAssocID="{06BCA3C9-8BF5-4F95-9962-0D39EAB390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00D947B-5BBB-4D9F-A94F-0CB739E22B4E}" type="pres">
      <dgm:prSet presAssocID="{06BCA3C9-8BF5-4F95-9962-0D39EAB3906B}" presName="spaceRect" presStyleCnt="0"/>
      <dgm:spPr/>
    </dgm:pt>
    <dgm:pt modelId="{D22C1AD1-0855-4D17-9A68-6E2421C5C8A2}" type="pres">
      <dgm:prSet presAssocID="{06BCA3C9-8BF5-4F95-9962-0D39EAB3906B}" presName="textRect" presStyleLbl="revTx" presStyleIdx="0" presStyleCnt="5">
        <dgm:presLayoutVars>
          <dgm:chMax val="1"/>
          <dgm:chPref val="1"/>
        </dgm:presLayoutVars>
      </dgm:prSet>
      <dgm:spPr/>
    </dgm:pt>
    <dgm:pt modelId="{26EAF11E-15AD-42BD-94FC-DEAFE6C40C2C}" type="pres">
      <dgm:prSet presAssocID="{F815E224-4BA7-422C-A9EA-CAC2FF5E6A06}" presName="sibTrans" presStyleCnt="0"/>
      <dgm:spPr/>
    </dgm:pt>
    <dgm:pt modelId="{B26F9C76-796D-4CA1-ADFA-C7AD53583059}" type="pres">
      <dgm:prSet presAssocID="{D48E42D7-CDEA-4410-92A9-2877ACCA7FF5}" presName="compNode" presStyleCnt="0"/>
      <dgm:spPr/>
    </dgm:pt>
    <dgm:pt modelId="{5ECE677A-B212-491F-9AA6-BB9E68E8D982}" type="pres">
      <dgm:prSet presAssocID="{D48E42D7-CDEA-4410-92A9-2877ACCA7FF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1D7EEFF-564B-4C90-986F-FCED2974FB96}" type="pres">
      <dgm:prSet presAssocID="{D48E42D7-CDEA-4410-92A9-2877ACCA7FF5}" presName="spaceRect" presStyleCnt="0"/>
      <dgm:spPr/>
    </dgm:pt>
    <dgm:pt modelId="{3287ED1F-83EE-48B2-A181-F31D313C1218}" type="pres">
      <dgm:prSet presAssocID="{D48E42D7-CDEA-4410-92A9-2877ACCA7FF5}" presName="textRect" presStyleLbl="revTx" presStyleIdx="1" presStyleCnt="5">
        <dgm:presLayoutVars>
          <dgm:chMax val="1"/>
          <dgm:chPref val="1"/>
        </dgm:presLayoutVars>
      </dgm:prSet>
      <dgm:spPr/>
    </dgm:pt>
    <dgm:pt modelId="{29448AB3-0CB1-4932-A77C-EC2F15E4D765}" type="pres">
      <dgm:prSet presAssocID="{1D6EF642-4B12-4E94-B1B6-36E025031CB9}" presName="sibTrans" presStyleCnt="0"/>
      <dgm:spPr/>
    </dgm:pt>
    <dgm:pt modelId="{02820F39-100E-4ED9-BE4A-8C7E862B8845}" type="pres">
      <dgm:prSet presAssocID="{B9D002B0-9EBA-4F1C-8971-04D561F2067E}" presName="compNode" presStyleCnt="0"/>
      <dgm:spPr/>
    </dgm:pt>
    <dgm:pt modelId="{F61A72FF-8C5D-4163-8E24-8D4E363B3758}" type="pres">
      <dgm:prSet presAssocID="{B9D002B0-9EBA-4F1C-8971-04D561F206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955C81E-6046-49D5-BA48-20B59FCB04C0}" type="pres">
      <dgm:prSet presAssocID="{B9D002B0-9EBA-4F1C-8971-04D561F2067E}" presName="spaceRect" presStyleCnt="0"/>
      <dgm:spPr/>
    </dgm:pt>
    <dgm:pt modelId="{2A72F4ED-1443-405B-B61E-8D97DFD25C2F}" type="pres">
      <dgm:prSet presAssocID="{B9D002B0-9EBA-4F1C-8971-04D561F2067E}" presName="textRect" presStyleLbl="revTx" presStyleIdx="2" presStyleCnt="5">
        <dgm:presLayoutVars>
          <dgm:chMax val="1"/>
          <dgm:chPref val="1"/>
        </dgm:presLayoutVars>
      </dgm:prSet>
      <dgm:spPr/>
    </dgm:pt>
    <dgm:pt modelId="{C7D1D0F7-B772-40BD-854D-7C09EE38303F}" type="pres">
      <dgm:prSet presAssocID="{447BDA8B-CEB2-4A6B-913B-425A42E2F6CD}" presName="sibTrans" presStyleCnt="0"/>
      <dgm:spPr/>
    </dgm:pt>
    <dgm:pt modelId="{A698C438-BAC6-4D02-BF29-721F20D543CC}" type="pres">
      <dgm:prSet presAssocID="{360B8FE6-7E5F-485C-84F1-AE4FD474128D}" presName="compNode" presStyleCnt="0"/>
      <dgm:spPr/>
    </dgm:pt>
    <dgm:pt modelId="{934F3CAF-CFE9-4FC0-A156-11BF52A3C366}" type="pres">
      <dgm:prSet presAssocID="{360B8FE6-7E5F-485C-84F1-AE4FD474128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6DF843E-7F1B-4327-8FBB-33305D6CF331}" type="pres">
      <dgm:prSet presAssocID="{360B8FE6-7E5F-485C-84F1-AE4FD474128D}" presName="spaceRect" presStyleCnt="0"/>
      <dgm:spPr/>
    </dgm:pt>
    <dgm:pt modelId="{ACDF0285-B17D-4E6D-891A-4F2CBDE80F3D}" type="pres">
      <dgm:prSet presAssocID="{360B8FE6-7E5F-485C-84F1-AE4FD474128D}" presName="textRect" presStyleLbl="revTx" presStyleIdx="3" presStyleCnt="5">
        <dgm:presLayoutVars>
          <dgm:chMax val="1"/>
          <dgm:chPref val="1"/>
        </dgm:presLayoutVars>
      </dgm:prSet>
      <dgm:spPr/>
    </dgm:pt>
    <dgm:pt modelId="{A864A771-A0B5-432E-8F50-B89255664C01}" type="pres">
      <dgm:prSet presAssocID="{7067E8F4-6C18-4C8D-A9EF-10010696A3AC}" presName="sibTrans" presStyleCnt="0"/>
      <dgm:spPr/>
    </dgm:pt>
    <dgm:pt modelId="{D7C2A703-E570-46A5-AFE0-BA178411773D}" type="pres">
      <dgm:prSet presAssocID="{98CC5366-1F11-4810-A1D2-0E2A65641911}" presName="compNode" presStyleCnt="0"/>
      <dgm:spPr/>
    </dgm:pt>
    <dgm:pt modelId="{12F115B7-0F97-4710-96B6-3B7DB20A8EF4}" type="pres">
      <dgm:prSet presAssocID="{98CC5366-1F11-4810-A1D2-0E2A6564191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EE4DED-8E85-4EF6-BAE8-5827CFAD71C5}" type="pres">
      <dgm:prSet presAssocID="{98CC5366-1F11-4810-A1D2-0E2A65641911}" presName="spaceRect" presStyleCnt="0"/>
      <dgm:spPr/>
    </dgm:pt>
    <dgm:pt modelId="{B55D7FCE-5654-417A-B89E-F2D0344E2751}" type="pres">
      <dgm:prSet presAssocID="{98CC5366-1F11-4810-A1D2-0E2A65641911}" presName="textRect" presStyleLbl="revTx" presStyleIdx="4" presStyleCnt="5" custScaleX="182954">
        <dgm:presLayoutVars>
          <dgm:chMax val="1"/>
          <dgm:chPref val="1"/>
        </dgm:presLayoutVars>
      </dgm:prSet>
      <dgm:spPr/>
    </dgm:pt>
  </dgm:ptLst>
  <dgm:cxnLst>
    <dgm:cxn modelId="{286BC00B-C457-7D4C-8281-0D9997B6FD93}" type="presOf" srcId="{D48E42D7-CDEA-4410-92A9-2877ACCA7FF5}" destId="{3287ED1F-83EE-48B2-A181-F31D313C1218}" srcOrd="0" destOrd="0" presId="urn:microsoft.com/office/officeart/2018/2/layout/IconLabelList"/>
    <dgm:cxn modelId="{12620911-7C77-F14E-A042-A234B3A506AF}" type="presOf" srcId="{EDC27B3F-EF51-4097-B239-1DDDA31EF49C}" destId="{9398E1C0-A37B-4E2A-9E11-9CCF1348F70F}" srcOrd="0" destOrd="0" presId="urn:microsoft.com/office/officeart/2018/2/layout/IconLabelList"/>
    <dgm:cxn modelId="{B7B38C20-453A-FF4E-8016-1893F88B2E3F}" type="presOf" srcId="{98CC5366-1F11-4810-A1D2-0E2A65641911}" destId="{B55D7FCE-5654-417A-B89E-F2D0344E2751}" srcOrd="0" destOrd="0" presId="urn:microsoft.com/office/officeart/2018/2/layout/IconLabelList"/>
    <dgm:cxn modelId="{ABBC0C25-2415-4A3D-91F5-5180DF3A44AC}" srcId="{EDC27B3F-EF51-4097-B239-1DDDA31EF49C}" destId="{06BCA3C9-8BF5-4F95-9962-0D39EAB3906B}" srcOrd="0" destOrd="0" parTransId="{2757A65C-68F5-45F5-A938-461C0A83B661}" sibTransId="{F815E224-4BA7-422C-A9EA-CAC2FF5E6A06}"/>
    <dgm:cxn modelId="{93C7D93D-D4F9-404F-B40F-31F420CB996E}" type="presOf" srcId="{360B8FE6-7E5F-485C-84F1-AE4FD474128D}" destId="{ACDF0285-B17D-4E6D-891A-4F2CBDE80F3D}" srcOrd="0" destOrd="0" presId="urn:microsoft.com/office/officeart/2018/2/layout/IconLabelList"/>
    <dgm:cxn modelId="{540F8D92-C5F5-49FE-AEA0-D291FBE5957A}" srcId="{EDC27B3F-EF51-4097-B239-1DDDA31EF49C}" destId="{98CC5366-1F11-4810-A1D2-0E2A65641911}" srcOrd="4" destOrd="0" parTransId="{D3729853-5787-4CC4-89A6-87A4DE21F9E4}" sibTransId="{7874BA7F-75A1-41BF-B263-62E176CA5EE2}"/>
    <dgm:cxn modelId="{928566D1-9D8C-4331-AC8E-A65E538C80D3}" srcId="{EDC27B3F-EF51-4097-B239-1DDDA31EF49C}" destId="{B9D002B0-9EBA-4F1C-8971-04D561F2067E}" srcOrd="2" destOrd="0" parTransId="{5EAC8BB0-EABE-4FA6-B590-4D8667DCD65C}" sibTransId="{447BDA8B-CEB2-4A6B-913B-425A42E2F6CD}"/>
    <dgm:cxn modelId="{96180FDA-F28C-4F39-98BD-4D8F75204E40}" srcId="{EDC27B3F-EF51-4097-B239-1DDDA31EF49C}" destId="{360B8FE6-7E5F-485C-84F1-AE4FD474128D}" srcOrd="3" destOrd="0" parTransId="{264CBD5E-4F55-4A33-9EB5-7BA52AD50D5C}" sibTransId="{7067E8F4-6C18-4C8D-A9EF-10010696A3AC}"/>
    <dgm:cxn modelId="{A6F0CCDE-802C-A947-9617-120F73A9FB18}" type="presOf" srcId="{06BCA3C9-8BF5-4F95-9962-0D39EAB3906B}" destId="{D22C1AD1-0855-4D17-9A68-6E2421C5C8A2}" srcOrd="0" destOrd="0" presId="urn:microsoft.com/office/officeart/2018/2/layout/IconLabelList"/>
    <dgm:cxn modelId="{5695EAEE-4148-3446-B358-4E458899A29F}" type="presOf" srcId="{B9D002B0-9EBA-4F1C-8971-04D561F2067E}" destId="{2A72F4ED-1443-405B-B61E-8D97DFD25C2F}" srcOrd="0" destOrd="0" presId="urn:microsoft.com/office/officeart/2018/2/layout/IconLabelList"/>
    <dgm:cxn modelId="{A69F7DF6-2112-4400-872F-7FE9D7E6EC78}" srcId="{EDC27B3F-EF51-4097-B239-1DDDA31EF49C}" destId="{D48E42D7-CDEA-4410-92A9-2877ACCA7FF5}" srcOrd="1" destOrd="0" parTransId="{4C7E2E21-E197-4E5E-8A75-615558FBA9D4}" sibTransId="{1D6EF642-4B12-4E94-B1B6-36E025031CB9}"/>
    <dgm:cxn modelId="{882F2567-62BC-2047-92F3-2C1A73464CC8}" type="presParOf" srcId="{9398E1C0-A37B-4E2A-9E11-9CCF1348F70F}" destId="{037E5061-EF2E-4DFB-A54B-00D686BCD98C}" srcOrd="0" destOrd="0" presId="urn:microsoft.com/office/officeart/2018/2/layout/IconLabelList"/>
    <dgm:cxn modelId="{8AB19FBD-7046-5441-9217-167BB7CDB443}" type="presParOf" srcId="{037E5061-EF2E-4DFB-A54B-00D686BCD98C}" destId="{4CF10BA1-8C3C-4B9F-80E0-B19CD4E2B774}" srcOrd="0" destOrd="0" presId="urn:microsoft.com/office/officeart/2018/2/layout/IconLabelList"/>
    <dgm:cxn modelId="{A79C05DA-CBDB-2543-837B-176705D81555}" type="presParOf" srcId="{037E5061-EF2E-4DFB-A54B-00D686BCD98C}" destId="{C00D947B-5BBB-4D9F-A94F-0CB739E22B4E}" srcOrd="1" destOrd="0" presId="urn:microsoft.com/office/officeart/2018/2/layout/IconLabelList"/>
    <dgm:cxn modelId="{8897D873-6E83-054A-A669-F484528A2140}" type="presParOf" srcId="{037E5061-EF2E-4DFB-A54B-00D686BCD98C}" destId="{D22C1AD1-0855-4D17-9A68-6E2421C5C8A2}" srcOrd="2" destOrd="0" presId="urn:microsoft.com/office/officeart/2018/2/layout/IconLabelList"/>
    <dgm:cxn modelId="{A7C7DCEE-1B44-AE49-BFDA-537606D46FC8}" type="presParOf" srcId="{9398E1C0-A37B-4E2A-9E11-9CCF1348F70F}" destId="{26EAF11E-15AD-42BD-94FC-DEAFE6C40C2C}" srcOrd="1" destOrd="0" presId="urn:microsoft.com/office/officeart/2018/2/layout/IconLabelList"/>
    <dgm:cxn modelId="{0EF10C19-D65A-5C4B-8D00-263CFB88AFE4}" type="presParOf" srcId="{9398E1C0-A37B-4E2A-9E11-9CCF1348F70F}" destId="{B26F9C76-796D-4CA1-ADFA-C7AD53583059}" srcOrd="2" destOrd="0" presId="urn:microsoft.com/office/officeart/2018/2/layout/IconLabelList"/>
    <dgm:cxn modelId="{E47BB7F7-2F14-254F-9875-FCD67FA38C6A}" type="presParOf" srcId="{B26F9C76-796D-4CA1-ADFA-C7AD53583059}" destId="{5ECE677A-B212-491F-9AA6-BB9E68E8D982}" srcOrd="0" destOrd="0" presId="urn:microsoft.com/office/officeart/2018/2/layout/IconLabelList"/>
    <dgm:cxn modelId="{51686300-889E-7E49-A788-B8EE00F6A15D}" type="presParOf" srcId="{B26F9C76-796D-4CA1-ADFA-C7AD53583059}" destId="{F1D7EEFF-564B-4C90-986F-FCED2974FB96}" srcOrd="1" destOrd="0" presId="urn:microsoft.com/office/officeart/2018/2/layout/IconLabelList"/>
    <dgm:cxn modelId="{0C85298B-54A1-5B44-85C5-0CB2369A11BF}" type="presParOf" srcId="{B26F9C76-796D-4CA1-ADFA-C7AD53583059}" destId="{3287ED1F-83EE-48B2-A181-F31D313C1218}" srcOrd="2" destOrd="0" presId="urn:microsoft.com/office/officeart/2018/2/layout/IconLabelList"/>
    <dgm:cxn modelId="{19EDA555-0838-4B44-913B-E28ECA33CCFA}" type="presParOf" srcId="{9398E1C0-A37B-4E2A-9E11-9CCF1348F70F}" destId="{29448AB3-0CB1-4932-A77C-EC2F15E4D765}" srcOrd="3" destOrd="0" presId="urn:microsoft.com/office/officeart/2018/2/layout/IconLabelList"/>
    <dgm:cxn modelId="{B07A0C71-B983-5447-A90E-3A13D8CE9351}" type="presParOf" srcId="{9398E1C0-A37B-4E2A-9E11-9CCF1348F70F}" destId="{02820F39-100E-4ED9-BE4A-8C7E862B8845}" srcOrd="4" destOrd="0" presId="urn:microsoft.com/office/officeart/2018/2/layout/IconLabelList"/>
    <dgm:cxn modelId="{E0306084-2DC0-2743-9E02-C5F2623221AE}" type="presParOf" srcId="{02820F39-100E-4ED9-BE4A-8C7E862B8845}" destId="{F61A72FF-8C5D-4163-8E24-8D4E363B3758}" srcOrd="0" destOrd="0" presId="urn:microsoft.com/office/officeart/2018/2/layout/IconLabelList"/>
    <dgm:cxn modelId="{08938122-9796-A346-AE22-29BC0D58FB3C}" type="presParOf" srcId="{02820F39-100E-4ED9-BE4A-8C7E862B8845}" destId="{2955C81E-6046-49D5-BA48-20B59FCB04C0}" srcOrd="1" destOrd="0" presId="urn:microsoft.com/office/officeart/2018/2/layout/IconLabelList"/>
    <dgm:cxn modelId="{2578D21B-89A3-8841-A03A-206847345389}" type="presParOf" srcId="{02820F39-100E-4ED9-BE4A-8C7E862B8845}" destId="{2A72F4ED-1443-405B-B61E-8D97DFD25C2F}" srcOrd="2" destOrd="0" presId="urn:microsoft.com/office/officeart/2018/2/layout/IconLabelList"/>
    <dgm:cxn modelId="{97EE9BB5-427D-A041-A1C1-A0F3059841F7}" type="presParOf" srcId="{9398E1C0-A37B-4E2A-9E11-9CCF1348F70F}" destId="{C7D1D0F7-B772-40BD-854D-7C09EE38303F}" srcOrd="5" destOrd="0" presId="urn:microsoft.com/office/officeart/2018/2/layout/IconLabelList"/>
    <dgm:cxn modelId="{20E70320-49D8-E64A-BEEA-9903E04AD6EA}" type="presParOf" srcId="{9398E1C0-A37B-4E2A-9E11-9CCF1348F70F}" destId="{A698C438-BAC6-4D02-BF29-721F20D543CC}" srcOrd="6" destOrd="0" presId="urn:microsoft.com/office/officeart/2018/2/layout/IconLabelList"/>
    <dgm:cxn modelId="{C0782691-E88A-AB44-87AE-6B7921A0A2E3}" type="presParOf" srcId="{A698C438-BAC6-4D02-BF29-721F20D543CC}" destId="{934F3CAF-CFE9-4FC0-A156-11BF52A3C366}" srcOrd="0" destOrd="0" presId="urn:microsoft.com/office/officeart/2018/2/layout/IconLabelList"/>
    <dgm:cxn modelId="{6F8011A0-FB0E-AA4C-8EF1-2609865F153F}" type="presParOf" srcId="{A698C438-BAC6-4D02-BF29-721F20D543CC}" destId="{06DF843E-7F1B-4327-8FBB-33305D6CF331}" srcOrd="1" destOrd="0" presId="urn:microsoft.com/office/officeart/2018/2/layout/IconLabelList"/>
    <dgm:cxn modelId="{02F45861-C760-C947-9122-D8C2BBF4D023}" type="presParOf" srcId="{A698C438-BAC6-4D02-BF29-721F20D543CC}" destId="{ACDF0285-B17D-4E6D-891A-4F2CBDE80F3D}" srcOrd="2" destOrd="0" presId="urn:microsoft.com/office/officeart/2018/2/layout/IconLabelList"/>
    <dgm:cxn modelId="{5E4CFB14-14D2-3447-95E1-35BC85EF735E}" type="presParOf" srcId="{9398E1C0-A37B-4E2A-9E11-9CCF1348F70F}" destId="{A864A771-A0B5-432E-8F50-B89255664C01}" srcOrd="7" destOrd="0" presId="urn:microsoft.com/office/officeart/2018/2/layout/IconLabelList"/>
    <dgm:cxn modelId="{8B0059F0-34F8-C54C-97F0-55EFCBBA120C}" type="presParOf" srcId="{9398E1C0-A37B-4E2A-9E11-9CCF1348F70F}" destId="{D7C2A703-E570-46A5-AFE0-BA178411773D}" srcOrd="8" destOrd="0" presId="urn:microsoft.com/office/officeart/2018/2/layout/IconLabelList"/>
    <dgm:cxn modelId="{CAD28DD6-8EE3-474C-ADC9-58E55CCFF2E2}" type="presParOf" srcId="{D7C2A703-E570-46A5-AFE0-BA178411773D}" destId="{12F115B7-0F97-4710-96B6-3B7DB20A8EF4}" srcOrd="0" destOrd="0" presId="urn:microsoft.com/office/officeart/2018/2/layout/IconLabelList"/>
    <dgm:cxn modelId="{D570BC2B-2798-3D43-A49D-0CB953EB6BC7}" type="presParOf" srcId="{D7C2A703-E570-46A5-AFE0-BA178411773D}" destId="{65EE4DED-8E85-4EF6-BAE8-5827CFAD71C5}" srcOrd="1" destOrd="0" presId="urn:microsoft.com/office/officeart/2018/2/layout/IconLabelList"/>
    <dgm:cxn modelId="{FD322D95-9854-5F49-A92A-6D2FAA52F2CD}" type="presParOf" srcId="{D7C2A703-E570-46A5-AFE0-BA178411773D}" destId="{B55D7FCE-5654-417A-B89E-F2D0344E27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C27B3F-EF51-4097-B239-1DDDA31EF49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6BCA3C9-8BF5-4F95-9962-0D39EAB3906B}">
      <dgm:prSet/>
      <dgm:spPr/>
      <dgm:t>
        <a:bodyPr/>
        <a:lstStyle/>
        <a:p>
          <a:r>
            <a:rPr lang="en-US" b="0" i="0"/>
            <a:t>Text and pattern recognition</a:t>
          </a:r>
          <a:endParaRPr lang="en-US"/>
        </a:p>
      </dgm:t>
    </dgm:pt>
    <dgm:pt modelId="{2757A65C-68F5-45F5-A938-461C0A83B661}" type="parTrans" cxnId="{ABBC0C25-2415-4A3D-91F5-5180DF3A44AC}">
      <dgm:prSet/>
      <dgm:spPr/>
      <dgm:t>
        <a:bodyPr/>
        <a:lstStyle/>
        <a:p>
          <a:endParaRPr lang="en-US"/>
        </a:p>
      </dgm:t>
    </dgm:pt>
    <dgm:pt modelId="{F815E224-4BA7-422C-A9EA-CAC2FF5E6A06}" type="sibTrans" cxnId="{ABBC0C25-2415-4A3D-91F5-5180DF3A44AC}">
      <dgm:prSet/>
      <dgm:spPr/>
      <dgm:t>
        <a:bodyPr/>
        <a:lstStyle/>
        <a:p>
          <a:endParaRPr lang="en-US"/>
        </a:p>
      </dgm:t>
    </dgm:pt>
    <dgm:pt modelId="{D48E42D7-CDEA-4410-92A9-2877ACCA7FF5}">
      <dgm:prSet/>
      <dgm:spPr/>
      <dgm:t>
        <a:bodyPr/>
        <a:lstStyle/>
        <a:p>
          <a:r>
            <a:rPr lang="en-US" b="0"/>
            <a:t>Model training</a:t>
          </a:r>
          <a:endParaRPr lang="en-US"/>
        </a:p>
      </dgm:t>
    </dgm:pt>
    <dgm:pt modelId="{4C7E2E21-E197-4E5E-8A75-615558FBA9D4}" type="parTrans" cxnId="{A69F7DF6-2112-4400-872F-7FE9D7E6EC78}">
      <dgm:prSet/>
      <dgm:spPr/>
      <dgm:t>
        <a:bodyPr/>
        <a:lstStyle/>
        <a:p>
          <a:endParaRPr lang="en-US"/>
        </a:p>
      </dgm:t>
    </dgm:pt>
    <dgm:pt modelId="{1D6EF642-4B12-4E94-B1B6-36E025031CB9}" type="sibTrans" cxnId="{A69F7DF6-2112-4400-872F-7FE9D7E6EC78}">
      <dgm:prSet/>
      <dgm:spPr/>
      <dgm:t>
        <a:bodyPr/>
        <a:lstStyle/>
        <a:p>
          <a:endParaRPr lang="en-US"/>
        </a:p>
      </dgm:t>
    </dgm:pt>
    <dgm:pt modelId="{B9D002B0-9EBA-4F1C-8971-04D561F2067E}">
      <dgm:prSet/>
      <dgm:spPr/>
      <dgm:t>
        <a:bodyPr/>
        <a:lstStyle/>
        <a:p>
          <a:r>
            <a:rPr lang="en-US" b="0" i="0"/>
            <a:t>Convert the 'Sentiment' into categorical codes, define the model and find the best hyper parameters to get the most optimal results</a:t>
          </a:r>
          <a:endParaRPr lang="en-US"/>
        </a:p>
      </dgm:t>
    </dgm:pt>
    <dgm:pt modelId="{5EAC8BB0-EABE-4FA6-B590-4D8667DCD65C}" type="parTrans" cxnId="{928566D1-9D8C-4331-AC8E-A65E538C80D3}">
      <dgm:prSet/>
      <dgm:spPr/>
      <dgm:t>
        <a:bodyPr/>
        <a:lstStyle/>
        <a:p>
          <a:endParaRPr lang="en-US"/>
        </a:p>
      </dgm:t>
    </dgm:pt>
    <dgm:pt modelId="{447BDA8B-CEB2-4A6B-913B-425A42E2F6CD}" type="sibTrans" cxnId="{928566D1-9D8C-4331-AC8E-A65E538C80D3}">
      <dgm:prSet/>
      <dgm:spPr/>
      <dgm:t>
        <a:bodyPr/>
        <a:lstStyle/>
        <a:p>
          <a:endParaRPr lang="en-US"/>
        </a:p>
      </dgm:t>
    </dgm:pt>
    <dgm:pt modelId="{360B8FE6-7E5F-485C-84F1-AE4FD474128D}">
      <dgm:prSet/>
      <dgm:spPr/>
      <dgm:t>
        <a:bodyPr/>
        <a:lstStyle/>
        <a:p>
          <a:r>
            <a:rPr lang="en-US" b="0"/>
            <a:t>Normalization</a:t>
          </a:r>
          <a:endParaRPr lang="en-US"/>
        </a:p>
      </dgm:t>
    </dgm:pt>
    <dgm:pt modelId="{264CBD5E-4F55-4A33-9EB5-7BA52AD50D5C}" type="parTrans" cxnId="{96180FDA-F28C-4F39-98BD-4D8F75204E40}">
      <dgm:prSet/>
      <dgm:spPr/>
      <dgm:t>
        <a:bodyPr/>
        <a:lstStyle/>
        <a:p>
          <a:endParaRPr lang="en-US"/>
        </a:p>
      </dgm:t>
    </dgm:pt>
    <dgm:pt modelId="{7067E8F4-6C18-4C8D-A9EF-10010696A3AC}" type="sibTrans" cxnId="{96180FDA-F28C-4F39-98BD-4D8F75204E40}">
      <dgm:prSet/>
      <dgm:spPr/>
      <dgm:t>
        <a:bodyPr/>
        <a:lstStyle/>
        <a:p>
          <a:endParaRPr lang="en-US"/>
        </a:p>
      </dgm:t>
    </dgm:pt>
    <dgm:pt modelId="{98CC5366-1F11-4810-A1D2-0E2A65641911}">
      <dgm:prSet/>
      <dgm:spPr/>
      <dgm:t>
        <a:bodyPr/>
        <a:lstStyle/>
        <a:p>
          <a:r>
            <a:rPr lang="en-US" b="0" i="0"/>
            <a:t>we will use 'softmax' as default activation function for hidden layers, SGD optimizer, cross entropy</a:t>
          </a:r>
          <a:endParaRPr lang="en-US"/>
        </a:p>
      </dgm:t>
    </dgm:pt>
    <dgm:pt modelId="{D3729853-5787-4CC4-89A6-87A4DE21F9E4}" type="parTrans" cxnId="{540F8D92-C5F5-49FE-AEA0-D291FBE5957A}">
      <dgm:prSet/>
      <dgm:spPr/>
      <dgm:t>
        <a:bodyPr/>
        <a:lstStyle/>
        <a:p>
          <a:endParaRPr lang="en-US"/>
        </a:p>
      </dgm:t>
    </dgm:pt>
    <dgm:pt modelId="{7874BA7F-75A1-41BF-B263-62E176CA5EE2}" type="sibTrans" cxnId="{540F8D92-C5F5-49FE-AEA0-D291FBE5957A}">
      <dgm:prSet/>
      <dgm:spPr/>
      <dgm:t>
        <a:bodyPr/>
        <a:lstStyle/>
        <a:p>
          <a:endParaRPr lang="en-US"/>
        </a:p>
      </dgm:t>
    </dgm:pt>
    <dgm:pt modelId="{9398E1C0-A37B-4E2A-9E11-9CCF1348F70F}" type="pres">
      <dgm:prSet presAssocID="{EDC27B3F-EF51-4097-B239-1DDDA31EF49C}" presName="root" presStyleCnt="0">
        <dgm:presLayoutVars>
          <dgm:dir/>
          <dgm:resizeHandles val="exact"/>
        </dgm:presLayoutVars>
      </dgm:prSet>
      <dgm:spPr/>
    </dgm:pt>
    <dgm:pt modelId="{037E5061-EF2E-4DFB-A54B-00D686BCD98C}" type="pres">
      <dgm:prSet presAssocID="{06BCA3C9-8BF5-4F95-9962-0D39EAB3906B}" presName="compNode" presStyleCnt="0"/>
      <dgm:spPr/>
    </dgm:pt>
    <dgm:pt modelId="{4CF10BA1-8C3C-4B9F-80E0-B19CD4E2B774}" type="pres">
      <dgm:prSet presAssocID="{06BCA3C9-8BF5-4F95-9962-0D39EAB3906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00D947B-5BBB-4D9F-A94F-0CB739E22B4E}" type="pres">
      <dgm:prSet presAssocID="{06BCA3C9-8BF5-4F95-9962-0D39EAB3906B}" presName="spaceRect" presStyleCnt="0"/>
      <dgm:spPr/>
    </dgm:pt>
    <dgm:pt modelId="{D22C1AD1-0855-4D17-9A68-6E2421C5C8A2}" type="pres">
      <dgm:prSet presAssocID="{06BCA3C9-8BF5-4F95-9962-0D39EAB3906B}" presName="textRect" presStyleLbl="revTx" presStyleIdx="0" presStyleCnt="5">
        <dgm:presLayoutVars>
          <dgm:chMax val="1"/>
          <dgm:chPref val="1"/>
        </dgm:presLayoutVars>
      </dgm:prSet>
      <dgm:spPr/>
    </dgm:pt>
    <dgm:pt modelId="{26EAF11E-15AD-42BD-94FC-DEAFE6C40C2C}" type="pres">
      <dgm:prSet presAssocID="{F815E224-4BA7-422C-A9EA-CAC2FF5E6A06}" presName="sibTrans" presStyleCnt="0"/>
      <dgm:spPr/>
    </dgm:pt>
    <dgm:pt modelId="{02820F39-100E-4ED9-BE4A-8C7E862B8845}" type="pres">
      <dgm:prSet presAssocID="{B9D002B0-9EBA-4F1C-8971-04D561F2067E}" presName="compNode" presStyleCnt="0"/>
      <dgm:spPr/>
    </dgm:pt>
    <dgm:pt modelId="{F61A72FF-8C5D-4163-8E24-8D4E363B3758}" type="pres">
      <dgm:prSet presAssocID="{B9D002B0-9EBA-4F1C-8971-04D561F2067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955C81E-6046-49D5-BA48-20B59FCB04C0}" type="pres">
      <dgm:prSet presAssocID="{B9D002B0-9EBA-4F1C-8971-04D561F2067E}" presName="spaceRect" presStyleCnt="0"/>
      <dgm:spPr/>
    </dgm:pt>
    <dgm:pt modelId="{2A72F4ED-1443-405B-B61E-8D97DFD25C2F}" type="pres">
      <dgm:prSet presAssocID="{B9D002B0-9EBA-4F1C-8971-04D561F2067E}" presName="textRect" presStyleLbl="revTx" presStyleIdx="1" presStyleCnt="5">
        <dgm:presLayoutVars>
          <dgm:chMax val="1"/>
          <dgm:chPref val="1"/>
        </dgm:presLayoutVars>
      </dgm:prSet>
      <dgm:spPr/>
    </dgm:pt>
    <dgm:pt modelId="{C7D1D0F7-B772-40BD-854D-7C09EE38303F}" type="pres">
      <dgm:prSet presAssocID="{447BDA8B-CEB2-4A6B-913B-425A42E2F6CD}" presName="sibTrans" presStyleCnt="0"/>
      <dgm:spPr/>
    </dgm:pt>
    <dgm:pt modelId="{A698C438-BAC6-4D02-BF29-721F20D543CC}" type="pres">
      <dgm:prSet presAssocID="{360B8FE6-7E5F-485C-84F1-AE4FD474128D}" presName="compNode" presStyleCnt="0"/>
      <dgm:spPr/>
    </dgm:pt>
    <dgm:pt modelId="{934F3CAF-CFE9-4FC0-A156-11BF52A3C366}" type="pres">
      <dgm:prSet presAssocID="{360B8FE6-7E5F-485C-84F1-AE4FD47412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6DF843E-7F1B-4327-8FBB-33305D6CF331}" type="pres">
      <dgm:prSet presAssocID="{360B8FE6-7E5F-485C-84F1-AE4FD474128D}" presName="spaceRect" presStyleCnt="0"/>
      <dgm:spPr/>
    </dgm:pt>
    <dgm:pt modelId="{ACDF0285-B17D-4E6D-891A-4F2CBDE80F3D}" type="pres">
      <dgm:prSet presAssocID="{360B8FE6-7E5F-485C-84F1-AE4FD474128D}" presName="textRect" presStyleLbl="revTx" presStyleIdx="2" presStyleCnt="5">
        <dgm:presLayoutVars>
          <dgm:chMax val="1"/>
          <dgm:chPref val="1"/>
        </dgm:presLayoutVars>
      </dgm:prSet>
      <dgm:spPr/>
    </dgm:pt>
    <dgm:pt modelId="{A864A771-A0B5-432E-8F50-B89255664C01}" type="pres">
      <dgm:prSet presAssocID="{7067E8F4-6C18-4C8D-A9EF-10010696A3AC}" presName="sibTrans" presStyleCnt="0"/>
      <dgm:spPr/>
    </dgm:pt>
    <dgm:pt modelId="{D7C2A703-E570-46A5-AFE0-BA178411773D}" type="pres">
      <dgm:prSet presAssocID="{98CC5366-1F11-4810-A1D2-0E2A65641911}" presName="compNode" presStyleCnt="0"/>
      <dgm:spPr/>
    </dgm:pt>
    <dgm:pt modelId="{12F115B7-0F97-4710-96B6-3B7DB20A8EF4}" type="pres">
      <dgm:prSet presAssocID="{98CC5366-1F11-4810-A1D2-0E2A656419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5EE4DED-8E85-4EF6-BAE8-5827CFAD71C5}" type="pres">
      <dgm:prSet presAssocID="{98CC5366-1F11-4810-A1D2-0E2A65641911}" presName="spaceRect" presStyleCnt="0"/>
      <dgm:spPr/>
    </dgm:pt>
    <dgm:pt modelId="{B55D7FCE-5654-417A-B89E-F2D0344E2751}" type="pres">
      <dgm:prSet presAssocID="{98CC5366-1F11-4810-A1D2-0E2A65641911}" presName="textRect" presStyleLbl="revTx" presStyleIdx="3" presStyleCnt="5" custScaleX="198667">
        <dgm:presLayoutVars>
          <dgm:chMax val="1"/>
          <dgm:chPref val="1"/>
        </dgm:presLayoutVars>
      </dgm:prSet>
      <dgm:spPr/>
    </dgm:pt>
    <dgm:pt modelId="{24E67928-0899-504D-BF5A-DE55943BBACB}" type="pres">
      <dgm:prSet presAssocID="{7874BA7F-75A1-41BF-B263-62E176CA5EE2}" presName="sibTrans" presStyleCnt="0"/>
      <dgm:spPr/>
    </dgm:pt>
    <dgm:pt modelId="{B26F9C76-796D-4CA1-ADFA-C7AD53583059}" type="pres">
      <dgm:prSet presAssocID="{D48E42D7-CDEA-4410-92A9-2877ACCA7FF5}" presName="compNode" presStyleCnt="0"/>
      <dgm:spPr/>
    </dgm:pt>
    <dgm:pt modelId="{5ECE677A-B212-491F-9AA6-BB9E68E8D982}" type="pres">
      <dgm:prSet presAssocID="{D48E42D7-CDEA-4410-92A9-2877ACCA7FF5}" presName="iconRect" presStyleLbl="node1" presStyleIdx="4" presStyleCnt="5" custFlipVert="1" custFlipHor="1" custScaleX="75613" custScaleY="6835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5000" b="-5000"/>
          </a:stretch>
        </a:blipFill>
        <a:ln>
          <a:noFill/>
        </a:ln>
      </dgm:spPr>
    </dgm:pt>
    <dgm:pt modelId="{F1D7EEFF-564B-4C90-986F-FCED2974FB96}" type="pres">
      <dgm:prSet presAssocID="{D48E42D7-CDEA-4410-92A9-2877ACCA7FF5}" presName="spaceRect" presStyleCnt="0"/>
      <dgm:spPr/>
    </dgm:pt>
    <dgm:pt modelId="{3287ED1F-83EE-48B2-A181-F31D313C1218}" type="pres">
      <dgm:prSet presAssocID="{D48E42D7-CDEA-4410-92A9-2877ACCA7FF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FE571E-166D-EB4B-9A8C-BBCEE5D972F7}" type="presOf" srcId="{360B8FE6-7E5F-485C-84F1-AE4FD474128D}" destId="{ACDF0285-B17D-4E6D-891A-4F2CBDE80F3D}" srcOrd="0" destOrd="0" presId="urn:microsoft.com/office/officeart/2018/2/layout/IconLabelList"/>
    <dgm:cxn modelId="{ABBC0C25-2415-4A3D-91F5-5180DF3A44AC}" srcId="{EDC27B3F-EF51-4097-B239-1DDDA31EF49C}" destId="{06BCA3C9-8BF5-4F95-9962-0D39EAB3906B}" srcOrd="0" destOrd="0" parTransId="{2757A65C-68F5-45F5-A938-461C0A83B661}" sibTransId="{F815E224-4BA7-422C-A9EA-CAC2FF5E6A06}"/>
    <dgm:cxn modelId="{EEE11F46-FCC7-DE46-9B63-6EDD8E6105EC}" type="presOf" srcId="{06BCA3C9-8BF5-4F95-9962-0D39EAB3906B}" destId="{D22C1AD1-0855-4D17-9A68-6E2421C5C8A2}" srcOrd="0" destOrd="0" presId="urn:microsoft.com/office/officeart/2018/2/layout/IconLabelList"/>
    <dgm:cxn modelId="{7F25E176-1225-434A-87B9-17D4E5CE4A47}" type="presOf" srcId="{B9D002B0-9EBA-4F1C-8971-04D561F2067E}" destId="{2A72F4ED-1443-405B-B61E-8D97DFD25C2F}" srcOrd="0" destOrd="0" presId="urn:microsoft.com/office/officeart/2018/2/layout/IconLabelList"/>
    <dgm:cxn modelId="{540F8D92-C5F5-49FE-AEA0-D291FBE5957A}" srcId="{EDC27B3F-EF51-4097-B239-1DDDA31EF49C}" destId="{98CC5366-1F11-4810-A1D2-0E2A65641911}" srcOrd="3" destOrd="0" parTransId="{D3729853-5787-4CC4-89A6-87A4DE21F9E4}" sibTransId="{7874BA7F-75A1-41BF-B263-62E176CA5EE2}"/>
    <dgm:cxn modelId="{B1741A9E-D735-404A-94DB-944B9FC07CBF}" type="presOf" srcId="{D48E42D7-CDEA-4410-92A9-2877ACCA7FF5}" destId="{3287ED1F-83EE-48B2-A181-F31D313C1218}" srcOrd="0" destOrd="0" presId="urn:microsoft.com/office/officeart/2018/2/layout/IconLabelList"/>
    <dgm:cxn modelId="{4EFB0AC7-3C8E-4148-96D1-7BAB4FC8F336}" type="presOf" srcId="{EDC27B3F-EF51-4097-B239-1DDDA31EF49C}" destId="{9398E1C0-A37B-4E2A-9E11-9CCF1348F70F}" srcOrd="0" destOrd="0" presId="urn:microsoft.com/office/officeart/2018/2/layout/IconLabelList"/>
    <dgm:cxn modelId="{531C35D1-61A4-5C48-AEE0-555DAF04065B}" type="presOf" srcId="{98CC5366-1F11-4810-A1D2-0E2A65641911}" destId="{B55D7FCE-5654-417A-B89E-F2D0344E2751}" srcOrd="0" destOrd="0" presId="urn:microsoft.com/office/officeart/2018/2/layout/IconLabelList"/>
    <dgm:cxn modelId="{928566D1-9D8C-4331-AC8E-A65E538C80D3}" srcId="{EDC27B3F-EF51-4097-B239-1DDDA31EF49C}" destId="{B9D002B0-9EBA-4F1C-8971-04D561F2067E}" srcOrd="1" destOrd="0" parTransId="{5EAC8BB0-EABE-4FA6-B590-4D8667DCD65C}" sibTransId="{447BDA8B-CEB2-4A6B-913B-425A42E2F6CD}"/>
    <dgm:cxn modelId="{96180FDA-F28C-4F39-98BD-4D8F75204E40}" srcId="{EDC27B3F-EF51-4097-B239-1DDDA31EF49C}" destId="{360B8FE6-7E5F-485C-84F1-AE4FD474128D}" srcOrd="2" destOrd="0" parTransId="{264CBD5E-4F55-4A33-9EB5-7BA52AD50D5C}" sibTransId="{7067E8F4-6C18-4C8D-A9EF-10010696A3AC}"/>
    <dgm:cxn modelId="{A69F7DF6-2112-4400-872F-7FE9D7E6EC78}" srcId="{EDC27B3F-EF51-4097-B239-1DDDA31EF49C}" destId="{D48E42D7-CDEA-4410-92A9-2877ACCA7FF5}" srcOrd="4" destOrd="0" parTransId="{4C7E2E21-E197-4E5E-8A75-615558FBA9D4}" sibTransId="{1D6EF642-4B12-4E94-B1B6-36E025031CB9}"/>
    <dgm:cxn modelId="{5AAD0C6E-D99A-8547-9FDB-69D41893D8D7}" type="presParOf" srcId="{9398E1C0-A37B-4E2A-9E11-9CCF1348F70F}" destId="{037E5061-EF2E-4DFB-A54B-00D686BCD98C}" srcOrd="0" destOrd="0" presId="urn:microsoft.com/office/officeart/2018/2/layout/IconLabelList"/>
    <dgm:cxn modelId="{CE6CDB79-C69D-BB40-812F-41330142EC58}" type="presParOf" srcId="{037E5061-EF2E-4DFB-A54B-00D686BCD98C}" destId="{4CF10BA1-8C3C-4B9F-80E0-B19CD4E2B774}" srcOrd="0" destOrd="0" presId="urn:microsoft.com/office/officeart/2018/2/layout/IconLabelList"/>
    <dgm:cxn modelId="{23C5C31E-C384-8E46-B319-9EBF652054B5}" type="presParOf" srcId="{037E5061-EF2E-4DFB-A54B-00D686BCD98C}" destId="{C00D947B-5BBB-4D9F-A94F-0CB739E22B4E}" srcOrd="1" destOrd="0" presId="urn:microsoft.com/office/officeart/2018/2/layout/IconLabelList"/>
    <dgm:cxn modelId="{4709BF5F-C397-0149-8115-4D62842B8120}" type="presParOf" srcId="{037E5061-EF2E-4DFB-A54B-00D686BCD98C}" destId="{D22C1AD1-0855-4D17-9A68-6E2421C5C8A2}" srcOrd="2" destOrd="0" presId="urn:microsoft.com/office/officeart/2018/2/layout/IconLabelList"/>
    <dgm:cxn modelId="{F85F4456-C589-084F-B85E-A6916AF6799F}" type="presParOf" srcId="{9398E1C0-A37B-4E2A-9E11-9CCF1348F70F}" destId="{26EAF11E-15AD-42BD-94FC-DEAFE6C40C2C}" srcOrd="1" destOrd="0" presId="urn:microsoft.com/office/officeart/2018/2/layout/IconLabelList"/>
    <dgm:cxn modelId="{8358C3BD-1166-F84C-BBF2-1EA1E632FC4D}" type="presParOf" srcId="{9398E1C0-A37B-4E2A-9E11-9CCF1348F70F}" destId="{02820F39-100E-4ED9-BE4A-8C7E862B8845}" srcOrd="2" destOrd="0" presId="urn:microsoft.com/office/officeart/2018/2/layout/IconLabelList"/>
    <dgm:cxn modelId="{84AC1153-6911-7C45-9DFB-A527F99D126A}" type="presParOf" srcId="{02820F39-100E-4ED9-BE4A-8C7E862B8845}" destId="{F61A72FF-8C5D-4163-8E24-8D4E363B3758}" srcOrd="0" destOrd="0" presId="urn:microsoft.com/office/officeart/2018/2/layout/IconLabelList"/>
    <dgm:cxn modelId="{C7060A8D-30A1-DA43-A9FA-90CEDD885F73}" type="presParOf" srcId="{02820F39-100E-4ED9-BE4A-8C7E862B8845}" destId="{2955C81E-6046-49D5-BA48-20B59FCB04C0}" srcOrd="1" destOrd="0" presId="urn:microsoft.com/office/officeart/2018/2/layout/IconLabelList"/>
    <dgm:cxn modelId="{D413C95B-7E99-4D48-8759-7A6EE0D2E9FD}" type="presParOf" srcId="{02820F39-100E-4ED9-BE4A-8C7E862B8845}" destId="{2A72F4ED-1443-405B-B61E-8D97DFD25C2F}" srcOrd="2" destOrd="0" presId="urn:microsoft.com/office/officeart/2018/2/layout/IconLabelList"/>
    <dgm:cxn modelId="{99881D58-4BFE-C947-BE93-0F30D2EBBDDA}" type="presParOf" srcId="{9398E1C0-A37B-4E2A-9E11-9CCF1348F70F}" destId="{C7D1D0F7-B772-40BD-854D-7C09EE38303F}" srcOrd="3" destOrd="0" presId="urn:microsoft.com/office/officeart/2018/2/layout/IconLabelList"/>
    <dgm:cxn modelId="{95AECDE1-B6C5-CA40-9F81-A7745AB8A22F}" type="presParOf" srcId="{9398E1C0-A37B-4E2A-9E11-9CCF1348F70F}" destId="{A698C438-BAC6-4D02-BF29-721F20D543CC}" srcOrd="4" destOrd="0" presId="urn:microsoft.com/office/officeart/2018/2/layout/IconLabelList"/>
    <dgm:cxn modelId="{C3A2B77A-DB50-F940-A8E3-8FEE6B30EA99}" type="presParOf" srcId="{A698C438-BAC6-4D02-BF29-721F20D543CC}" destId="{934F3CAF-CFE9-4FC0-A156-11BF52A3C366}" srcOrd="0" destOrd="0" presId="urn:microsoft.com/office/officeart/2018/2/layout/IconLabelList"/>
    <dgm:cxn modelId="{F470EE55-A4E1-4646-9B37-8326ED7BE9B7}" type="presParOf" srcId="{A698C438-BAC6-4D02-BF29-721F20D543CC}" destId="{06DF843E-7F1B-4327-8FBB-33305D6CF331}" srcOrd="1" destOrd="0" presId="urn:microsoft.com/office/officeart/2018/2/layout/IconLabelList"/>
    <dgm:cxn modelId="{7D9F854C-CF4E-434B-ABFC-97B518BF7634}" type="presParOf" srcId="{A698C438-BAC6-4D02-BF29-721F20D543CC}" destId="{ACDF0285-B17D-4E6D-891A-4F2CBDE80F3D}" srcOrd="2" destOrd="0" presId="urn:microsoft.com/office/officeart/2018/2/layout/IconLabelList"/>
    <dgm:cxn modelId="{2D4E87CD-5C07-5049-9CC2-35558F71A0A8}" type="presParOf" srcId="{9398E1C0-A37B-4E2A-9E11-9CCF1348F70F}" destId="{A864A771-A0B5-432E-8F50-B89255664C01}" srcOrd="5" destOrd="0" presId="urn:microsoft.com/office/officeart/2018/2/layout/IconLabelList"/>
    <dgm:cxn modelId="{E1968A3B-228D-FB40-83B5-86D0B3A90C8B}" type="presParOf" srcId="{9398E1C0-A37B-4E2A-9E11-9CCF1348F70F}" destId="{D7C2A703-E570-46A5-AFE0-BA178411773D}" srcOrd="6" destOrd="0" presId="urn:microsoft.com/office/officeart/2018/2/layout/IconLabelList"/>
    <dgm:cxn modelId="{F663DE9C-44D3-1942-993E-E19F30202A7F}" type="presParOf" srcId="{D7C2A703-E570-46A5-AFE0-BA178411773D}" destId="{12F115B7-0F97-4710-96B6-3B7DB20A8EF4}" srcOrd="0" destOrd="0" presId="urn:microsoft.com/office/officeart/2018/2/layout/IconLabelList"/>
    <dgm:cxn modelId="{972B4B60-8967-0F4F-ABD3-D0AF595308E2}" type="presParOf" srcId="{D7C2A703-E570-46A5-AFE0-BA178411773D}" destId="{65EE4DED-8E85-4EF6-BAE8-5827CFAD71C5}" srcOrd="1" destOrd="0" presId="urn:microsoft.com/office/officeart/2018/2/layout/IconLabelList"/>
    <dgm:cxn modelId="{DB193D23-2DB4-084F-A07F-DE47058BBD89}" type="presParOf" srcId="{D7C2A703-E570-46A5-AFE0-BA178411773D}" destId="{B55D7FCE-5654-417A-B89E-F2D0344E2751}" srcOrd="2" destOrd="0" presId="urn:microsoft.com/office/officeart/2018/2/layout/IconLabelList"/>
    <dgm:cxn modelId="{B7D507FB-6D89-2944-B07C-C352C388393D}" type="presParOf" srcId="{9398E1C0-A37B-4E2A-9E11-9CCF1348F70F}" destId="{24E67928-0899-504D-BF5A-DE55943BBACB}" srcOrd="7" destOrd="0" presId="urn:microsoft.com/office/officeart/2018/2/layout/IconLabelList"/>
    <dgm:cxn modelId="{65E31DDA-CDE2-6549-824D-66BA733B4C56}" type="presParOf" srcId="{9398E1C0-A37B-4E2A-9E11-9CCF1348F70F}" destId="{B26F9C76-796D-4CA1-ADFA-C7AD53583059}" srcOrd="8" destOrd="0" presId="urn:microsoft.com/office/officeart/2018/2/layout/IconLabelList"/>
    <dgm:cxn modelId="{F64455EA-4BE6-5A4F-A0E6-EF06516EFF8D}" type="presParOf" srcId="{B26F9C76-796D-4CA1-ADFA-C7AD53583059}" destId="{5ECE677A-B212-491F-9AA6-BB9E68E8D982}" srcOrd="0" destOrd="0" presId="urn:microsoft.com/office/officeart/2018/2/layout/IconLabelList"/>
    <dgm:cxn modelId="{7FFE9647-3FFA-D845-8710-9BBFA5AAD114}" type="presParOf" srcId="{B26F9C76-796D-4CA1-ADFA-C7AD53583059}" destId="{F1D7EEFF-564B-4C90-986F-FCED2974FB96}" srcOrd="1" destOrd="0" presId="urn:microsoft.com/office/officeart/2018/2/layout/IconLabelList"/>
    <dgm:cxn modelId="{B0751354-1D0C-B543-9E3F-144B6128D176}" type="presParOf" srcId="{B26F9C76-796D-4CA1-ADFA-C7AD53583059}" destId="{3287ED1F-83EE-48B2-A181-F31D313C121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F53EB-0D82-3D42-B853-F481CF79BEB3}">
      <dsp:nvSpPr>
        <dsp:cNvPr id="0" name=""/>
        <dsp:cNvSpPr/>
      </dsp:nvSpPr>
      <dsp:spPr>
        <a:xfrm>
          <a:off x="0" y="553381"/>
          <a:ext cx="2903934" cy="1843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E4403-7641-294D-89D6-6156E6077D7C}">
      <dsp:nvSpPr>
        <dsp:cNvPr id="0" name=""/>
        <dsp:cNvSpPr/>
      </dsp:nvSpPr>
      <dsp:spPr>
        <a:xfrm>
          <a:off x="322659" y="85990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Algorithm used for classifying text data according to their polarity, feelings and emotions, urgency and even intentions</a:t>
          </a:r>
          <a:endParaRPr lang="en-US" sz="1500" kern="1200"/>
        </a:p>
      </dsp:txBody>
      <dsp:txXfrm>
        <a:off x="376668" y="913917"/>
        <a:ext cx="2795916" cy="1735980"/>
      </dsp:txXfrm>
    </dsp:sp>
    <dsp:sp modelId="{8EA3FA97-58BB-5442-B98B-55516625D9C5}">
      <dsp:nvSpPr>
        <dsp:cNvPr id="0" name=""/>
        <dsp:cNvSpPr/>
      </dsp:nvSpPr>
      <dsp:spPr>
        <a:xfrm>
          <a:off x="3549253" y="553381"/>
          <a:ext cx="2903934" cy="1843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349B8-4A2B-A84C-9958-5590125EE52C}">
      <dsp:nvSpPr>
        <dsp:cNvPr id="0" name=""/>
        <dsp:cNvSpPr/>
      </dsp:nvSpPr>
      <dsp:spPr>
        <a:xfrm>
          <a:off x="3871912" y="85990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</a:t>
          </a:r>
          <a:r>
            <a:rPr lang="en-US" sz="1500" b="0" i="0" kern="1200" dirty="0"/>
            <a:t>xtract subjective information from original data providing better sense of how customers are talking about their products and services, to get insights about business and to identify product issues. </a:t>
          </a:r>
          <a:endParaRPr lang="en-US" sz="1500" kern="1200" dirty="0"/>
        </a:p>
      </dsp:txBody>
      <dsp:txXfrm>
        <a:off x="3925921" y="913917"/>
        <a:ext cx="2795916" cy="1735980"/>
      </dsp:txXfrm>
    </dsp:sp>
    <dsp:sp modelId="{BF549B80-8CD1-6548-8C49-CAE63C4C72EA}">
      <dsp:nvSpPr>
        <dsp:cNvPr id="0" name=""/>
        <dsp:cNvSpPr/>
      </dsp:nvSpPr>
      <dsp:spPr>
        <a:xfrm>
          <a:off x="7098506" y="553381"/>
          <a:ext cx="2903934" cy="18439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F4B24-8958-8E46-B2C3-3EBCF9F11D36}">
      <dsp:nvSpPr>
        <dsp:cNvPr id="0" name=""/>
        <dsp:cNvSpPr/>
      </dsp:nvSpPr>
      <dsp:spPr>
        <a:xfrm>
          <a:off x="7421165" y="85990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Our Objective is to determine whether the data(tweet) is positive, negative or neutral</a:t>
          </a:r>
        </a:p>
      </dsp:txBody>
      <dsp:txXfrm>
        <a:off x="7475174" y="913917"/>
        <a:ext cx="2795916" cy="17359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52E2B-AACE-4145-B3DE-B85124A31BAE}">
      <dsp:nvSpPr>
        <dsp:cNvPr id="0" name=""/>
        <dsp:cNvSpPr/>
      </dsp:nvSpPr>
      <dsp:spPr>
        <a:xfrm>
          <a:off x="0" y="553381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47D4C-B113-A343-B055-0074FEC3B319}">
      <dsp:nvSpPr>
        <dsp:cNvPr id="0" name=""/>
        <dsp:cNvSpPr/>
      </dsp:nvSpPr>
      <dsp:spPr>
        <a:xfrm>
          <a:off x="322659" y="85990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Bidirectional - LSTM using Neural Networks</a:t>
          </a:r>
        </a:p>
      </dsp:txBody>
      <dsp:txXfrm>
        <a:off x="376668" y="913917"/>
        <a:ext cx="2795916" cy="1735980"/>
      </dsp:txXfrm>
    </dsp:sp>
    <dsp:sp modelId="{752CEA32-B9D6-684A-B69B-278C50D1A52C}">
      <dsp:nvSpPr>
        <dsp:cNvPr id="0" name=""/>
        <dsp:cNvSpPr/>
      </dsp:nvSpPr>
      <dsp:spPr>
        <a:xfrm>
          <a:off x="3549253" y="553381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7F42A-C018-5444-A86B-C4355D000CBD}">
      <dsp:nvSpPr>
        <dsp:cNvPr id="0" name=""/>
        <dsp:cNvSpPr/>
      </dsp:nvSpPr>
      <dsp:spPr>
        <a:xfrm>
          <a:off x="3871912" y="85990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Using CNN with Hyper-parameter Tuning</a:t>
          </a:r>
        </a:p>
      </dsp:txBody>
      <dsp:txXfrm>
        <a:off x="3925921" y="913917"/>
        <a:ext cx="2795916" cy="1735980"/>
      </dsp:txXfrm>
    </dsp:sp>
    <dsp:sp modelId="{AA364AA8-7915-7249-90A7-DC0F3F29A1DF}">
      <dsp:nvSpPr>
        <dsp:cNvPr id="0" name=""/>
        <dsp:cNvSpPr/>
      </dsp:nvSpPr>
      <dsp:spPr>
        <a:xfrm>
          <a:off x="7098506" y="553381"/>
          <a:ext cx="2903934" cy="18439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BA22D-2895-5249-8E56-89065DE0DCC0}">
      <dsp:nvSpPr>
        <dsp:cNvPr id="0" name=""/>
        <dsp:cNvSpPr/>
      </dsp:nvSpPr>
      <dsp:spPr>
        <a:xfrm>
          <a:off x="7421165" y="859908"/>
          <a:ext cx="2903934" cy="18439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RNN with Hyper-Parameter Tuning</a:t>
          </a:r>
        </a:p>
      </dsp:txBody>
      <dsp:txXfrm>
        <a:off x="7475174" y="913917"/>
        <a:ext cx="2795916" cy="17359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10BA1-8C3C-4B9F-80E0-B19CD4E2B774}">
      <dsp:nvSpPr>
        <dsp:cNvPr id="0" name=""/>
        <dsp:cNvSpPr/>
      </dsp:nvSpPr>
      <dsp:spPr>
        <a:xfrm>
          <a:off x="1254445" y="347279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C1AD1-0855-4D17-9A68-6E2421C5C8A2}">
      <dsp:nvSpPr>
        <dsp:cNvPr id="0" name=""/>
        <dsp:cNvSpPr/>
      </dsp:nvSpPr>
      <dsp:spPr>
        <a:xfrm>
          <a:off x="825188" y="1304591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Variant of RNN which has inherent feature to learn from the past</a:t>
          </a:r>
          <a:endParaRPr lang="en-US" sz="1200" kern="1200" dirty="0"/>
        </a:p>
      </dsp:txBody>
      <dsp:txXfrm>
        <a:off x="825188" y="1304591"/>
        <a:ext cx="1560937" cy="624375"/>
      </dsp:txXfrm>
    </dsp:sp>
    <dsp:sp modelId="{5ECE677A-B212-491F-9AA6-BB9E68E8D982}">
      <dsp:nvSpPr>
        <dsp:cNvPr id="0" name=""/>
        <dsp:cNvSpPr/>
      </dsp:nvSpPr>
      <dsp:spPr>
        <a:xfrm>
          <a:off x="3088547" y="347279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7ED1F-83EE-48B2-A181-F31D313C1218}">
      <dsp:nvSpPr>
        <dsp:cNvPr id="0" name=""/>
        <dsp:cNvSpPr/>
      </dsp:nvSpPr>
      <dsp:spPr>
        <a:xfrm>
          <a:off x="2659289" y="1304591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Following a Bidirectional approach </a:t>
          </a:r>
          <a:endParaRPr lang="en-US" sz="1200" kern="1200" dirty="0"/>
        </a:p>
      </dsp:txBody>
      <dsp:txXfrm>
        <a:off x="2659289" y="1304591"/>
        <a:ext cx="1560937" cy="624375"/>
      </dsp:txXfrm>
    </dsp:sp>
    <dsp:sp modelId="{F61A72FF-8C5D-4163-8E24-8D4E363B3758}">
      <dsp:nvSpPr>
        <dsp:cNvPr id="0" name=""/>
        <dsp:cNvSpPr/>
      </dsp:nvSpPr>
      <dsp:spPr>
        <a:xfrm>
          <a:off x="4922649" y="347279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2F4ED-1443-405B-B61E-8D97DFD25C2F}">
      <dsp:nvSpPr>
        <dsp:cNvPr id="0" name=""/>
        <dsp:cNvSpPr/>
      </dsp:nvSpPr>
      <dsp:spPr>
        <a:xfrm>
          <a:off x="4493391" y="1304591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/>
            <a:t>Split training and valdiation set</a:t>
          </a:r>
          <a:endParaRPr lang="en-US" sz="1200" kern="1200" dirty="0"/>
        </a:p>
      </dsp:txBody>
      <dsp:txXfrm>
        <a:off x="4493391" y="1304591"/>
        <a:ext cx="1560937" cy="624375"/>
      </dsp:txXfrm>
    </dsp:sp>
    <dsp:sp modelId="{934F3CAF-CFE9-4FC0-A156-11BF52A3C366}">
      <dsp:nvSpPr>
        <dsp:cNvPr id="0" name=""/>
        <dsp:cNvSpPr/>
      </dsp:nvSpPr>
      <dsp:spPr>
        <a:xfrm>
          <a:off x="430130" y="2319201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F0285-B17D-4E6D-891A-4F2CBDE80F3D}">
      <dsp:nvSpPr>
        <dsp:cNvPr id="0" name=""/>
        <dsp:cNvSpPr/>
      </dsp:nvSpPr>
      <dsp:spPr>
        <a:xfrm>
          <a:off x="872" y="3276513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Tokenize the data</a:t>
          </a:r>
          <a:endParaRPr lang="en-US" sz="1200" kern="1200" dirty="0"/>
        </a:p>
      </dsp:txBody>
      <dsp:txXfrm>
        <a:off x="872" y="3276513"/>
        <a:ext cx="1560937" cy="624375"/>
      </dsp:txXfrm>
    </dsp:sp>
    <dsp:sp modelId="{12F115B7-0F97-4710-96B6-3B7DB20A8EF4}">
      <dsp:nvSpPr>
        <dsp:cNvPr id="0" name=""/>
        <dsp:cNvSpPr/>
      </dsp:nvSpPr>
      <dsp:spPr>
        <a:xfrm>
          <a:off x="2264232" y="2319201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D7FCE-5654-417A-B89E-F2D0344E2751}">
      <dsp:nvSpPr>
        <dsp:cNvPr id="0" name=""/>
        <dsp:cNvSpPr/>
      </dsp:nvSpPr>
      <dsp:spPr>
        <a:xfrm>
          <a:off x="1834974" y="3276513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Pad the sequences to vectorize the tweets</a:t>
          </a:r>
          <a:endParaRPr lang="en-US" sz="1200" kern="1200" dirty="0"/>
        </a:p>
      </dsp:txBody>
      <dsp:txXfrm>
        <a:off x="1834974" y="3276513"/>
        <a:ext cx="1560937" cy="624375"/>
      </dsp:txXfrm>
    </dsp:sp>
    <dsp:sp modelId="{B4C4E5E0-7400-9440-861F-5A495728F5EA}">
      <dsp:nvSpPr>
        <dsp:cNvPr id="0" name=""/>
        <dsp:cNvSpPr/>
      </dsp:nvSpPr>
      <dsp:spPr>
        <a:xfrm>
          <a:off x="4922649" y="2319201"/>
          <a:ext cx="702421" cy="70242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356AF-5F2C-3344-AFC6-FDB4DFF8CDBA}">
      <dsp:nvSpPr>
        <dsp:cNvPr id="0" name=""/>
        <dsp:cNvSpPr/>
      </dsp:nvSpPr>
      <dsp:spPr>
        <a:xfrm>
          <a:off x="3669075" y="3276513"/>
          <a:ext cx="3209568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We will use '</a:t>
          </a:r>
          <a:r>
            <a:rPr lang="en-US" sz="1200" b="0" i="0" kern="1200" dirty="0" err="1"/>
            <a:t>relu</a:t>
          </a:r>
          <a:r>
            <a:rPr lang="en-US" sz="1200" b="0" i="0" kern="1200" dirty="0"/>
            <a:t>' activation for hidden layers, SGD optimizer, cross entropy and SoftMax activation at the output layer</a:t>
          </a:r>
          <a:endParaRPr lang="en-US" sz="1200" kern="1200" dirty="0"/>
        </a:p>
      </dsp:txBody>
      <dsp:txXfrm>
        <a:off x="3669075" y="3276513"/>
        <a:ext cx="3209568" cy="624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10BA1-8C3C-4B9F-80E0-B19CD4E2B774}">
      <dsp:nvSpPr>
        <dsp:cNvPr id="0" name=""/>
        <dsp:cNvSpPr/>
      </dsp:nvSpPr>
      <dsp:spPr>
        <a:xfrm>
          <a:off x="1056112" y="206683"/>
          <a:ext cx="595634" cy="595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C1AD1-0855-4D17-9A68-6E2421C5C8A2}">
      <dsp:nvSpPr>
        <dsp:cNvPr id="0" name=""/>
        <dsp:cNvSpPr/>
      </dsp:nvSpPr>
      <dsp:spPr>
        <a:xfrm>
          <a:off x="692113" y="1030944"/>
          <a:ext cx="1323632" cy="69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To figure out the relationship between words in dataset</a:t>
          </a:r>
          <a:endParaRPr lang="en-US" sz="1100" kern="1200" dirty="0"/>
        </a:p>
      </dsp:txBody>
      <dsp:txXfrm>
        <a:off x="692113" y="1030944"/>
        <a:ext cx="1323632" cy="699560"/>
      </dsp:txXfrm>
    </dsp:sp>
    <dsp:sp modelId="{5ECE677A-B212-491F-9AA6-BB9E68E8D982}">
      <dsp:nvSpPr>
        <dsp:cNvPr id="0" name=""/>
        <dsp:cNvSpPr/>
      </dsp:nvSpPr>
      <dsp:spPr>
        <a:xfrm>
          <a:off x="2611380" y="206683"/>
          <a:ext cx="595634" cy="595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7ED1F-83EE-48B2-A181-F31D313C1218}">
      <dsp:nvSpPr>
        <dsp:cNvPr id="0" name=""/>
        <dsp:cNvSpPr/>
      </dsp:nvSpPr>
      <dsp:spPr>
        <a:xfrm>
          <a:off x="2247381" y="1030944"/>
          <a:ext cx="1323632" cy="69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Convert the 'Sentiment' into categorical codes</a:t>
          </a:r>
          <a:endParaRPr lang="en-US" sz="1100" kern="1200" dirty="0"/>
        </a:p>
      </dsp:txBody>
      <dsp:txXfrm>
        <a:off x="2247381" y="1030944"/>
        <a:ext cx="1323632" cy="699560"/>
      </dsp:txXfrm>
    </dsp:sp>
    <dsp:sp modelId="{F61A72FF-8C5D-4163-8E24-8D4E363B3758}">
      <dsp:nvSpPr>
        <dsp:cNvPr id="0" name=""/>
        <dsp:cNvSpPr/>
      </dsp:nvSpPr>
      <dsp:spPr>
        <a:xfrm>
          <a:off x="4166649" y="206683"/>
          <a:ext cx="595634" cy="595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2F4ED-1443-405B-B61E-8D97DFD25C2F}">
      <dsp:nvSpPr>
        <dsp:cNvPr id="0" name=""/>
        <dsp:cNvSpPr/>
      </dsp:nvSpPr>
      <dsp:spPr>
        <a:xfrm>
          <a:off x="3802650" y="1030944"/>
          <a:ext cx="1323632" cy="69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CNNs achieve state-of-the-art results on problems such as document/text classification used in sentiment analysis and related problems</a:t>
          </a:r>
          <a:endParaRPr lang="en-US" sz="1100" kern="1200" dirty="0"/>
        </a:p>
      </dsp:txBody>
      <dsp:txXfrm>
        <a:off x="3802650" y="1030944"/>
        <a:ext cx="1323632" cy="699560"/>
      </dsp:txXfrm>
    </dsp:sp>
    <dsp:sp modelId="{934F3CAF-CFE9-4FC0-A156-11BF52A3C366}">
      <dsp:nvSpPr>
        <dsp:cNvPr id="0" name=""/>
        <dsp:cNvSpPr/>
      </dsp:nvSpPr>
      <dsp:spPr>
        <a:xfrm>
          <a:off x="1284743" y="2061413"/>
          <a:ext cx="595634" cy="595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F0285-B17D-4E6D-891A-4F2CBDE80F3D}">
      <dsp:nvSpPr>
        <dsp:cNvPr id="0" name=""/>
        <dsp:cNvSpPr/>
      </dsp:nvSpPr>
      <dsp:spPr>
        <a:xfrm>
          <a:off x="920744" y="2885673"/>
          <a:ext cx="1323632" cy="69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Building the model with Optimal hyperparameters</a:t>
          </a:r>
        </a:p>
      </dsp:txBody>
      <dsp:txXfrm>
        <a:off x="920744" y="2885673"/>
        <a:ext cx="1323632" cy="699560"/>
      </dsp:txXfrm>
    </dsp:sp>
    <dsp:sp modelId="{12F115B7-0F97-4710-96B6-3B7DB20A8EF4}">
      <dsp:nvSpPr>
        <dsp:cNvPr id="0" name=""/>
        <dsp:cNvSpPr/>
      </dsp:nvSpPr>
      <dsp:spPr>
        <a:xfrm>
          <a:off x="3389014" y="2061413"/>
          <a:ext cx="595634" cy="5956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D7FCE-5654-417A-B89E-F2D0344E2751}">
      <dsp:nvSpPr>
        <dsp:cNvPr id="0" name=""/>
        <dsp:cNvSpPr/>
      </dsp:nvSpPr>
      <dsp:spPr>
        <a:xfrm>
          <a:off x="2476012" y="2885673"/>
          <a:ext cx="2421639" cy="69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 'tanh' activation for hidden layers, SGD optimizer, cross entropy and SoftMax activation at the output layer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[ ]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476012" y="2885673"/>
        <a:ext cx="2421639" cy="699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10BA1-8C3C-4B9F-80E0-B19CD4E2B774}">
      <dsp:nvSpPr>
        <dsp:cNvPr id="0" name=""/>
        <dsp:cNvSpPr/>
      </dsp:nvSpPr>
      <dsp:spPr>
        <a:xfrm>
          <a:off x="910916" y="241100"/>
          <a:ext cx="642304" cy="6423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C1AD1-0855-4D17-9A68-6E2421C5C8A2}">
      <dsp:nvSpPr>
        <dsp:cNvPr id="0" name=""/>
        <dsp:cNvSpPr/>
      </dsp:nvSpPr>
      <dsp:spPr>
        <a:xfrm>
          <a:off x="518397" y="1110919"/>
          <a:ext cx="1427343" cy="60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Text and pattern recognition</a:t>
          </a:r>
          <a:endParaRPr lang="en-US" sz="1100" kern="1200"/>
        </a:p>
      </dsp:txBody>
      <dsp:txXfrm>
        <a:off x="518397" y="1110919"/>
        <a:ext cx="1427343" cy="606621"/>
      </dsp:txXfrm>
    </dsp:sp>
    <dsp:sp modelId="{F61A72FF-8C5D-4163-8E24-8D4E363B3758}">
      <dsp:nvSpPr>
        <dsp:cNvPr id="0" name=""/>
        <dsp:cNvSpPr/>
      </dsp:nvSpPr>
      <dsp:spPr>
        <a:xfrm>
          <a:off x="2588045" y="241100"/>
          <a:ext cx="642304" cy="6423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2F4ED-1443-405B-B61E-8D97DFD25C2F}">
      <dsp:nvSpPr>
        <dsp:cNvPr id="0" name=""/>
        <dsp:cNvSpPr/>
      </dsp:nvSpPr>
      <dsp:spPr>
        <a:xfrm>
          <a:off x="2195526" y="1110919"/>
          <a:ext cx="1427343" cy="60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Convert the 'Sentiment' into categorical codes, define the model and find the best hyper parameters to get the most optimal results</a:t>
          </a:r>
          <a:endParaRPr lang="en-US" sz="1100" kern="1200"/>
        </a:p>
      </dsp:txBody>
      <dsp:txXfrm>
        <a:off x="2195526" y="1110919"/>
        <a:ext cx="1427343" cy="606621"/>
      </dsp:txXfrm>
    </dsp:sp>
    <dsp:sp modelId="{934F3CAF-CFE9-4FC0-A156-11BF52A3C366}">
      <dsp:nvSpPr>
        <dsp:cNvPr id="0" name=""/>
        <dsp:cNvSpPr/>
      </dsp:nvSpPr>
      <dsp:spPr>
        <a:xfrm>
          <a:off x="4265174" y="241100"/>
          <a:ext cx="642304" cy="6423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DF0285-B17D-4E6D-891A-4F2CBDE80F3D}">
      <dsp:nvSpPr>
        <dsp:cNvPr id="0" name=""/>
        <dsp:cNvSpPr/>
      </dsp:nvSpPr>
      <dsp:spPr>
        <a:xfrm>
          <a:off x="3872655" y="1110919"/>
          <a:ext cx="1427343" cy="60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/>
            <a:t>Normalization</a:t>
          </a:r>
          <a:endParaRPr lang="en-US" sz="1100" kern="1200"/>
        </a:p>
      </dsp:txBody>
      <dsp:txXfrm>
        <a:off x="3872655" y="1110919"/>
        <a:ext cx="1427343" cy="606621"/>
      </dsp:txXfrm>
    </dsp:sp>
    <dsp:sp modelId="{12F115B7-0F97-4710-96B6-3B7DB20A8EF4}">
      <dsp:nvSpPr>
        <dsp:cNvPr id="0" name=""/>
        <dsp:cNvSpPr/>
      </dsp:nvSpPr>
      <dsp:spPr>
        <a:xfrm>
          <a:off x="1749481" y="2074376"/>
          <a:ext cx="642304" cy="6423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D7FCE-5654-417A-B89E-F2D0344E2751}">
      <dsp:nvSpPr>
        <dsp:cNvPr id="0" name=""/>
        <dsp:cNvSpPr/>
      </dsp:nvSpPr>
      <dsp:spPr>
        <a:xfrm>
          <a:off x="652803" y="2944196"/>
          <a:ext cx="2835661" cy="60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we will use 'softmax' as default activation function for hidden layers, SGD optimizer, cross entropy</a:t>
          </a:r>
          <a:endParaRPr lang="en-US" sz="1100" kern="1200"/>
        </a:p>
      </dsp:txBody>
      <dsp:txXfrm>
        <a:off x="652803" y="2944196"/>
        <a:ext cx="2835661" cy="606621"/>
      </dsp:txXfrm>
    </dsp:sp>
    <dsp:sp modelId="{5ECE677A-B212-491F-9AA6-BB9E68E8D982}">
      <dsp:nvSpPr>
        <dsp:cNvPr id="0" name=""/>
        <dsp:cNvSpPr/>
      </dsp:nvSpPr>
      <dsp:spPr>
        <a:xfrm flipH="1" flipV="1">
          <a:off x="4209088" y="2125191"/>
          <a:ext cx="485665" cy="43904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5000" b="-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7ED1F-83EE-48B2-A181-F31D313C1218}">
      <dsp:nvSpPr>
        <dsp:cNvPr id="0" name=""/>
        <dsp:cNvSpPr/>
      </dsp:nvSpPr>
      <dsp:spPr>
        <a:xfrm>
          <a:off x="3738249" y="2893382"/>
          <a:ext cx="1427343" cy="60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/>
            <a:t>Model training</a:t>
          </a:r>
          <a:endParaRPr lang="en-US" sz="1100" kern="1200"/>
        </a:p>
      </dsp:txBody>
      <dsp:txXfrm>
        <a:off x="3738249" y="2893382"/>
        <a:ext cx="1427343" cy="606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46CBE-EB95-B74F-9FEF-E74DE4A14A3D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D2173-A0AD-8744-A135-0B038AE3A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92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Stale Slide – to be reviewed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D2173-A0AD-8744-A135-0B038AE3AF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44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10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5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0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04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1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5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12/7/22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42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C04993AF-1F5E-8CCB-29CA-03FEA82D2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7" b="615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355EE-8D01-0A33-0E35-77FB047D4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2"/>
            <a:ext cx="4225893" cy="3077253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Roboto" panose="02000000000000000000" pitchFamily="2" charset="0"/>
              </a:rPr>
              <a:t>Twitter Sentiment Analysis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D1731-704A-93EC-B7B3-A319ED38B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7" y="3971875"/>
            <a:ext cx="4903265" cy="219070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/>
              <a:t>Submitted by:</a:t>
            </a:r>
          </a:p>
          <a:p>
            <a:pPr>
              <a:lnSpc>
                <a:spcPct val="100000"/>
              </a:lnSpc>
            </a:pPr>
            <a:r>
              <a:rPr lang="en-US" sz="2200"/>
              <a:t>	Tushar </a:t>
            </a:r>
            <a:r>
              <a:rPr lang="en-US" sz="2200" err="1"/>
              <a:t>Pagadala</a:t>
            </a:r>
            <a:r>
              <a:rPr lang="en-US" sz="2200"/>
              <a:t> Ashok </a:t>
            </a:r>
          </a:p>
          <a:p>
            <a:pPr>
              <a:lnSpc>
                <a:spcPct val="100000"/>
              </a:lnSpc>
            </a:pPr>
            <a:r>
              <a:rPr lang="en-US" sz="2200" b="0">
                <a:effectLst/>
                <a:latin typeface="Courier New" panose="02070309020205020404" pitchFamily="49" charset="0"/>
              </a:rPr>
              <a:t>	</a:t>
            </a:r>
            <a:r>
              <a:rPr lang="en-US" sz="2200"/>
              <a:t>Akhil </a:t>
            </a:r>
            <a:r>
              <a:rPr lang="en-US" sz="2200" err="1"/>
              <a:t>Kaundinya</a:t>
            </a:r>
            <a:r>
              <a:rPr lang="en-US" sz="2200"/>
              <a:t> </a:t>
            </a:r>
            <a:r>
              <a:rPr lang="en-US" sz="2200" err="1"/>
              <a:t>Metlakunta</a:t>
            </a:r>
            <a:r>
              <a:rPr lang="en-US" sz="2200"/>
              <a:t>  </a:t>
            </a:r>
          </a:p>
          <a:p>
            <a:pPr>
              <a:lnSpc>
                <a:spcPct val="100000"/>
              </a:lnSpc>
            </a:pPr>
            <a:r>
              <a:rPr lang="en-US" sz="2200"/>
              <a:t> 	Jackson Alexander</a:t>
            </a:r>
            <a:br>
              <a:rPr lang="en-US" sz="2200"/>
            </a:br>
            <a:r>
              <a:rPr lang="en-US" sz="2200"/>
              <a:t>	</a:t>
            </a:r>
            <a:r>
              <a:rPr lang="en-US" sz="2200" err="1"/>
              <a:t>Nikhitha</a:t>
            </a:r>
            <a:r>
              <a:rPr lang="en-US" sz="2200"/>
              <a:t> </a:t>
            </a:r>
            <a:r>
              <a:rPr lang="en-US" sz="2200" err="1"/>
              <a:t>Dasi</a:t>
            </a:r>
            <a:r>
              <a:rPr lang="en-US" sz="2200"/>
              <a:t> Srinivas</a:t>
            </a:r>
          </a:p>
          <a:p>
            <a:pPr>
              <a:lnSpc>
                <a:spcPct val="100000"/>
              </a:lnSpc>
            </a:pPr>
            <a:endParaRPr lang="en-US" sz="2200"/>
          </a:p>
          <a:p>
            <a:pPr>
              <a:lnSpc>
                <a:spcPct val="100000"/>
              </a:lnSpc>
            </a:pPr>
            <a:endParaRPr lang="en-US" sz="220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0509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188C579-6F01-4060-BF31-C045C99A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CBA8DA8-7039-4026-8733-D3F490860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4B834BE-C330-4AFA-9B27-8969E16F0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41B717-A199-4EEE-8434-CBC9E5DDE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B5222AF-AB0D-4F6E-896E-C17796EB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7C2DAFE-2FB9-4D8D-BD2D-ED9F5F84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3CD814-26D5-4D79-87E0-19D14406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7D5AAA-C842-4E1C-BC3A-1075F625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A2BF58-94DC-466E-8A14-22A3DB479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B34C7E0-0590-48E8-96F6-F360D134B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C0978ED-0E33-431F-AB9B-9982B4ABC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B69CC66-E364-4939-9117-F8C4F07AC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F26B350-296D-48C7-BC91-284315CE9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EF6201-58A9-4F7B-84D5-9B02266E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37A0E2A-071B-4227-ACA6-A749AB0D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B607F85-6A97-46C7-B9BC-B8505E1D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CE1BD4B-04FC-4BDC-A11E-35BD2195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F4F244-77B9-4EB1-AD29-2582BBCFF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56CFC8A-72E2-4020-90D4-EE0E7DB39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0F84F9E-4134-4152-959A-C2871B801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FEA8FE-6283-4B9B-BEDC-A1E7B166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3E4F08-4425-45C0-A346-73394B79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ECBF93D-BA10-477C-B721-ABCBD81D0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94D0A0-D5E2-47F4-B493-370EA21A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0E9B354-9221-4A81-BFAE-3F702FB5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9066CD6-AB8B-4DAA-9790-FE285D79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D472A8-84A4-4E1A-83B4-DE91C32E6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C8D1A4B-4E3D-422F-984A-9891E2DDF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46BA3F-F373-412C-869A-D8736E034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B07C00C-AFB6-4E7D-87B9-44268CE7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D7C4703-6318-4A09-87E7-1D19FB1AD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3DFFC6F-F715-482D-BC44-6DE29BEDF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ight Triangle 84">
            <a:extLst>
              <a:ext uri="{FF2B5EF4-FFF2-40B4-BE49-F238E27FC236}">
                <a16:creationId xmlns:a16="http://schemas.microsoft.com/office/drawing/2014/main" id="{42DA35F9-950C-4AD3-AAD4-731D45E4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18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F3FE4-7EB4-0D9E-03C0-192DA0F7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92628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Sentiment analysis</a:t>
            </a:r>
            <a:endParaRPr lang="en-US" dirty="0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2FEFB35A-E7AE-E479-B2E6-E13317F52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172354"/>
              </p:ext>
            </p:extLst>
          </p:nvPr>
        </p:nvGraphicFramePr>
        <p:xfrm>
          <a:off x="690563" y="2883015"/>
          <a:ext cx="10325100" cy="32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24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9663BDD8-36FC-48B0-8862-3B51BE4F7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188C579-6F01-4060-BF31-C045C99A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CBA8DA8-7039-4026-8733-D3F490860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4B834BE-C330-4AFA-9B27-8969E16F0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141B717-A199-4EEE-8434-CBC9E5DDE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B5222AF-AB0D-4F6E-896E-C17796EB6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7C2DAFE-2FB9-4D8D-BD2D-ED9F5F84F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F3CD814-26D5-4D79-87E0-19D14406A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27D5AAA-C842-4E1C-BC3A-1075F625F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5A2BF58-94DC-466E-8A14-22A3DB479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B34C7E0-0590-48E8-96F6-F360D134B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0978ED-0E33-431F-AB9B-9982B4ABC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B69CC66-E364-4939-9117-F8C4F07AC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F26B350-296D-48C7-BC91-284315CE9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6EF6201-58A9-4F7B-84D5-9B02266E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37A0E2A-071B-4227-ACA6-A749AB0D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B607F85-6A97-46C7-B9BC-B8505E1D6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CE1BD4B-04FC-4BDC-A11E-35BD21958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F4F244-77B9-4EB1-AD29-2582BBCFF3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56CFC8A-72E2-4020-90D4-EE0E7DB39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0F84F9E-4134-4152-959A-C2871B801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5FEA8FE-6283-4B9B-BEDC-A1E7B1661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03E4F08-4425-45C0-A346-73394B795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CBF93D-BA10-477C-B721-ABCBD81D0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F94D0A0-D5E2-47F4-B493-370EA21A2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0E9B354-9221-4A81-BFAE-3F702FB53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9066CD6-AB8B-4DAA-9790-FE285D793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CD472A8-84A4-4E1A-83B4-DE91C32E6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C8D1A4B-4E3D-422F-984A-9891E2DDF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7146BA3F-F373-412C-869A-D8736E034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B07C00C-AFB6-4E7D-87B9-44268CE73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D7C4703-6318-4A09-87E7-1D19FB1AD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3DFFC6F-F715-482D-BC44-6DE29BEDF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42DA35F9-950C-4AD3-AAD4-731D45E42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206818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7AC9C-BB9D-CB70-EA7D-A4A954899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926288"/>
          </a:xfrm>
        </p:spPr>
        <p:txBody>
          <a:bodyPr>
            <a:normAutofit/>
          </a:bodyPr>
          <a:lstStyle/>
          <a:p>
            <a:r>
              <a:rPr lang="en-US" dirty="0"/>
              <a:t>Algorithms Used</a:t>
            </a:r>
          </a:p>
        </p:txBody>
      </p:sp>
      <p:graphicFrame>
        <p:nvGraphicFramePr>
          <p:cNvPr id="5" name="TextBox 4">
            <a:extLst>
              <a:ext uri="{FF2B5EF4-FFF2-40B4-BE49-F238E27FC236}">
                <a16:creationId xmlns:a16="http://schemas.microsoft.com/office/drawing/2014/main" id="{7B152F0D-D041-6F66-1D77-BDABC9F25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698850"/>
              </p:ext>
            </p:extLst>
          </p:nvPr>
        </p:nvGraphicFramePr>
        <p:xfrm>
          <a:off x="690563" y="2883015"/>
          <a:ext cx="10325100" cy="325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625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51F7-EA54-5ABA-4BDD-14882632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39806"/>
            <a:ext cx="4670630" cy="1442463"/>
          </a:xfrm>
        </p:spPr>
        <p:txBody>
          <a:bodyPr>
            <a:normAutofit/>
          </a:bodyPr>
          <a:lstStyle/>
          <a:p>
            <a:r>
              <a:rPr lang="en-US" sz="3600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9EAA-F5E5-145A-258F-F57FC3F55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Checking for Null values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Standardization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Removing Contractions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Tokenization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 err="1">
                <a:solidFill>
                  <a:schemeClr val="tx1"/>
                </a:solidFill>
                <a:effectLst/>
                <a:latin typeface="+mj-lt"/>
              </a:rPr>
              <a:t>Stopwords</a:t>
            </a: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 Removal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Parts-of-Speech Tagging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  <a:effectLst/>
                <a:latin typeface="+mj-lt"/>
              </a:rPr>
              <a:t>Lemmatization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E169E3-6940-17D8-3A86-0504AF614825}"/>
              </a:ext>
            </a:extLst>
          </p:cNvPr>
          <p:cNvSpPr txBox="1">
            <a:spLocks/>
          </p:cNvSpPr>
          <p:nvPr/>
        </p:nvSpPr>
        <p:spPr>
          <a:xfrm>
            <a:off x="5853579" y="2242611"/>
            <a:ext cx="5210957" cy="3564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Finding Text Length &amp; Word frequency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Text Length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Word Count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Most Frequent Words In Each Sentiment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Word Cloud For Tweets Based On Sentiments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</a:rPr>
              <a:t>Unique Words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191F6D-1FB5-BB28-CB3A-787D7A6F37DE}"/>
              </a:ext>
            </a:extLst>
          </p:cNvPr>
          <p:cNvSpPr txBox="1">
            <a:spLocks/>
          </p:cNvSpPr>
          <p:nvPr/>
        </p:nvSpPr>
        <p:spPr>
          <a:xfrm>
            <a:off x="5747987" y="728144"/>
            <a:ext cx="5268091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Statistical Text Analysis </a:t>
            </a:r>
          </a:p>
        </p:txBody>
      </p:sp>
    </p:spTree>
    <p:extLst>
      <p:ext uri="{BB962C8B-B14F-4D97-AF65-F5344CB8AC3E}">
        <p14:creationId xmlns:p14="http://schemas.microsoft.com/office/powerpoint/2010/main" val="75337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84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5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FD83E7-B957-399E-1F29-53649D67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3930417" cy="24797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4200" dirty="0"/>
              <a:t>Bidirectional - LSTM using Neural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F9989-6539-1E4A-DD36-2F29EA71E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9" y="3655330"/>
            <a:ext cx="6382411" cy="3127380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F39769-D925-660E-D25F-3DA0CC733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023036"/>
              </p:ext>
            </p:extLst>
          </p:nvPr>
        </p:nvGraphicFramePr>
        <p:xfrm>
          <a:off x="5103282" y="170170"/>
          <a:ext cx="6879517" cy="4248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754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3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72" name="Group 135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Right Triangle 168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742D4-CED4-8DD4-98A8-112C0E86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CNN with Hyper-parameter Tuning</a:t>
            </a:r>
          </a:p>
        </p:txBody>
      </p:sp>
      <p:pic>
        <p:nvPicPr>
          <p:cNvPr id="4" name="Picture 3" descr="Graphical user interface, chart, scatter chart&#10;&#10;Description automatically generated">
            <a:extLst>
              <a:ext uri="{FF2B5EF4-FFF2-40B4-BE49-F238E27FC236}">
                <a16:creationId xmlns:a16="http://schemas.microsoft.com/office/drawing/2014/main" id="{88F0C257-658D-C2C0-4F69-C7BC8E684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551" y="721082"/>
            <a:ext cx="4066740" cy="5422322"/>
          </a:xfrm>
          <a:prstGeom prst="rect">
            <a:avLst/>
          </a:prstGeom>
        </p:spPr>
      </p:pic>
      <p:graphicFrame>
        <p:nvGraphicFramePr>
          <p:cNvPr id="49" name="Content Placeholder 2">
            <a:extLst>
              <a:ext uri="{FF2B5EF4-FFF2-40B4-BE49-F238E27FC236}">
                <a16:creationId xmlns:a16="http://schemas.microsoft.com/office/drawing/2014/main" id="{AA06C314-AB0C-76D1-70BB-27547A8F8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9768394"/>
              </p:ext>
            </p:extLst>
          </p:nvPr>
        </p:nvGraphicFramePr>
        <p:xfrm>
          <a:off x="691079" y="2340131"/>
          <a:ext cx="5818396" cy="379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2414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8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8" name="Group 9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ight Triangle 12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73AFC-E7C9-EE74-98B6-5C6F60F2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>
                <a:effectLst/>
              </a:rPr>
              <a:t>RNN with Hyper-Parameter Tuning</a:t>
            </a:r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42CD4C0-A9B5-4652-4CAB-462D4608C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107" y="721082"/>
            <a:ext cx="4039628" cy="5422322"/>
          </a:xfrm>
          <a:prstGeom prst="rect">
            <a:avLst/>
          </a:prstGeom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D1075C3-3B02-580C-D378-318626A42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365506"/>
              </p:ext>
            </p:extLst>
          </p:nvPr>
        </p:nvGraphicFramePr>
        <p:xfrm>
          <a:off x="691079" y="2340131"/>
          <a:ext cx="5818396" cy="379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930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1" name="Rectangle 11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Straight Connector 111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Straight Connector 112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2" name="Straight Connector 112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Connector 112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4" name="Straight Connector 112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5" name="Straight Connector 112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Connector 112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7" name="Straight Connector 112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8" name="Straight Connector 112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9" name="Straight Connector 112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2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1" name="Straight Connector 113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2" name="Straight Connector 113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3" name="Straight Connector 113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Straight Connector 113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Connector 113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6" name="Straight Connector 113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Straight Connector 113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8" name="Straight Connector 113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9" name="Straight Connector 113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1" name="Straight Connector 114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2" name="Straight Connector 114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3" name="Straight Connector 114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4" name="Straight Connector 114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6" name="Right Triangle 114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3A6C7-A458-A3BB-12CB-BAB3E44F8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FCFA3-FF27-9FE2-F4DD-13100A52A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+mj-lt"/>
              </a:rPr>
              <a:t>To analyze social network sentiment, we suggest using bidirectional LSTM model. 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+mj-lt"/>
              </a:rPr>
              <a:t>When compared to the other models, the bidirectional LSTM model delivers better accuracy. 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+mj-lt"/>
              </a:rPr>
              <a:t>The vanishing gradients or long-term dependence problem of RNNs is overcome by LSTM networks.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+mj-lt"/>
              </a:rPr>
              <a:t>LSTM combats gradient vanishing by disregarding unnecessary data and information in the network and not doing so.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+mj-lt"/>
              </a:rPr>
              <a:t>The accuracy of the RNN would be impacted by the size of the data, but the LSTM would continue to provide better accuracy. </a:t>
            </a:r>
          </a:p>
          <a:p>
            <a:pPr>
              <a:lnSpc>
                <a:spcPct val="100000"/>
              </a:lnSpc>
            </a:pPr>
            <a:r>
              <a:rPr lang="en-US" sz="1400" b="0" i="0" dirty="0">
                <a:effectLst/>
                <a:latin typeface="+mj-lt"/>
              </a:rPr>
              <a:t>LSTM produces higher results but takes longer to process, while CNN needs less hyperparameter adjusting and monitoring.</a:t>
            </a:r>
            <a:endParaRPr lang="en-US" sz="1400" dirty="0">
              <a:latin typeface="+mj-lt"/>
            </a:endParaRPr>
          </a:p>
        </p:txBody>
      </p:sp>
      <p:pic>
        <p:nvPicPr>
          <p:cNvPr id="1026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FDE66CD-A11F-DF1B-BFCD-5F3125658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7094" y="2309821"/>
            <a:ext cx="4401655" cy="224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1249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B3522"/>
      </a:dk2>
      <a:lt2>
        <a:srgbClr val="E2E6E8"/>
      </a:lt2>
      <a:accent1>
        <a:srgbClr val="C3754D"/>
      </a:accent1>
      <a:accent2>
        <a:srgbClr val="B1953B"/>
      </a:accent2>
      <a:accent3>
        <a:srgbClr val="99AC43"/>
      </a:accent3>
      <a:accent4>
        <a:srgbClr val="6BB13B"/>
      </a:accent4>
      <a:accent5>
        <a:srgbClr val="48B84A"/>
      </a:accent5>
      <a:accent6>
        <a:srgbClr val="3BB16D"/>
      </a:accent6>
      <a:hlink>
        <a:srgbClr val="3B8AB3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445</Words>
  <Application>Microsoft Macintosh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Grandview</vt:lpstr>
      <vt:lpstr>Roboto</vt:lpstr>
      <vt:lpstr>Wingdings</vt:lpstr>
      <vt:lpstr>CosineVTI</vt:lpstr>
      <vt:lpstr>Twitter Sentiment Analysis</vt:lpstr>
      <vt:lpstr>Sentiment analysis</vt:lpstr>
      <vt:lpstr>Algorithms Used</vt:lpstr>
      <vt:lpstr>Data Pre-Processing</vt:lpstr>
      <vt:lpstr>Bidirectional - LSTM using Neural Networks</vt:lpstr>
      <vt:lpstr>CNN with Hyper-parameter Tuning</vt:lpstr>
      <vt:lpstr>RNN with Hyper-Parameter Tuning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MNSIT</dc:title>
  <dc:creator>jacksonalex6991@gmail.com</dc:creator>
  <cp:lastModifiedBy>jacksonalex6991@gmail.com</cp:lastModifiedBy>
  <cp:revision>55</cp:revision>
  <dcterms:created xsi:type="dcterms:W3CDTF">2022-08-12T02:17:49Z</dcterms:created>
  <dcterms:modified xsi:type="dcterms:W3CDTF">2022-12-08T19:24:10Z</dcterms:modified>
</cp:coreProperties>
</file>