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80" r:id="rId6"/>
    <p:sldId id="281" r:id="rId7"/>
    <p:sldId id="282" r:id="rId8"/>
    <p:sldId id="283" r:id="rId9"/>
    <p:sldId id="284" r:id="rId10"/>
    <p:sldId id="285" r:id="rId11"/>
    <p:sldId id="259" r:id="rId12"/>
    <p:sldId id="277" r:id="rId13"/>
    <p:sldId id="287" r:id="rId14"/>
    <p:sldId id="288" r:id="rId15"/>
    <p:sldId id="289" r:id="rId16"/>
    <p:sldId id="276" r:id="rId17"/>
    <p:sldId id="290" r:id="rId18"/>
    <p:sldId id="260" r:id="rId19"/>
    <p:sldId id="275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nal Project" id="{A3B81A95-D6C1-4C4D-8682-75D148F5ADC8}">
          <p14:sldIdLst>
            <p14:sldId id="256"/>
            <p14:sldId id="280"/>
            <p14:sldId id="281"/>
            <p14:sldId id="282"/>
            <p14:sldId id="283"/>
            <p14:sldId id="284"/>
            <p14:sldId id="285"/>
            <p14:sldId id="259"/>
            <p14:sldId id="277"/>
            <p14:sldId id="287"/>
            <p14:sldId id="288"/>
            <p14:sldId id="289"/>
            <p14:sldId id="276"/>
            <p14:sldId id="290"/>
            <p14:sldId id="260"/>
            <p14:sldId id="27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F59B9-9783-454C-B5E8-94D9F9FD8092}" v="155" dt="2021-12-15T19:34:38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4435" autoAdjust="0"/>
  </p:normalViewPr>
  <p:slideViewPr>
    <p:cSldViewPr snapToGrid="0">
      <p:cViewPr varScale="1">
        <p:scale>
          <a:sx n="55" d="100"/>
          <a:sy n="55" d="100"/>
        </p:scale>
        <p:origin x="10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shar Pagadala Ashok" userId="ea5747f9ffc1c6ab" providerId="LiveId" clId="{894F59B9-9783-454C-B5E8-94D9F9FD8092}"/>
    <pc:docChg chg="undo custSel addSld delSld modSld sldOrd delSection modSection">
      <pc:chgData name="Tushar Pagadala Ashok" userId="ea5747f9ffc1c6ab" providerId="LiveId" clId="{894F59B9-9783-454C-B5E8-94D9F9FD8092}" dt="2021-12-15T22:02:54.311" v="5702" actId="47"/>
      <pc:docMkLst>
        <pc:docMk/>
      </pc:docMkLst>
      <pc:sldChg chg="modSp add del mod modAnim">
        <pc:chgData name="Tushar Pagadala Ashok" userId="ea5747f9ffc1c6ab" providerId="LiveId" clId="{894F59B9-9783-454C-B5E8-94D9F9FD8092}" dt="2021-12-15T17:56:52.641" v="3495" actId="47"/>
        <pc:sldMkLst>
          <pc:docMk/>
          <pc:sldMk cId="1325608595" sldId="257"/>
        </pc:sldMkLst>
        <pc:spChg chg="mod">
          <ac:chgData name="Tushar Pagadala Ashok" userId="ea5747f9ffc1c6ab" providerId="LiveId" clId="{894F59B9-9783-454C-B5E8-94D9F9FD8092}" dt="2021-12-15T15:26:21.690" v="2013" actId="1076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Tushar Pagadala Ashok" userId="ea5747f9ffc1c6ab" providerId="LiveId" clId="{894F59B9-9783-454C-B5E8-94D9F9FD8092}" dt="2021-12-15T15:33:08.683" v="2038" actId="1036"/>
          <ac:spMkLst>
            <pc:docMk/>
            <pc:sldMk cId="1325608595" sldId="257"/>
            <ac:spMk id="3" creationId="{22788C46-D0BC-4307-AE55-7601A139E7CB}"/>
          </ac:spMkLst>
        </pc:spChg>
      </pc:sldChg>
      <pc:sldChg chg="modSp mod">
        <pc:chgData name="Tushar Pagadala Ashok" userId="ea5747f9ffc1c6ab" providerId="LiveId" clId="{894F59B9-9783-454C-B5E8-94D9F9FD8092}" dt="2021-12-15T16:57:35.400" v="2412" actId="1076"/>
        <pc:sldMkLst>
          <pc:docMk/>
          <pc:sldMk cId="3446797337" sldId="259"/>
        </pc:sldMkLst>
        <pc:spChg chg="mod">
          <ac:chgData name="Tushar Pagadala Ashok" userId="ea5747f9ffc1c6ab" providerId="LiveId" clId="{894F59B9-9783-454C-B5E8-94D9F9FD8092}" dt="2021-12-15T16:57:35.400" v="2412" actId="1076"/>
          <ac:spMkLst>
            <pc:docMk/>
            <pc:sldMk cId="3446797337" sldId="259"/>
            <ac:spMk id="2" creationId="{8460295B-54B9-4937-90E3-BAB9CE69E30B}"/>
          </ac:spMkLst>
        </pc:spChg>
      </pc:sldChg>
      <pc:sldChg chg="modSp del mod">
        <pc:chgData name="Tushar Pagadala Ashok" userId="ea5747f9ffc1c6ab" providerId="LiveId" clId="{894F59B9-9783-454C-B5E8-94D9F9FD8092}" dt="2021-12-15T16:27:43.467" v="2362" actId="47"/>
        <pc:sldMkLst>
          <pc:docMk/>
          <pc:sldMk cId="1527386939" sldId="261"/>
        </pc:sldMkLst>
        <pc:spChg chg="mod">
          <ac:chgData name="Tushar Pagadala Ashok" userId="ea5747f9ffc1c6ab" providerId="LiveId" clId="{894F59B9-9783-454C-B5E8-94D9F9FD8092}" dt="2021-12-15T15:43:49.193" v="2054" actId="14100"/>
          <ac:spMkLst>
            <pc:docMk/>
            <pc:sldMk cId="1527386939" sldId="261"/>
            <ac:spMk id="9" creationId="{2C21D9FF-A1EC-42E9-B58D-90D52DBA3C74}"/>
          </ac:spMkLst>
        </pc:spChg>
      </pc:sldChg>
      <pc:sldChg chg="del">
        <pc:chgData name="Tushar Pagadala Ashok" userId="ea5747f9ffc1c6ab" providerId="LiveId" clId="{894F59B9-9783-454C-B5E8-94D9F9FD8092}" dt="2021-12-15T22:02:54.311" v="5702" actId="47"/>
        <pc:sldMkLst>
          <pc:docMk/>
          <pc:sldMk cId="700209266" sldId="264"/>
        </pc:sldMkLst>
      </pc:sldChg>
      <pc:sldChg chg="del">
        <pc:chgData name="Tushar Pagadala Ashok" userId="ea5747f9ffc1c6ab" providerId="LiveId" clId="{894F59B9-9783-454C-B5E8-94D9F9FD8092}" dt="2021-12-15T22:02:54.311" v="5702" actId="47"/>
        <pc:sldMkLst>
          <pc:docMk/>
          <pc:sldMk cId="2563119616" sldId="265"/>
        </pc:sldMkLst>
      </pc:sldChg>
      <pc:sldChg chg="addSp delSp modSp del mod">
        <pc:chgData name="Tushar Pagadala Ashok" userId="ea5747f9ffc1c6ab" providerId="LiveId" clId="{894F59B9-9783-454C-B5E8-94D9F9FD8092}" dt="2021-12-14T22:49:09.355" v="208" actId="47"/>
        <pc:sldMkLst>
          <pc:docMk/>
          <pc:sldMk cId="2721508595" sldId="266"/>
        </pc:sldMkLst>
        <pc:spChg chg="mod">
          <ac:chgData name="Tushar Pagadala Ashok" userId="ea5747f9ffc1c6ab" providerId="LiveId" clId="{894F59B9-9783-454C-B5E8-94D9F9FD8092}" dt="2021-12-14T22:42:03.191" v="24" actId="20577"/>
          <ac:spMkLst>
            <pc:docMk/>
            <pc:sldMk cId="2721508595" sldId="266"/>
            <ac:spMk id="2" creationId="{E5F191A4-7839-4F63-B17C-7C366C59488C}"/>
          </ac:spMkLst>
        </pc:spChg>
        <pc:spChg chg="del">
          <ac:chgData name="Tushar Pagadala Ashok" userId="ea5747f9ffc1c6ab" providerId="LiveId" clId="{894F59B9-9783-454C-B5E8-94D9F9FD8092}" dt="2021-12-14T22:42:42.628" v="94" actId="478"/>
          <ac:spMkLst>
            <pc:docMk/>
            <pc:sldMk cId="2721508595" sldId="266"/>
            <ac:spMk id="4" creationId="{9B9ED227-95A7-4B08-91FE-5E0EF0D41D20}"/>
          </ac:spMkLst>
        </pc:spChg>
        <pc:spChg chg="del">
          <ac:chgData name="Tushar Pagadala Ashok" userId="ea5747f9ffc1c6ab" providerId="LiveId" clId="{894F59B9-9783-454C-B5E8-94D9F9FD8092}" dt="2021-12-14T22:42:42.628" v="94" actId="478"/>
          <ac:spMkLst>
            <pc:docMk/>
            <pc:sldMk cId="2721508595" sldId="266"/>
            <ac:spMk id="5" creationId="{9C2ECAAA-1E9C-4845-8EA9-E11A76F08150}"/>
          </ac:spMkLst>
        </pc:spChg>
        <pc:spChg chg="del mod">
          <ac:chgData name="Tushar Pagadala Ashok" userId="ea5747f9ffc1c6ab" providerId="LiveId" clId="{894F59B9-9783-454C-B5E8-94D9F9FD8092}" dt="2021-12-14T22:42:42.628" v="94" actId="478"/>
          <ac:spMkLst>
            <pc:docMk/>
            <pc:sldMk cId="2721508595" sldId="266"/>
            <ac:spMk id="9" creationId="{472FA7B1-CD7F-3646-B44C-91A107A0CBEE}"/>
          </ac:spMkLst>
        </pc:spChg>
        <pc:spChg chg="del mod">
          <ac:chgData name="Tushar Pagadala Ashok" userId="ea5747f9ffc1c6ab" providerId="LiveId" clId="{894F59B9-9783-454C-B5E8-94D9F9FD8092}" dt="2021-12-14T22:42:42.628" v="94" actId="478"/>
          <ac:spMkLst>
            <pc:docMk/>
            <pc:sldMk cId="2721508595" sldId="266"/>
            <ac:spMk id="10" creationId="{585697B7-EBBB-0E4B-AA02-0D3F94821C6E}"/>
          </ac:spMkLst>
        </pc:spChg>
        <pc:spChg chg="del">
          <ac:chgData name="Tushar Pagadala Ashok" userId="ea5747f9ffc1c6ab" providerId="LiveId" clId="{894F59B9-9783-454C-B5E8-94D9F9FD8092}" dt="2021-12-14T22:42:42.628" v="94" actId="478"/>
          <ac:spMkLst>
            <pc:docMk/>
            <pc:sldMk cId="2721508595" sldId="266"/>
            <ac:spMk id="11" creationId="{48A12450-9474-8A49-BAEB-20C6F51540D5}"/>
          </ac:spMkLst>
        </pc:spChg>
        <pc:spChg chg="mod">
          <ac:chgData name="Tushar Pagadala Ashok" userId="ea5747f9ffc1c6ab" providerId="LiveId" clId="{894F59B9-9783-454C-B5E8-94D9F9FD8092}" dt="2021-12-14T22:18:21.263" v="3" actId="1076"/>
          <ac:spMkLst>
            <pc:docMk/>
            <pc:sldMk cId="2721508595" sldId="266"/>
            <ac:spMk id="12" creationId="{8B07BB03-B2C0-4EB9-BEF4-7EE38B13581A}"/>
          </ac:spMkLst>
        </pc:spChg>
        <pc:spChg chg="del mod">
          <ac:chgData name="Tushar Pagadala Ashok" userId="ea5747f9ffc1c6ab" providerId="LiveId" clId="{894F59B9-9783-454C-B5E8-94D9F9FD8092}" dt="2021-12-14T22:42:42.628" v="94" actId="478"/>
          <ac:spMkLst>
            <pc:docMk/>
            <pc:sldMk cId="2721508595" sldId="266"/>
            <ac:spMk id="13" creationId="{EB1FFBC5-1733-5E4A-BF11-2C157D9917CC}"/>
          </ac:spMkLst>
        </pc:spChg>
        <pc:spChg chg="add del mod">
          <ac:chgData name="Tushar Pagadala Ashok" userId="ea5747f9ffc1c6ab" providerId="LiveId" clId="{894F59B9-9783-454C-B5E8-94D9F9FD8092}" dt="2021-12-14T22:42:46.606" v="95" actId="478"/>
          <ac:spMkLst>
            <pc:docMk/>
            <pc:sldMk cId="2721508595" sldId="266"/>
            <ac:spMk id="15" creationId="{12A4DCC4-DDE0-4A0B-B1C2-803A12C41A66}"/>
          </ac:spMkLst>
        </pc:spChg>
        <pc:spChg chg="add del mod">
          <ac:chgData name="Tushar Pagadala Ashok" userId="ea5747f9ffc1c6ab" providerId="LiveId" clId="{894F59B9-9783-454C-B5E8-94D9F9FD8092}" dt="2021-12-14T22:42:46.606" v="95" actId="478"/>
          <ac:spMkLst>
            <pc:docMk/>
            <pc:sldMk cId="2721508595" sldId="266"/>
            <ac:spMk id="17" creationId="{3C71EB16-0E46-4B5E-B3AF-2FAF5FE5F430}"/>
          </ac:spMkLst>
        </pc:spChg>
        <pc:spChg chg="add del mod">
          <ac:chgData name="Tushar Pagadala Ashok" userId="ea5747f9ffc1c6ab" providerId="LiveId" clId="{894F59B9-9783-454C-B5E8-94D9F9FD8092}" dt="2021-12-14T22:42:46.606" v="95" actId="478"/>
          <ac:spMkLst>
            <pc:docMk/>
            <pc:sldMk cId="2721508595" sldId="266"/>
            <ac:spMk id="19" creationId="{DECEC142-92A1-4537-A9C9-405B349B8DA7}"/>
          </ac:spMkLst>
        </pc:spChg>
        <pc:spChg chg="add del mod">
          <ac:chgData name="Tushar Pagadala Ashok" userId="ea5747f9ffc1c6ab" providerId="LiveId" clId="{894F59B9-9783-454C-B5E8-94D9F9FD8092}" dt="2021-12-14T22:42:46.606" v="95" actId="478"/>
          <ac:spMkLst>
            <pc:docMk/>
            <pc:sldMk cId="2721508595" sldId="266"/>
            <ac:spMk id="21" creationId="{C4A7ADE3-F84B-4A9A-92FE-20C1B77F14C0}"/>
          </ac:spMkLst>
        </pc:spChg>
        <pc:spChg chg="add del mod">
          <ac:chgData name="Tushar Pagadala Ashok" userId="ea5747f9ffc1c6ab" providerId="LiveId" clId="{894F59B9-9783-454C-B5E8-94D9F9FD8092}" dt="2021-12-14T22:42:46.606" v="95" actId="478"/>
          <ac:spMkLst>
            <pc:docMk/>
            <pc:sldMk cId="2721508595" sldId="266"/>
            <ac:spMk id="23" creationId="{D4077493-9B3B-49F1-8207-BCDB333FAFC6}"/>
          </ac:spMkLst>
        </pc:spChg>
        <pc:spChg chg="add del mod">
          <ac:chgData name="Tushar Pagadala Ashok" userId="ea5747f9ffc1c6ab" providerId="LiveId" clId="{894F59B9-9783-454C-B5E8-94D9F9FD8092}" dt="2021-12-14T22:42:46.606" v="95" actId="478"/>
          <ac:spMkLst>
            <pc:docMk/>
            <pc:sldMk cId="2721508595" sldId="266"/>
            <ac:spMk id="25" creationId="{DFC52E64-6E7C-47EB-BF9C-0AB563A99DD1}"/>
          </ac:spMkLst>
        </pc:spChg>
        <pc:spChg chg="add mod">
          <ac:chgData name="Tushar Pagadala Ashok" userId="ea5747f9ffc1c6ab" providerId="LiveId" clId="{894F59B9-9783-454C-B5E8-94D9F9FD8092}" dt="2021-12-14T22:47:28.930" v="207" actId="20577"/>
          <ac:spMkLst>
            <pc:docMk/>
            <pc:sldMk cId="2721508595" sldId="266"/>
            <ac:spMk id="26" creationId="{51CF6393-799D-4044-8DC4-F6FE329D1CD9}"/>
          </ac:spMkLst>
        </pc:spChg>
      </pc:sldChg>
      <pc:sldChg chg="del">
        <pc:chgData name="Tushar Pagadala Ashok" userId="ea5747f9ffc1c6ab" providerId="LiveId" clId="{894F59B9-9783-454C-B5E8-94D9F9FD8092}" dt="2021-12-15T22:02:54.311" v="5702" actId="47"/>
        <pc:sldMkLst>
          <pc:docMk/>
          <pc:sldMk cId="445070695" sldId="267"/>
        </pc:sldMkLst>
      </pc:sldChg>
      <pc:sldChg chg="del">
        <pc:chgData name="Tushar Pagadala Ashok" userId="ea5747f9ffc1c6ab" providerId="LiveId" clId="{894F59B9-9783-454C-B5E8-94D9F9FD8092}" dt="2021-12-15T22:02:54.311" v="5702" actId="47"/>
        <pc:sldMkLst>
          <pc:docMk/>
          <pc:sldMk cId="3396266754" sldId="269"/>
        </pc:sldMkLst>
      </pc:sldChg>
      <pc:sldChg chg="del mod ord modShow">
        <pc:chgData name="Tushar Pagadala Ashok" userId="ea5747f9ffc1c6ab" providerId="LiveId" clId="{894F59B9-9783-454C-B5E8-94D9F9FD8092}" dt="2021-12-15T22:02:54.311" v="5702" actId="47"/>
        <pc:sldMkLst>
          <pc:docMk/>
          <pc:sldMk cId="932498405" sldId="270"/>
        </pc:sldMkLst>
      </pc:sldChg>
      <pc:sldChg chg="del">
        <pc:chgData name="Tushar Pagadala Ashok" userId="ea5747f9ffc1c6ab" providerId="LiveId" clId="{894F59B9-9783-454C-B5E8-94D9F9FD8092}" dt="2021-12-15T22:02:54.311" v="5702" actId="47"/>
        <pc:sldMkLst>
          <pc:docMk/>
          <pc:sldMk cId="3335690284" sldId="271"/>
        </pc:sldMkLst>
      </pc:sldChg>
      <pc:sldChg chg="del">
        <pc:chgData name="Tushar Pagadala Ashok" userId="ea5747f9ffc1c6ab" providerId="LiveId" clId="{894F59B9-9783-454C-B5E8-94D9F9FD8092}" dt="2021-12-15T22:02:54.311" v="5702" actId="47"/>
        <pc:sldMkLst>
          <pc:docMk/>
          <pc:sldMk cId="2639983765" sldId="273"/>
        </pc:sldMkLst>
      </pc:sldChg>
      <pc:sldChg chg="modSp mod modNotesTx">
        <pc:chgData name="Tushar Pagadala Ashok" userId="ea5747f9ffc1c6ab" providerId="LiveId" clId="{894F59B9-9783-454C-B5E8-94D9F9FD8092}" dt="2021-12-15T16:22:36.775" v="2284" actId="20577"/>
        <pc:sldMkLst>
          <pc:docMk/>
          <pc:sldMk cId="926184573" sldId="275"/>
        </pc:sldMkLst>
        <pc:spChg chg="mod">
          <ac:chgData name="Tushar Pagadala Ashok" userId="ea5747f9ffc1c6ab" providerId="LiveId" clId="{894F59B9-9783-454C-B5E8-94D9F9FD8092}" dt="2021-12-15T16:22:14.650" v="2249" actId="1076"/>
          <ac:spMkLst>
            <pc:docMk/>
            <pc:sldMk cId="926184573" sldId="275"/>
            <ac:spMk id="2" creationId="{69FAE308-3076-43DB-B834-DA0B0AE19AF9}"/>
          </ac:spMkLst>
        </pc:spChg>
        <pc:spChg chg="mod">
          <ac:chgData name="Tushar Pagadala Ashok" userId="ea5747f9ffc1c6ab" providerId="LiveId" clId="{894F59B9-9783-454C-B5E8-94D9F9FD8092}" dt="2021-12-15T00:23:30.895" v="257" actId="404"/>
          <ac:spMkLst>
            <pc:docMk/>
            <pc:sldMk cId="926184573" sldId="275"/>
            <ac:spMk id="3" creationId="{BABC2CE0-8806-4B2A-A10A-32984D317434}"/>
          </ac:spMkLst>
        </pc:spChg>
      </pc:sldChg>
      <pc:sldChg chg="addSp delSp modSp mod ord modAnim">
        <pc:chgData name="Tushar Pagadala Ashok" userId="ea5747f9ffc1c6ab" providerId="LiveId" clId="{894F59B9-9783-454C-B5E8-94D9F9FD8092}" dt="2021-12-15T18:38:12.380" v="4201"/>
        <pc:sldMkLst>
          <pc:docMk/>
          <pc:sldMk cId="3440085140" sldId="277"/>
        </pc:sldMkLst>
        <pc:spChg chg="add del mod">
          <ac:chgData name="Tushar Pagadala Ashok" userId="ea5747f9ffc1c6ab" providerId="LiveId" clId="{894F59B9-9783-454C-B5E8-94D9F9FD8092}" dt="2021-12-15T15:50:49.412" v="2096" actId="478"/>
          <ac:spMkLst>
            <pc:docMk/>
            <pc:sldMk cId="3440085140" sldId="277"/>
            <ac:spMk id="2" creationId="{F1DFB109-E8F5-4B7E-8F6B-DD6111FD72DF}"/>
          </ac:spMkLst>
        </pc:spChg>
        <pc:spChg chg="add del mod">
          <ac:chgData name="Tushar Pagadala Ashok" userId="ea5747f9ffc1c6ab" providerId="LiveId" clId="{894F59B9-9783-454C-B5E8-94D9F9FD8092}" dt="2021-12-15T16:27:55.081" v="2367"/>
          <ac:spMkLst>
            <pc:docMk/>
            <pc:sldMk cId="3440085140" sldId="277"/>
            <ac:spMk id="3" creationId="{29B792D2-0770-401E-8C60-A90FD76F6C1B}"/>
          </ac:spMkLst>
        </pc:spChg>
        <pc:spChg chg="add mod">
          <ac:chgData name="Tushar Pagadala Ashok" userId="ea5747f9ffc1c6ab" providerId="LiveId" clId="{894F59B9-9783-454C-B5E8-94D9F9FD8092}" dt="2021-12-15T17:57:08.246" v="3496" actId="1076"/>
          <ac:spMkLst>
            <pc:docMk/>
            <pc:sldMk cId="3440085140" sldId="277"/>
            <ac:spMk id="4" creationId="{4DF2681F-4FB9-4B27-8693-B9347846D6A5}"/>
          </ac:spMkLst>
        </pc:spChg>
        <pc:spChg chg="add del mod">
          <ac:chgData name="Tushar Pagadala Ashok" userId="ea5747f9ffc1c6ab" providerId="LiveId" clId="{894F59B9-9783-454C-B5E8-94D9F9FD8092}" dt="2021-12-15T18:12:37.525" v="3737" actId="478"/>
          <ac:spMkLst>
            <pc:docMk/>
            <pc:sldMk cId="3440085140" sldId="277"/>
            <ac:spMk id="5" creationId="{FB78055A-77BC-48D2-A2E5-9626B527EDDC}"/>
          </ac:spMkLst>
        </pc:spChg>
        <pc:spChg chg="add mod">
          <ac:chgData name="Tushar Pagadala Ashok" userId="ea5747f9ffc1c6ab" providerId="LiveId" clId="{894F59B9-9783-454C-B5E8-94D9F9FD8092}" dt="2021-12-15T18:04:07.354" v="3509" actId="14100"/>
          <ac:spMkLst>
            <pc:docMk/>
            <pc:sldMk cId="3440085140" sldId="277"/>
            <ac:spMk id="8" creationId="{5B71FE55-F622-40DD-B5BA-6444312343E3}"/>
          </ac:spMkLst>
        </pc:spChg>
        <pc:spChg chg="add del mod">
          <ac:chgData name="Tushar Pagadala Ashok" userId="ea5747f9ffc1c6ab" providerId="LiveId" clId="{894F59B9-9783-454C-B5E8-94D9F9FD8092}" dt="2021-12-15T18:12:40.069" v="3738" actId="478"/>
          <ac:spMkLst>
            <pc:docMk/>
            <pc:sldMk cId="3440085140" sldId="277"/>
            <ac:spMk id="9" creationId="{8C21D9F3-BC54-4691-BEB9-FB371C85145B}"/>
          </ac:spMkLst>
        </pc:spChg>
        <pc:spChg chg="add del mod">
          <ac:chgData name="Tushar Pagadala Ashok" userId="ea5747f9ffc1c6ab" providerId="LiveId" clId="{894F59B9-9783-454C-B5E8-94D9F9FD8092}" dt="2021-12-15T18:05:36.234" v="3516"/>
          <ac:spMkLst>
            <pc:docMk/>
            <pc:sldMk cId="3440085140" sldId="277"/>
            <ac:spMk id="10" creationId="{22449198-4B51-47A7-86A0-878A568DD038}"/>
          </ac:spMkLst>
        </pc:spChg>
        <pc:spChg chg="add mod">
          <ac:chgData name="Tushar Pagadala Ashok" userId="ea5747f9ffc1c6ab" providerId="LiveId" clId="{894F59B9-9783-454C-B5E8-94D9F9FD8092}" dt="2021-12-15T18:12:19.035" v="3735" actId="207"/>
          <ac:spMkLst>
            <pc:docMk/>
            <pc:sldMk cId="3440085140" sldId="277"/>
            <ac:spMk id="11" creationId="{1F31AFC9-4407-4290-9262-926FA43BD72C}"/>
          </ac:spMkLst>
        </pc:spChg>
        <pc:picChg chg="mod">
          <ac:chgData name="Tushar Pagadala Ashok" userId="ea5747f9ffc1c6ab" providerId="LiveId" clId="{894F59B9-9783-454C-B5E8-94D9F9FD8092}" dt="2021-12-15T18:08:15.618" v="3524" actId="1076"/>
          <ac:picMkLst>
            <pc:docMk/>
            <pc:sldMk cId="3440085140" sldId="277"/>
            <ac:picMk id="6" creationId="{40354F1F-FD02-412B-B763-B05B3E64968B}"/>
          </ac:picMkLst>
        </pc:picChg>
      </pc:sldChg>
      <pc:sldChg chg="addSp delSp modSp mod">
        <pc:chgData name="Tushar Pagadala Ashok" userId="ea5747f9ffc1c6ab" providerId="LiveId" clId="{894F59B9-9783-454C-B5E8-94D9F9FD8092}" dt="2021-12-15T18:25:17.091" v="4198" actId="20577"/>
        <pc:sldMkLst>
          <pc:docMk/>
          <pc:sldMk cId="2295770766" sldId="278"/>
        </pc:sldMkLst>
        <pc:spChg chg="mod">
          <ac:chgData name="Tushar Pagadala Ashok" userId="ea5747f9ffc1c6ab" providerId="LiveId" clId="{894F59B9-9783-454C-B5E8-94D9F9FD8092}" dt="2021-12-15T16:29:03.617" v="2407" actId="1076"/>
          <ac:spMkLst>
            <pc:docMk/>
            <pc:sldMk cId="2295770766" sldId="278"/>
            <ac:spMk id="2" creationId="{3839B52E-741D-4BF8-AE35-974D679B7416}"/>
          </ac:spMkLst>
        </pc:spChg>
        <pc:spChg chg="add mod">
          <ac:chgData name="Tushar Pagadala Ashok" userId="ea5747f9ffc1c6ab" providerId="LiveId" clId="{894F59B9-9783-454C-B5E8-94D9F9FD8092}" dt="2021-12-15T18:25:17.091" v="4198" actId="20577"/>
          <ac:spMkLst>
            <pc:docMk/>
            <pc:sldMk cId="2295770766" sldId="278"/>
            <ac:spMk id="4" creationId="{E72FB0F9-9F91-4B0C-8EA5-3231839DD160}"/>
          </ac:spMkLst>
        </pc:spChg>
        <pc:cxnChg chg="add del">
          <ac:chgData name="Tushar Pagadala Ashok" userId="ea5747f9ffc1c6ab" providerId="LiveId" clId="{894F59B9-9783-454C-B5E8-94D9F9FD8092}" dt="2021-12-15T15:38:55.307" v="2046" actId="11529"/>
          <ac:cxnSpMkLst>
            <pc:docMk/>
            <pc:sldMk cId="2295770766" sldId="278"/>
            <ac:cxnSpMk id="5" creationId="{E0119863-EB00-4213-BC1D-D0D4AEC2AFB9}"/>
          </ac:cxnSpMkLst>
        </pc:cxnChg>
      </pc:sldChg>
      <pc:sldChg chg="add del">
        <pc:chgData name="Tushar Pagadala Ashok" userId="ea5747f9ffc1c6ab" providerId="LiveId" clId="{894F59B9-9783-454C-B5E8-94D9F9FD8092}" dt="2021-12-15T18:02:08.252" v="3498" actId="47"/>
        <pc:sldMkLst>
          <pc:docMk/>
          <pc:sldMk cId="278495183" sldId="279"/>
        </pc:sldMkLst>
      </pc:sldChg>
      <pc:sldChg chg="addSp modSp add del mod ord modAnim">
        <pc:chgData name="Tushar Pagadala Ashok" userId="ea5747f9ffc1c6ab" providerId="LiveId" clId="{894F59B9-9783-454C-B5E8-94D9F9FD8092}" dt="2021-12-15T16:58:21.017" v="2419" actId="47"/>
        <pc:sldMkLst>
          <pc:docMk/>
          <pc:sldMk cId="873105898" sldId="279"/>
        </pc:sldMkLst>
        <pc:spChg chg="mod">
          <ac:chgData name="Tushar Pagadala Ashok" userId="ea5747f9ffc1c6ab" providerId="LiveId" clId="{894F59B9-9783-454C-B5E8-94D9F9FD8092}" dt="2021-12-15T15:54:46.798" v="2104" actId="14100"/>
          <ac:spMkLst>
            <pc:docMk/>
            <pc:sldMk cId="873105898" sldId="279"/>
            <ac:spMk id="2" creationId="{F1DFB109-E8F5-4B7E-8F6B-DD6111FD72DF}"/>
          </ac:spMkLst>
        </pc:spChg>
        <pc:spChg chg="add mod">
          <ac:chgData name="Tushar Pagadala Ashok" userId="ea5747f9ffc1c6ab" providerId="LiveId" clId="{894F59B9-9783-454C-B5E8-94D9F9FD8092}" dt="2021-12-15T16:04:47.402" v="2246" actId="14100"/>
          <ac:spMkLst>
            <pc:docMk/>
            <pc:sldMk cId="873105898" sldId="279"/>
            <ac:spMk id="3" creationId="{B4E41FC9-1BBA-46BD-AE15-217F6C07E620}"/>
          </ac:spMkLst>
        </pc:spChg>
        <pc:spChg chg="add mod">
          <ac:chgData name="Tushar Pagadala Ashok" userId="ea5747f9ffc1c6ab" providerId="LiveId" clId="{894F59B9-9783-454C-B5E8-94D9F9FD8092}" dt="2021-12-15T15:54:57.891" v="2107" actId="14100"/>
          <ac:spMkLst>
            <pc:docMk/>
            <pc:sldMk cId="873105898" sldId="279"/>
            <ac:spMk id="5" creationId="{3E5F7F51-D549-4620-8A88-9CBEFA39B52C}"/>
          </ac:spMkLst>
        </pc:spChg>
        <pc:spChg chg="add mod">
          <ac:chgData name="Tushar Pagadala Ashok" userId="ea5747f9ffc1c6ab" providerId="LiveId" clId="{894F59B9-9783-454C-B5E8-94D9F9FD8092}" dt="2021-12-15T15:54:33.652" v="2101" actId="1076"/>
          <ac:spMkLst>
            <pc:docMk/>
            <pc:sldMk cId="873105898" sldId="279"/>
            <ac:spMk id="8" creationId="{044D6764-1052-4FDD-8B52-FE71B5EC5788}"/>
          </ac:spMkLst>
        </pc:spChg>
      </pc:sldChg>
      <pc:sldChg chg="addSp delSp modSp add mod ord delAnim">
        <pc:chgData name="Tushar Pagadala Ashok" userId="ea5747f9ffc1c6ab" providerId="LiveId" clId="{894F59B9-9783-454C-B5E8-94D9F9FD8092}" dt="2021-12-15T17:42:55.589" v="2993" actId="404"/>
        <pc:sldMkLst>
          <pc:docMk/>
          <pc:sldMk cId="224128792" sldId="280"/>
        </pc:sldMkLst>
        <pc:spChg chg="mod">
          <ac:chgData name="Tushar Pagadala Ashok" userId="ea5747f9ffc1c6ab" providerId="LiveId" clId="{894F59B9-9783-454C-B5E8-94D9F9FD8092}" dt="2021-12-15T17:42:55.589" v="2993" actId="404"/>
          <ac:spMkLst>
            <pc:docMk/>
            <pc:sldMk cId="224128792" sldId="280"/>
            <ac:spMk id="2" creationId="{912DF434-28DB-4621-A497-D62C41CE0419}"/>
          </ac:spMkLst>
        </pc:spChg>
        <pc:spChg chg="del">
          <ac:chgData name="Tushar Pagadala Ashok" userId="ea5747f9ffc1c6ab" providerId="LiveId" clId="{894F59B9-9783-454C-B5E8-94D9F9FD8092}" dt="2021-12-15T17:02:38.094" v="2425" actId="478"/>
          <ac:spMkLst>
            <pc:docMk/>
            <pc:sldMk cId="224128792" sldId="280"/>
            <ac:spMk id="3" creationId="{22788C46-D0BC-4307-AE55-7601A139E7CB}"/>
          </ac:spMkLst>
        </pc:spChg>
        <pc:spChg chg="add del mod">
          <ac:chgData name="Tushar Pagadala Ashok" userId="ea5747f9ffc1c6ab" providerId="LiveId" clId="{894F59B9-9783-454C-B5E8-94D9F9FD8092}" dt="2021-12-15T17:02:40.294" v="2426" actId="478"/>
          <ac:spMkLst>
            <pc:docMk/>
            <pc:sldMk cId="224128792" sldId="280"/>
            <ac:spMk id="8" creationId="{DD305CEF-D978-4406-B6E6-615DC845FCBA}"/>
          </ac:spMkLst>
        </pc:spChg>
        <pc:spChg chg="add mod">
          <ac:chgData name="Tushar Pagadala Ashok" userId="ea5747f9ffc1c6ab" providerId="LiveId" clId="{894F59B9-9783-454C-B5E8-94D9F9FD8092}" dt="2021-12-15T17:11:57.634" v="2641" actId="1076"/>
          <ac:spMkLst>
            <pc:docMk/>
            <pc:sldMk cId="224128792" sldId="280"/>
            <ac:spMk id="47" creationId="{3F52A5D9-4AFC-4492-A0DC-2D3E52405080}"/>
          </ac:spMkLst>
        </pc:spChg>
        <pc:spChg chg="add mod">
          <ac:chgData name="Tushar Pagadala Ashok" userId="ea5747f9ffc1c6ab" providerId="LiveId" clId="{894F59B9-9783-454C-B5E8-94D9F9FD8092}" dt="2021-12-15T17:09:11.510" v="2519" actId="14100"/>
          <ac:spMkLst>
            <pc:docMk/>
            <pc:sldMk cId="224128792" sldId="280"/>
            <ac:spMk id="50" creationId="{6A04BA1C-FDAA-4F96-827E-49108B371A4F}"/>
          </ac:spMkLst>
        </pc:spChg>
        <pc:spChg chg="add mod">
          <ac:chgData name="Tushar Pagadala Ashok" userId="ea5747f9ffc1c6ab" providerId="LiveId" clId="{894F59B9-9783-454C-B5E8-94D9F9FD8092}" dt="2021-12-15T17:10:56.805" v="2539" actId="1076"/>
          <ac:spMkLst>
            <pc:docMk/>
            <pc:sldMk cId="224128792" sldId="280"/>
            <ac:spMk id="51" creationId="{315396B0-2755-43B5-858C-2DAC3BA4E1BC}"/>
          </ac:spMkLst>
        </pc:spChg>
        <pc:spChg chg="add mod">
          <ac:chgData name="Tushar Pagadala Ashok" userId="ea5747f9ffc1c6ab" providerId="LiveId" clId="{894F59B9-9783-454C-B5E8-94D9F9FD8092}" dt="2021-12-15T17:25:39.079" v="2838" actId="20577"/>
          <ac:spMkLst>
            <pc:docMk/>
            <pc:sldMk cId="224128792" sldId="280"/>
            <ac:spMk id="52" creationId="{B835EDB5-3DA0-4EFE-85F0-7770F080FF38}"/>
          </ac:spMkLst>
        </pc:spChg>
        <pc:spChg chg="add mod">
          <ac:chgData name="Tushar Pagadala Ashok" userId="ea5747f9ffc1c6ab" providerId="LiveId" clId="{894F59B9-9783-454C-B5E8-94D9F9FD8092}" dt="2021-12-15T17:15:35.946" v="2697" actId="1038"/>
          <ac:spMkLst>
            <pc:docMk/>
            <pc:sldMk cId="224128792" sldId="280"/>
            <ac:spMk id="53" creationId="{E5719FDF-76EA-4CA9-81A4-17D32C492506}"/>
          </ac:spMkLst>
        </pc:spChg>
        <pc:spChg chg="add mod">
          <ac:chgData name="Tushar Pagadala Ashok" userId="ea5747f9ffc1c6ab" providerId="LiveId" clId="{894F59B9-9783-454C-B5E8-94D9F9FD8092}" dt="2021-12-15T17:15:06.981" v="2684" actId="20577"/>
          <ac:spMkLst>
            <pc:docMk/>
            <pc:sldMk cId="224128792" sldId="280"/>
            <ac:spMk id="54" creationId="{05D4E7B2-1411-4A0F-9384-30679965175D}"/>
          </ac:spMkLst>
        </pc:spChg>
        <pc:spChg chg="add mod">
          <ac:chgData name="Tushar Pagadala Ashok" userId="ea5747f9ffc1c6ab" providerId="LiveId" clId="{894F59B9-9783-454C-B5E8-94D9F9FD8092}" dt="2021-12-15T17:15:20.393" v="2690" actId="20577"/>
          <ac:spMkLst>
            <pc:docMk/>
            <pc:sldMk cId="224128792" sldId="280"/>
            <ac:spMk id="55" creationId="{F052E783-40B6-45D6-8408-5E84722847A2}"/>
          </ac:spMkLst>
        </pc:spChg>
        <pc:spChg chg="add mod">
          <ac:chgData name="Tushar Pagadala Ashok" userId="ea5747f9ffc1c6ab" providerId="LiveId" clId="{894F59B9-9783-454C-B5E8-94D9F9FD8092}" dt="2021-12-15T17:15:30.171" v="2695" actId="20577"/>
          <ac:spMkLst>
            <pc:docMk/>
            <pc:sldMk cId="224128792" sldId="280"/>
            <ac:spMk id="56" creationId="{B10A3F41-CCC0-4B93-A44F-203624725DAE}"/>
          </ac:spMkLst>
        </pc:spChg>
        <pc:spChg chg="add mod">
          <ac:chgData name="Tushar Pagadala Ashok" userId="ea5747f9ffc1c6ab" providerId="LiveId" clId="{894F59B9-9783-454C-B5E8-94D9F9FD8092}" dt="2021-12-15T17:24:43.979" v="2791" actId="1076"/>
          <ac:spMkLst>
            <pc:docMk/>
            <pc:sldMk cId="224128792" sldId="280"/>
            <ac:spMk id="57" creationId="{6873F367-CF34-40A5-990C-58597488407F}"/>
          </ac:spMkLst>
        </pc:spChg>
        <pc:picChg chg="add mod">
          <ac:chgData name="Tushar Pagadala Ashok" userId="ea5747f9ffc1c6ab" providerId="LiveId" clId="{894F59B9-9783-454C-B5E8-94D9F9FD8092}" dt="2021-12-15T17:14:12.876" v="2671" actId="207"/>
          <ac:picMkLst>
            <pc:docMk/>
            <pc:sldMk cId="224128792" sldId="280"/>
            <ac:picMk id="10" creationId="{9665C3E1-9377-4EF0-AAE6-5F8892EFD8F0}"/>
          </ac:picMkLst>
        </pc:picChg>
        <pc:picChg chg="add mod">
          <ac:chgData name="Tushar Pagadala Ashok" userId="ea5747f9ffc1c6ab" providerId="LiveId" clId="{894F59B9-9783-454C-B5E8-94D9F9FD8092}" dt="2021-12-15T17:13:45.043" v="2664" actId="207"/>
          <ac:picMkLst>
            <pc:docMk/>
            <pc:sldMk cId="224128792" sldId="280"/>
            <ac:picMk id="12" creationId="{440DCEE3-CFBF-4C3F-BA40-91256C088A39}"/>
          </ac:picMkLst>
        </pc:picChg>
        <pc:picChg chg="add mod">
          <ac:chgData name="Tushar Pagadala Ashok" userId="ea5747f9ffc1c6ab" providerId="LiveId" clId="{894F59B9-9783-454C-B5E8-94D9F9FD8092}" dt="2021-12-15T17:13:33.076" v="2660" actId="207"/>
          <ac:picMkLst>
            <pc:docMk/>
            <pc:sldMk cId="224128792" sldId="280"/>
            <ac:picMk id="13" creationId="{4AA26A41-24AF-453C-86E7-F4B7F749B94F}"/>
          </ac:picMkLst>
        </pc:picChg>
        <pc:picChg chg="add mod">
          <ac:chgData name="Tushar Pagadala Ashok" userId="ea5747f9ffc1c6ab" providerId="LiveId" clId="{894F59B9-9783-454C-B5E8-94D9F9FD8092}" dt="2021-12-15T17:13:42.103" v="2663" actId="207"/>
          <ac:picMkLst>
            <pc:docMk/>
            <pc:sldMk cId="224128792" sldId="280"/>
            <ac:picMk id="14" creationId="{272C122C-3098-4734-B503-C9A857708EFF}"/>
          </ac:picMkLst>
        </pc:picChg>
        <pc:picChg chg="add mod">
          <ac:chgData name="Tushar Pagadala Ashok" userId="ea5747f9ffc1c6ab" providerId="LiveId" clId="{894F59B9-9783-454C-B5E8-94D9F9FD8092}" dt="2021-12-15T17:13:47.849" v="2665" actId="208"/>
          <ac:picMkLst>
            <pc:docMk/>
            <pc:sldMk cId="224128792" sldId="280"/>
            <ac:picMk id="15" creationId="{4677A8EB-FA6E-43B8-9BD6-1691BE93893F}"/>
          </ac:picMkLst>
        </pc:picChg>
        <pc:picChg chg="add mod">
          <ac:chgData name="Tushar Pagadala Ashok" userId="ea5747f9ffc1c6ab" providerId="LiveId" clId="{894F59B9-9783-454C-B5E8-94D9F9FD8092}" dt="2021-12-15T17:14:02.412" v="2668" actId="207"/>
          <ac:picMkLst>
            <pc:docMk/>
            <pc:sldMk cId="224128792" sldId="280"/>
            <ac:picMk id="32" creationId="{E6ADEE41-A898-4D96-ABE4-53C712410361}"/>
          </ac:picMkLst>
        </pc:picChg>
        <pc:picChg chg="add mod">
          <ac:chgData name="Tushar Pagadala Ashok" userId="ea5747f9ffc1c6ab" providerId="LiveId" clId="{894F59B9-9783-454C-B5E8-94D9F9FD8092}" dt="2021-12-15T17:13:56.861" v="2666" actId="207"/>
          <ac:picMkLst>
            <pc:docMk/>
            <pc:sldMk cId="224128792" sldId="280"/>
            <ac:picMk id="33" creationId="{C8112643-57C4-45A1-90B1-36D56D51A61A}"/>
          </ac:picMkLst>
        </pc:picChg>
        <pc:picChg chg="add mod">
          <ac:chgData name="Tushar Pagadala Ashok" userId="ea5747f9ffc1c6ab" providerId="LiveId" clId="{894F59B9-9783-454C-B5E8-94D9F9FD8092}" dt="2021-12-15T17:14:21.188" v="2672" actId="207"/>
          <ac:picMkLst>
            <pc:docMk/>
            <pc:sldMk cId="224128792" sldId="280"/>
            <ac:picMk id="34" creationId="{3930625A-8EAA-42B6-8C6D-45685DAFFF89}"/>
          </ac:picMkLst>
        </pc:picChg>
        <pc:picChg chg="add mod">
          <ac:chgData name="Tushar Pagadala Ashok" userId="ea5747f9ffc1c6ab" providerId="LiveId" clId="{894F59B9-9783-454C-B5E8-94D9F9FD8092}" dt="2021-12-15T17:08:54.413" v="2516" actId="1076"/>
          <ac:picMkLst>
            <pc:docMk/>
            <pc:sldMk cId="224128792" sldId="280"/>
            <ac:picMk id="49" creationId="{3A4E968D-5294-4C2D-AC50-E8447AA64BF0}"/>
          </ac:picMkLst>
        </pc:picChg>
        <pc:cxnChg chg="add mod">
          <ac:chgData name="Tushar Pagadala Ashok" userId="ea5747f9ffc1c6ab" providerId="LiveId" clId="{894F59B9-9783-454C-B5E8-94D9F9FD8092}" dt="2021-12-15T17:07:03.955" v="2494" actId="1076"/>
          <ac:cxnSpMkLst>
            <pc:docMk/>
            <pc:sldMk cId="224128792" sldId="280"/>
            <ac:cxnSpMk id="17" creationId="{E6832327-3032-4B30-9A5F-9B0FD91409FF}"/>
          </ac:cxnSpMkLst>
        </pc:cxnChg>
        <pc:cxnChg chg="add mod">
          <ac:chgData name="Tushar Pagadala Ashok" userId="ea5747f9ffc1c6ab" providerId="LiveId" clId="{894F59B9-9783-454C-B5E8-94D9F9FD8092}" dt="2021-12-15T17:07:11.476" v="2496" actId="1076"/>
          <ac:cxnSpMkLst>
            <pc:docMk/>
            <pc:sldMk cId="224128792" sldId="280"/>
            <ac:cxnSpMk id="18" creationId="{341BAAE0-B4A6-42EA-A0F8-7D6B938EA008}"/>
          </ac:cxnSpMkLst>
        </pc:cxnChg>
        <pc:cxnChg chg="add mod">
          <ac:chgData name="Tushar Pagadala Ashok" userId="ea5747f9ffc1c6ab" providerId="LiveId" clId="{894F59B9-9783-454C-B5E8-94D9F9FD8092}" dt="2021-12-15T17:06:49.498" v="2490" actId="1076"/>
          <ac:cxnSpMkLst>
            <pc:docMk/>
            <pc:sldMk cId="224128792" sldId="280"/>
            <ac:cxnSpMk id="22" creationId="{6F4B2BA7-219A-4A3C-AE54-14BF4FE543D8}"/>
          </ac:cxnSpMkLst>
        </pc:cxnChg>
        <pc:cxnChg chg="add mod">
          <ac:chgData name="Tushar Pagadala Ashok" userId="ea5747f9ffc1c6ab" providerId="LiveId" clId="{894F59B9-9783-454C-B5E8-94D9F9FD8092}" dt="2021-12-15T17:06:31.954" v="2485" actId="1076"/>
          <ac:cxnSpMkLst>
            <pc:docMk/>
            <pc:sldMk cId="224128792" sldId="280"/>
            <ac:cxnSpMk id="26" creationId="{3C0836AF-7741-4A0C-BA49-58CE3D9AA38C}"/>
          </ac:cxnSpMkLst>
        </pc:cxnChg>
      </pc:sldChg>
      <pc:sldChg chg="addSp delSp modSp add mod">
        <pc:chgData name="Tushar Pagadala Ashok" userId="ea5747f9ffc1c6ab" providerId="LiveId" clId="{894F59B9-9783-454C-B5E8-94D9F9FD8092}" dt="2021-12-15T17:42:51.384" v="2991" actId="1076"/>
        <pc:sldMkLst>
          <pc:docMk/>
          <pc:sldMk cId="289410142" sldId="281"/>
        </pc:sldMkLst>
        <pc:spChg chg="mod">
          <ac:chgData name="Tushar Pagadala Ashok" userId="ea5747f9ffc1c6ab" providerId="LiveId" clId="{894F59B9-9783-454C-B5E8-94D9F9FD8092}" dt="2021-12-15T17:42:51.384" v="2991" actId="1076"/>
          <ac:spMkLst>
            <pc:docMk/>
            <pc:sldMk cId="289410142" sldId="281"/>
            <ac:spMk id="2" creationId="{912DF434-28DB-4621-A497-D62C41CE0419}"/>
          </ac:spMkLst>
        </pc:spChg>
        <pc:spChg chg="add mod">
          <ac:chgData name="Tushar Pagadala Ashok" userId="ea5747f9ffc1c6ab" providerId="LiveId" clId="{894F59B9-9783-454C-B5E8-94D9F9FD8092}" dt="2021-12-15T17:24:46.008" v="2792"/>
          <ac:spMkLst>
            <pc:docMk/>
            <pc:sldMk cId="289410142" sldId="281"/>
            <ac:spMk id="35" creationId="{5679B715-369B-46A9-AF4F-5C615126CC96}"/>
          </ac:spMkLst>
        </pc:spChg>
        <pc:spChg chg="mod">
          <ac:chgData name="Tushar Pagadala Ashok" userId="ea5747f9ffc1c6ab" providerId="LiveId" clId="{894F59B9-9783-454C-B5E8-94D9F9FD8092}" dt="2021-12-15T17:17:07.091" v="2777" actId="1076"/>
          <ac:spMkLst>
            <pc:docMk/>
            <pc:sldMk cId="289410142" sldId="281"/>
            <ac:spMk id="47" creationId="{3F52A5D9-4AFC-4492-A0DC-2D3E52405080}"/>
          </ac:spMkLst>
        </pc:spChg>
        <pc:spChg chg="del mod">
          <ac:chgData name="Tushar Pagadala Ashok" userId="ea5747f9ffc1c6ab" providerId="LiveId" clId="{894F59B9-9783-454C-B5E8-94D9F9FD8092}" dt="2021-12-15T17:16:38.406" v="2714" actId="478"/>
          <ac:spMkLst>
            <pc:docMk/>
            <pc:sldMk cId="289410142" sldId="281"/>
            <ac:spMk id="50" creationId="{6A04BA1C-FDAA-4F96-827E-49108B371A4F}"/>
          </ac:spMkLst>
        </pc:spChg>
        <pc:spChg chg="del">
          <ac:chgData name="Tushar Pagadala Ashok" userId="ea5747f9ffc1c6ab" providerId="LiveId" clId="{894F59B9-9783-454C-B5E8-94D9F9FD8092}" dt="2021-12-15T17:16:38.406" v="2714" actId="478"/>
          <ac:spMkLst>
            <pc:docMk/>
            <pc:sldMk cId="289410142" sldId="281"/>
            <ac:spMk id="51" creationId="{315396B0-2755-43B5-858C-2DAC3BA4E1BC}"/>
          </ac:spMkLst>
        </pc:spChg>
        <pc:spChg chg="mod">
          <ac:chgData name="Tushar Pagadala Ashok" userId="ea5747f9ffc1c6ab" providerId="LiveId" clId="{894F59B9-9783-454C-B5E8-94D9F9FD8092}" dt="2021-12-15T17:34:59.512" v="2896" actId="1036"/>
          <ac:spMkLst>
            <pc:docMk/>
            <pc:sldMk cId="289410142" sldId="281"/>
            <ac:spMk id="52" creationId="{B835EDB5-3DA0-4EFE-85F0-7770F080FF38}"/>
          </ac:spMkLst>
        </pc:spChg>
        <pc:picChg chg="del">
          <ac:chgData name="Tushar Pagadala Ashok" userId="ea5747f9ffc1c6ab" providerId="LiveId" clId="{894F59B9-9783-454C-B5E8-94D9F9FD8092}" dt="2021-12-15T17:15:57.197" v="2699" actId="478"/>
          <ac:picMkLst>
            <pc:docMk/>
            <pc:sldMk cId="289410142" sldId="281"/>
            <ac:picMk id="10" creationId="{9665C3E1-9377-4EF0-AAE6-5F8892EFD8F0}"/>
          </ac:picMkLst>
        </pc:picChg>
        <pc:picChg chg="del">
          <ac:chgData name="Tushar Pagadala Ashok" userId="ea5747f9ffc1c6ab" providerId="LiveId" clId="{894F59B9-9783-454C-B5E8-94D9F9FD8092}" dt="2021-12-15T17:15:57.197" v="2699" actId="478"/>
          <ac:picMkLst>
            <pc:docMk/>
            <pc:sldMk cId="289410142" sldId="281"/>
            <ac:picMk id="32" creationId="{E6ADEE41-A898-4D96-ABE4-53C712410361}"/>
          </ac:picMkLst>
        </pc:picChg>
        <pc:picChg chg="del">
          <ac:chgData name="Tushar Pagadala Ashok" userId="ea5747f9ffc1c6ab" providerId="LiveId" clId="{894F59B9-9783-454C-B5E8-94D9F9FD8092}" dt="2021-12-15T17:15:57.197" v="2699" actId="478"/>
          <ac:picMkLst>
            <pc:docMk/>
            <pc:sldMk cId="289410142" sldId="281"/>
            <ac:picMk id="33" creationId="{C8112643-57C4-45A1-90B1-36D56D51A61A}"/>
          </ac:picMkLst>
        </pc:picChg>
        <pc:picChg chg="mod">
          <ac:chgData name="Tushar Pagadala Ashok" userId="ea5747f9ffc1c6ab" providerId="LiveId" clId="{894F59B9-9783-454C-B5E8-94D9F9FD8092}" dt="2021-12-15T17:17:13.559" v="2778" actId="1076"/>
          <ac:picMkLst>
            <pc:docMk/>
            <pc:sldMk cId="289410142" sldId="281"/>
            <ac:picMk id="34" creationId="{3930625A-8EAA-42B6-8C6D-45685DAFFF89}"/>
          </ac:picMkLst>
        </pc:picChg>
        <pc:picChg chg="mod">
          <ac:chgData name="Tushar Pagadala Ashok" userId="ea5747f9ffc1c6ab" providerId="LiveId" clId="{894F59B9-9783-454C-B5E8-94D9F9FD8092}" dt="2021-12-15T17:34:59.512" v="2896" actId="1036"/>
          <ac:picMkLst>
            <pc:docMk/>
            <pc:sldMk cId="289410142" sldId="281"/>
            <ac:picMk id="49" creationId="{3A4E968D-5294-4C2D-AC50-E8447AA64BF0}"/>
          </ac:picMkLst>
        </pc:picChg>
        <pc:cxnChg chg="mod">
          <ac:chgData name="Tushar Pagadala Ashok" userId="ea5747f9ffc1c6ab" providerId="LiveId" clId="{894F59B9-9783-454C-B5E8-94D9F9FD8092}" dt="2021-12-15T17:16:12.025" v="2705" actId="14100"/>
          <ac:cxnSpMkLst>
            <pc:docMk/>
            <pc:sldMk cId="289410142" sldId="281"/>
            <ac:cxnSpMk id="17" creationId="{E6832327-3032-4B30-9A5F-9B0FD91409FF}"/>
          </ac:cxnSpMkLst>
        </pc:cxnChg>
        <pc:cxnChg chg="mod">
          <ac:chgData name="Tushar Pagadala Ashok" userId="ea5747f9ffc1c6ab" providerId="LiveId" clId="{894F59B9-9783-454C-B5E8-94D9F9FD8092}" dt="2021-12-15T17:16:16.468" v="2706" actId="14100"/>
          <ac:cxnSpMkLst>
            <pc:docMk/>
            <pc:sldMk cId="289410142" sldId="281"/>
            <ac:cxnSpMk id="18" creationId="{341BAAE0-B4A6-42EA-A0F8-7D6B938EA008}"/>
          </ac:cxnSpMkLst>
        </pc:cxnChg>
        <pc:cxnChg chg="mod">
          <ac:chgData name="Tushar Pagadala Ashok" userId="ea5747f9ffc1c6ab" providerId="LiveId" clId="{894F59B9-9783-454C-B5E8-94D9F9FD8092}" dt="2021-12-15T17:16:23.831" v="2709" actId="14100"/>
          <ac:cxnSpMkLst>
            <pc:docMk/>
            <pc:sldMk cId="289410142" sldId="281"/>
            <ac:cxnSpMk id="22" creationId="{6F4B2BA7-219A-4A3C-AE54-14BF4FE543D8}"/>
          </ac:cxnSpMkLst>
        </pc:cxnChg>
        <pc:cxnChg chg="mod">
          <ac:chgData name="Tushar Pagadala Ashok" userId="ea5747f9ffc1c6ab" providerId="LiveId" clId="{894F59B9-9783-454C-B5E8-94D9F9FD8092}" dt="2021-12-15T17:16:21.455" v="2708" actId="14100"/>
          <ac:cxnSpMkLst>
            <pc:docMk/>
            <pc:sldMk cId="289410142" sldId="281"/>
            <ac:cxnSpMk id="26" creationId="{3C0836AF-7741-4A0C-BA49-58CE3D9AA38C}"/>
          </ac:cxnSpMkLst>
        </pc:cxnChg>
        <pc:cxnChg chg="add mod">
          <ac:chgData name="Tushar Pagadala Ashok" userId="ea5747f9ffc1c6ab" providerId="LiveId" clId="{894F59B9-9783-454C-B5E8-94D9F9FD8092}" dt="2021-12-15T17:34:59.512" v="2896" actId="1036"/>
          <ac:cxnSpMkLst>
            <pc:docMk/>
            <pc:sldMk cId="289410142" sldId="281"/>
            <ac:cxnSpMk id="36" creationId="{B77ABEB3-8BFA-4708-BB34-E0038CE7DA43}"/>
          </ac:cxnSpMkLst>
        </pc:cxnChg>
      </pc:sldChg>
      <pc:sldChg chg="addSp delSp modSp add mod">
        <pc:chgData name="Tushar Pagadala Ashok" userId="ea5747f9ffc1c6ab" providerId="LiveId" clId="{894F59B9-9783-454C-B5E8-94D9F9FD8092}" dt="2021-12-15T17:45:13.194" v="3085" actId="1076"/>
        <pc:sldMkLst>
          <pc:docMk/>
          <pc:sldMk cId="2349638807" sldId="282"/>
        </pc:sldMkLst>
        <pc:spChg chg="mod">
          <ac:chgData name="Tushar Pagadala Ashok" userId="ea5747f9ffc1c6ab" providerId="LiveId" clId="{894F59B9-9783-454C-B5E8-94D9F9FD8092}" dt="2021-12-15T17:42:46.071" v="2988" actId="1076"/>
          <ac:spMkLst>
            <pc:docMk/>
            <pc:sldMk cId="2349638807" sldId="282"/>
            <ac:spMk id="2" creationId="{912DF434-28DB-4621-A497-D62C41CE0419}"/>
          </ac:spMkLst>
        </pc:spChg>
        <pc:spChg chg="add mod">
          <ac:chgData name="Tushar Pagadala Ashok" userId="ea5747f9ffc1c6ab" providerId="LiveId" clId="{894F59B9-9783-454C-B5E8-94D9F9FD8092}" dt="2021-12-15T17:35:21.446" v="2905" actId="14100"/>
          <ac:spMkLst>
            <pc:docMk/>
            <pc:sldMk cId="2349638807" sldId="282"/>
            <ac:spMk id="19" creationId="{9FDA881A-16AB-48A6-B47A-6BADB46039BC}"/>
          </ac:spMkLst>
        </pc:spChg>
        <pc:spChg chg="add mod">
          <ac:chgData name="Tushar Pagadala Ashok" userId="ea5747f9ffc1c6ab" providerId="LiveId" clId="{894F59B9-9783-454C-B5E8-94D9F9FD8092}" dt="2021-12-15T17:35:40.710" v="2908" actId="1076"/>
          <ac:spMkLst>
            <pc:docMk/>
            <pc:sldMk cId="2349638807" sldId="282"/>
            <ac:spMk id="20" creationId="{23767CDF-F86E-4181-8EBE-DFFB81FD8EC9}"/>
          </ac:spMkLst>
        </pc:spChg>
        <pc:spChg chg="add del mod">
          <ac:chgData name="Tushar Pagadala Ashok" userId="ea5747f9ffc1c6ab" providerId="LiveId" clId="{894F59B9-9783-454C-B5E8-94D9F9FD8092}" dt="2021-12-15T17:43:20.479" v="2996"/>
          <ac:spMkLst>
            <pc:docMk/>
            <pc:sldMk cId="2349638807" sldId="282"/>
            <ac:spMk id="29" creationId="{9B2EEB81-70A2-415A-8D71-F4D4C5FE0B6B}"/>
          </ac:spMkLst>
        </pc:spChg>
        <pc:spChg chg="add mod">
          <ac:chgData name="Tushar Pagadala Ashok" userId="ea5747f9ffc1c6ab" providerId="LiveId" clId="{894F59B9-9783-454C-B5E8-94D9F9FD8092}" dt="2021-12-15T17:45:13.194" v="3085" actId="1076"/>
          <ac:spMkLst>
            <pc:docMk/>
            <pc:sldMk cId="2349638807" sldId="282"/>
            <ac:spMk id="30" creationId="{FB54C78B-E552-4C80-974C-B395AFC9DD19}"/>
          </ac:spMkLst>
        </pc:spChg>
        <pc:spChg chg="mod">
          <ac:chgData name="Tushar Pagadala Ashok" userId="ea5747f9ffc1c6ab" providerId="LiveId" clId="{894F59B9-9783-454C-B5E8-94D9F9FD8092}" dt="2021-12-15T17:36:10.400" v="2913" actId="1076"/>
          <ac:spMkLst>
            <pc:docMk/>
            <pc:sldMk cId="2349638807" sldId="282"/>
            <ac:spMk id="35" creationId="{5679B715-369B-46A9-AF4F-5C615126CC96}"/>
          </ac:spMkLst>
        </pc:spChg>
        <pc:spChg chg="mod">
          <ac:chgData name="Tushar Pagadala Ashok" userId="ea5747f9ffc1c6ab" providerId="LiveId" clId="{894F59B9-9783-454C-B5E8-94D9F9FD8092}" dt="2021-12-15T17:42:12.591" v="2980" actId="1076"/>
          <ac:spMkLst>
            <pc:docMk/>
            <pc:sldMk cId="2349638807" sldId="282"/>
            <ac:spMk id="47" creationId="{3F52A5D9-4AFC-4492-A0DC-2D3E52405080}"/>
          </ac:spMkLst>
        </pc:spChg>
        <pc:spChg chg="mod">
          <ac:chgData name="Tushar Pagadala Ashok" userId="ea5747f9ffc1c6ab" providerId="LiveId" clId="{894F59B9-9783-454C-B5E8-94D9F9FD8092}" dt="2021-12-15T17:40:02.041" v="2975" actId="6549"/>
          <ac:spMkLst>
            <pc:docMk/>
            <pc:sldMk cId="2349638807" sldId="282"/>
            <ac:spMk id="52" creationId="{B835EDB5-3DA0-4EFE-85F0-7770F080FF38}"/>
          </ac:spMkLst>
        </pc:spChg>
        <pc:picChg chg="add mod">
          <ac:chgData name="Tushar Pagadala Ashok" userId="ea5747f9ffc1c6ab" providerId="LiveId" clId="{894F59B9-9783-454C-B5E8-94D9F9FD8092}" dt="2021-12-15T17:35:53.196" v="2911" actId="1076"/>
          <ac:picMkLst>
            <pc:docMk/>
            <pc:sldMk cId="2349638807" sldId="282"/>
            <ac:picMk id="7" creationId="{DAADFFC2-C6AE-4D50-9EC4-A5507C5514E6}"/>
          </ac:picMkLst>
        </pc:picChg>
        <pc:picChg chg="add mod">
          <ac:chgData name="Tushar Pagadala Ashok" userId="ea5747f9ffc1c6ab" providerId="LiveId" clId="{894F59B9-9783-454C-B5E8-94D9F9FD8092}" dt="2021-12-15T17:41:54.416" v="2977" actId="1076"/>
          <ac:picMkLst>
            <pc:docMk/>
            <pc:sldMk cId="2349638807" sldId="282"/>
            <ac:picMk id="23" creationId="{43711AD3-7E5E-4FCB-8EF6-7096445C3015}"/>
          </ac:picMkLst>
        </pc:picChg>
        <pc:picChg chg="add mod">
          <ac:chgData name="Tushar Pagadala Ashok" userId="ea5747f9ffc1c6ab" providerId="LiveId" clId="{894F59B9-9783-454C-B5E8-94D9F9FD8092}" dt="2021-12-15T17:42:22.770" v="2982" actId="1076"/>
          <ac:picMkLst>
            <pc:docMk/>
            <pc:sldMk cId="2349638807" sldId="282"/>
            <ac:picMk id="25" creationId="{C4E83E03-EC62-498E-8726-8E08DC363FBF}"/>
          </ac:picMkLst>
        </pc:picChg>
        <pc:picChg chg="del mod">
          <ac:chgData name="Tushar Pagadala Ashok" userId="ea5747f9ffc1c6ab" providerId="LiveId" clId="{894F59B9-9783-454C-B5E8-94D9F9FD8092}" dt="2021-12-15T17:35:51.059" v="2910" actId="478"/>
          <ac:picMkLst>
            <pc:docMk/>
            <pc:sldMk cId="2349638807" sldId="282"/>
            <ac:picMk id="49" creationId="{3A4E968D-5294-4C2D-AC50-E8447AA64BF0}"/>
          </ac:picMkLst>
        </pc:picChg>
        <pc:cxnChg chg="add mod">
          <ac:chgData name="Tushar Pagadala Ashok" userId="ea5747f9ffc1c6ab" providerId="LiveId" clId="{894F59B9-9783-454C-B5E8-94D9F9FD8092}" dt="2021-12-15T17:35:46.240" v="2909" actId="1076"/>
          <ac:cxnSpMkLst>
            <pc:docMk/>
            <pc:sldMk cId="2349638807" sldId="282"/>
            <ac:cxnSpMk id="9" creationId="{B36EB117-B271-4214-B299-029FD5E92574}"/>
          </ac:cxnSpMkLst>
        </pc:cxnChg>
        <pc:cxnChg chg="add">
          <ac:chgData name="Tushar Pagadala Ashok" userId="ea5747f9ffc1c6ab" providerId="LiveId" clId="{894F59B9-9783-454C-B5E8-94D9F9FD8092}" dt="2021-12-15T17:42:20.532" v="2981" actId="11529"/>
          <ac:cxnSpMkLst>
            <pc:docMk/>
            <pc:sldMk cId="2349638807" sldId="282"/>
            <ac:cxnSpMk id="28" creationId="{56E4327E-D5F4-4284-879F-1E815A22AD51}"/>
          </ac:cxnSpMkLst>
        </pc:cxnChg>
        <pc:cxnChg chg="add mod">
          <ac:chgData name="Tushar Pagadala Ashok" userId="ea5747f9ffc1c6ab" providerId="LiveId" clId="{894F59B9-9783-454C-B5E8-94D9F9FD8092}" dt="2021-12-15T17:42:29.353" v="2984" actId="1076"/>
          <ac:cxnSpMkLst>
            <pc:docMk/>
            <pc:sldMk cId="2349638807" sldId="282"/>
            <ac:cxnSpMk id="38" creationId="{E748535E-5D2D-4B27-95B6-D98D27A659AF}"/>
          </ac:cxnSpMkLst>
        </pc:cxnChg>
      </pc:sldChg>
      <pc:sldChg chg="addSp delSp modSp add mod">
        <pc:chgData name="Tushar Pagadala Ashok" userId="ea5747f9ffc1c6ab" providerId="LiveId" clId="{894F59B9-9783-454C-B5E8-94D9F9FD8092}" dt="2021-12-15T17:48:27.057" v="3152" actId="207"/>
        <pc:sldMkLst>
          <pc:docMk/>
          <pc:sldMk cId="2305024596" sldId="283"/>
        </pc:sldMkLst>
        <pc:spChg chg="del">
          <ac:chgData name="Tushar Pagadala Ashok" userId="ea5747f9ffc1c6ab" providerId="LiveId" clId="{894F59B9-9783-454C-B5E8-94D9F9FD8092}" dt="2021-12-15T17:45:41.188" v="3088" actId="478"/>
          <ac:spMkLst>
            <pc:docMk/>
            <pc:sldMk cId="2305024596" sldId="283"/>
            <ac:spMk id="19" creationId="{9FDA881A-16AB-48A6-B47A-6BADB46039BC}"/>
          </ac:spMkLst>
        </pc:spChg>
        <pc:spChg chg="del">
          <ac:chgData name="Tushar Pagadala Ashok" userId="ea5747f9ffc1c6ab" providerId="LiveId" clId="{894F59B9-9783-454C-B5E8-94D9F9FD8092}" dt="2021-12-15T17:45:41.188" v="3088" actId="478"/>
          <ac:spMkLst>
            <pc:docMk/>
            <pc:sldMk cId="2305024596" sldId="283"/>
            <ac:spMk id="20" creationId="{23767CDF-F86E-4181-8EBE-DFFB81FD8EC9}"/>
          </ac:spMkLst>
        </pc:spChg>
        <pc:spChg chg="mod">
          <ac:chgData name="Tushar Pagadala Ashok" userId="ea5747f9ffc1c6ab" providerId="LiveId" clId="{894F59B9-9783-454C-B5E8-94D9F9FD8092}" dt="2021-12-15T17:48:27.057" v="3152" actId="207"/>
          <ac:spMkLst>
            <pc:docMk/>
            <pc:sldMk cId="2305024596" sldId="283"/>
            <ac:spMk id="30" creationId="{FB54C78B-E552-4C80-974C-B395AFC9DD19}"/>
          </ac:spMkLst>
        </pc:spChg>
        <pc:spChg chg="mod">
          <ac:chgData name="Tushar Pagadala Ashok" userId="ea5747f9ffc1c6ab" providerId="LiveId" clId="{894F59B9-9783-454C-B5E8-94D9F9FD8092}" dt="2021-12-15T17:48:10.325" v="3146" actId="1076"/>
          <ac:spMkLst>
            <pc:docMk/>
            <pc:sldMk cId="2305024596" sldId="283"/>
            <ac:spMk id="47" creationId="{3F52A5D9-4AFC-4492-A0DC-2D3E52405080}"/>
          </ac:spMkLst>
        </pc:spChg>
        <pc:spChg chg="mod">
          <ac:chgData name="Tushar Pagadala Ashok" userId="ea5747f9ffc1c6ab" providerId="LiveId" clId="{894F59B9-9783-454C-B5E8-94D9F9FD8092}" dt="2021-12-15T17:48:13.848" v="3148" actId="1076"/>
          <ac:spMkLst>
            <pc:docMk/>
            <pc:sldMk cId="2305024596" sldId="283"/>
            <ac:spMk id="52" creationId="{B835EDB5-3DA0-4EFE-85F0-7770F080FF38}"/>
          </ac:spMkLst>
        </pc:spChg>
        <pc:picChg chg="del">
          <ac:chgData name="Tushar Pagadala Ashok" userId="ea5747f9ffc1c6ab" providerId="LiveId" clId="{894F59B9-9783-454C-B5E8-94D9F9FD8092}" dt="2021-12-15T17:45:36.074" v="3087" actId="478"/>
          <ac:picMkLst>
            <pc:docMk/>
            <pc:sldMk cId="2305024596" sldId="283"/>
            <ac:picMk id="7" creationId="{DAADFFC2-C6AE-4D50-9EC4-A5507C5514E6}"/>
          </ac:picMkLst>
        </pc:picChg>
        <pc:picChg chg="add mod">
          <ac:chgData name="Tushar Pagadala Ashok" userId="ea5747f9ffc1c6ab" providerId="LiveId" clId="{894F59B9-9783-454C-B5E8-94D9F9FD8092}" dt="2021-12-15T17:46:07.375" v="3094" actId="1076"/>
          <ac:picMkLst>
            <pc:docMk/>
            <pc:sldMk cId="2305024596" sldId="283"/>
            <ac:picMk id="8" creationId="{E8BE5234-9431-4982-9E1B-0976C5E3B817}"/>
          </ac:picMkLst>
        </pc:picChg>
        <pc:picChg chg="del">
          <ac:chgData name="Tushar Pagadala Ashok" userId="ea5747f9ffc1c6ab" providerId="LiveId" clId="{894F59B9-9783-454C-B5E8-94D9F9FD8092}" dt="2021-12-15T17:45:50.946" v="3092" actId="478"/>
          <ac:picMkLst>
            <pc:docMk/>
            <pc:sldMk cId="2305024596" sldId="283"/>
            <ac:picMk id="23" creationId="{43711AD3-7E5E-4FCB-8EF6-7096445C3015}"/>
          </ac:picMkLst>
        </pc:picChg>
        <pc:picChg chg="mod">
          <ac:chgData name="Tushar Pagadala Ashok" userId="ea5747f9ffc1c6ab" providerId="LiveId" clId="{894F59B9-9783-454C-B5E8-94D9F9FD8092}" dt="2021-12-15T17:45:48.785" v="3091" actId="1076"/>
          <ac:picMkLst>
            <pc:docMk/>
            <pc:sldMk cId="2305024596" sldId="283"/>
            <ac:picMk id="25" creationId="{C4E83E03-EC62-498E-8726-8E08DC363FBF}"/>
          </ac:picMkLst>
        </pc:picChg>
        <pc:picChg chg="add mod">
          <ac:chgData name="Tushar Pagadala Ashok" userId="ea5747f9ffc1c6ab" providerId="LiveId" clId="{894F59B9-9783-454C-B5E8-94D9F9FD8092}" dt="2021-12-15T17:46:10.847" v="3096" actId="1076"/>
          <ac:picMkLst>
            <pc:docMk/>
            <pc:sldMk cId="2305024596" sldId="283"/>
            <ac:picMk id="33" creationId="{C71BFE5E-A48C-4E80-88E3-9AC4461AFA57}"/>
          </ac:picMkLst>
        </pc:picChg>
        <pc:cxnChg chg="mod">
          <ac:chgData name="Tushar Pagadala Ashok" userId="ea5747f9ffc1c6ab" providerId="LiveId" clId="{894F59B9-9783-454C-B5E8-94D9F9FD8092}" dt="2021-12-15T17:46:11.710" v="3097" actId="1076"/>
          <ac:cxnSpMkLst>
            <pc:docMk/>
            <pc:sldMk cId="2305024596" sldId="283"/>
            <ac:cxnSpMk id="28" creationId="{56E4327E-D5F4-4284-879F-1E815A22AD51}"/>
          </ac:cxnSpMkLst>
        </pc:cxnChg>
        <pc:cxnChg chg="add mod">
          <ac:chgData name="Tushar Pagadala Ashok" userId="ea5747f9ffc1c6ab" providerId="LiveId" clId="{894F59B9-9783-454C-B5E8-94D9F9FD8092}" dt="2021-12-15T17:46:15.259" v="3099" actId="1076"/>
          <ac:cxnSpMkLst>
            <pc:docMk/>
            <pc:sldMk cId="2305024596" sldId="283"/>
            <ac:cxnSpMk id="36" creationId="{A7C92BD1-6B3D-4FF9-BE60-D9915CD4EB7F}"/>
          </ac:cxnSpMkLst>
        </pc:cxnChg>
        <pc:cxnChg chg="del">
          <ac:chgData name="Tushar Pagadala Ashok" userId="ea5747f9ffc1c6ab" providerId="LiveId" clId="{894F59B9-9783-454C-B5E8-94D9F9FD8092}" dt="2021-12-15T17:45:50.946" v="3092" actId="478"/>
          <ac:cxnSpMkLst>
            <pc:docMk/>
            <pc:sldMk cId="2305024596" sldId="283"/>
            <ac:cxnSpMk id="38" creationId="{E748535E-5D2D-4B27-95B6-D98D27A659AF}"/>
          </ac:cxnSpMkLst>
        </pc:cxnChg>
      </pc:sldChg>
      <pc:sldChg chg="addSp delSp modSp add mod">
        <pc:chgData name="Tushar Pagadala Ashok" userId="ea5747f9ffc1c6ab" providerId="LiveId" clId="{894F59B9-9783-454C-B5E8-94D9F9FD8092}" dt="2021-12-15T17:53:03.084" v="3302" actId="207"/>
        <pc:sldMkLst>
          <pc:docMk/>
          <pc:sldMk cId="1614810323" sldId="284"/>
        </pc:sldMkLst>
        <pc:spChg chg="mod">
          <ac:chgData name="Tushar Pagadala Ashok" userId="ea5747f9ffc1c6ab" providerId="LiveId" clId="{894F59B9-9783-454C-B5E8-94D9F9FD8092}" dt="2021-12-15T17:53:03.084" v="3302" actId="207"/>
          <ac:spMkLst>
            <pc:docMk/>
            <pc:sldMk cId="1614810323" sldId="284"/>
            <ac:spMk id="30" creationId="{FB54C78B-E552-4C80-974C-B395AFC9DD19}"/>
          </ac:spMkLst>
        </pc:spChg>
        <pc:spChg chg="mod">
          <ac:chgData name="Tushar Pagadala Ashok" userId="ea5747f9ffc1c6ab" providerId="LiveId" clId="{894F59B9-9783-454C-B5E8-94D9F9FD8092}" dt="2021-12-15T17:50:29.484" v="3195" actId="20577"/>
          <ac:spMkLst>
            <pc:docMk/>
            <pc:sldMk cId="1614810323" sldId="284"/>
            <ac:spMk id="47" creationId="{3F52A5D9-4AFC-4492-A0DC-2D3E52405080}"/>
          </ac:spMkLst>
        </pc:spChg>
        <pc:picChg chg="add del mod">
          <ac:chgData name="Tushar Pagadala Ashok" userId="ea5747f9ffc1c6ab" providerId="LiveId" clId="{894F59B9-9783-454C-B5E8-94D9F9FD8092}" dt="2021-12-15T17:51:28.094" v="3207" actId="478"/>
          <ac:picMkLst>
            <pc:docMk/>
            <pc:sldMk cId="1614810323" sldId="284"/>
            <ac:picMk id="7" creationId="{A39559A5-7334-4CF9-BE00-D52B71F61DBF}"/>
          </ac:picMkLst>
        </pc:picChg>
        <pc:picChg chg="del">
          <ac:chgData name="Tushar Pagadala Ashok" userId="ea5747f9ffc1c6ab" providerId="LiveId" clId="{894F59B9-9783-454C-B5E8-94D9F9FD8092}" dt="2021-12-15T17:47:37.811" v="3116" actId="478"/>
          <ac:picMkLst>
            <pc:docMk/>
            <pc:sldMk cId="1614810323" sldId="284"/>
            <ac:picMk id="8" creationId="{E8BE5234-9431-4982-9E1B-0976C5E3B817}"/>
          </ac:picMkLst>
        </pc:picChg>
        <pc:picChg chg="add mod">
          <ac:chgData name="Tushar Pagadala Ashok" userId="ea5747f9ffc1c6ab" providerId="LiveId" clId="{894F59B9-9783-454C-B5E8-94D9F9FD8092}" dt="2021-12-15T17:51:35.095" v="3210" actId="1076"/>
          <ac:picMkLst>
            <pc:docMk/>
            <pc:sldMk cId="1614810323" sldId="284"/>
            <ac:picMk id="11" creationId="{02EE9DDE-2C4D-4D84-93C8-9B8D1F165692}"/>
          </ac:picMkLst>
        </pc:picChg>
        <pc:picChg chg="del">
          <ac:chgData name="Tushar Pagadala Ashok" userId="ea5747f9ffc1c6ab" providerId="LiveId" clId="{894F59B9-9783-454C-B5E8-94D9F9FD8092}" dt="2021-12-15T17:47:20.734" v="3109" actId="478"/>
          <ac:picMkLst>
            <pc:docMk/>
            <pc:sldMk cId="1614810323" sldId="284"/>
            <ac:picMk id="25" creationId="{C4E83E03-EC62-498E-8726-8E08DC363FBF}"/>
          </ac:picMkLst>
        </pc:picChg>
        <pc:picChg chg="add mod">
          <ac:chgData name="Tushar Pagadala Ashok" userId="ea5747f9ffc1c6ab" providerId="LiveId" clId="{894F59B9-9783-454C-B5E8-94D9F9FD8092}" dt="2021-12-15T17:47:36.214" v="3115"/>
          <ac:picMkLst>
            <pc:docMk/>
            <pc:sldMk cId="1614810323" sldId="284"/>
            <ac:picMk id="31" creationId="{1F610F59-A71F-443E-92D7-204771F0AC19}"/>
          </ac:picMkLst>
        </pc:picChg>
        <pc:picChg chg="add del mod">
          <ac:chgData name="Tushar Pagadala Ashok" userId="ea5747f9ffc1c6ab" providerId="LiveId" clId="{894F59B9-9783-454C-B5E8-94D9F9FD8092}" dt="2021-12-15T17:50:59.826" v="3204" actId="478"/>
          <ac:picMkLst>
            <pc:docMk/>
            <pc:sldMk cId="1614810323" sldId="284"/>
            <ac:picMk id="32" creationId="{B96F8B8F-3D55-4A52-BB02-F77AF4870FCD}"/>
          </ac:picMkLst>
        </pc:picChg>
        <pc:picChg chg="del">
          <ac:chgData name="Tushar Pagadala Ashok" userId="ea5747f9ffc1c6ab" providerId="LiveId" clId="{894F59B9-9783-454C-B5E8-94D9F9FD8092}" dt="2021-12-15T17:47:42.569" v="3118" actId="478"/>
          <ac:picMkLst>
            <pc:docMk/>
            <pc:sldMk cId="1614810323" sldId="284"/>
            <ac:picMk id="33" creationId="{C71BFE5E-A48C-4E80-88E3-9AC4461AFA57}"/>
          </ac:picMkLst>
        </pc:picChg>
        <pc:picChg chg="add del mod">
          <ac:chgData name="Tushar Pagadala Ashok" userId="ea5747f9ffc1c6ab" providerId="LiveId" clId="{894F59B9-9783-454C-B5E8-94D9F9FD8092}" dt="2021-12-15T17:50:59.826" v="3204" actId="478"/>
          <ac:picMkLst>
            <pc:docMk/>
            <pc:sldMk cId="1614810323" sldId="284"/>
            <ac:picMk id="37" creationId="{3E11A284-72F1-4F16-9E7A-85A2043BFAB2}"/>
          </ac:picMkLst>
        </pc:picChg>
        <pc:picChg chg="add del mod">
          <ac:chgData name="Tushar Pagadala Ashok" userId="ea5747f9ffc1c6ab" providerId="LiveId" clId="{894F59B9-9783-454C-B5E8-94D9F9FD8092}" dt="2021-12-15T17:50:59.826" v="3204" actId="478"/>
          <ac:picMkLst>
            <pc:docMk/>
            <pc:sldMk cId="1614810323" sldId="284"/>
            <ac:picMk id="38" creationId="{1CB0C76B-2143-40C4-9B23-2C6EC7CF83E3}"/>
          </ac:picMkLst>
        </pc:picChg>
        <pc:picChg chg="add mod">
          <ac:chgData name="Tushar Pagadala Ashok" userId="ea5747f9ffc1c6ab" providerId="LiveId" clId="{894F59B9-9783-454C-B5E8-94D9F9FD8092}" dt="2021-12-15T17:51:46.729" v="3213" actId="1076"/>
          <ac:picMkLst>
            <pc:docMk/>
            <pc:sldMk cId="1614810323" sldId="284"/>
            <ac:picMk id="40" creationId="{0AA5C792-972E-4F1B-BDB4-B15400769385}"/>
          </ac:picMkLst>
        </pc:picChg>
        <pc:cxnChg chg="del">
          <ac:chgData name="Tushar Pagadala Ashok" userId="ea5747f9ffc1c6ab" providerId="LiveId" clId="{894F59B9-9783-454C-B5E8-94D9F9FD8092}" dt="2021-12-15T17:47:42.569" v="3118" actId="478"/>
          <ac:cxnSpMkLst>
            <pc:docMk/>
            <pc:sldMk cId="1614810323" sldId="284"/>
            <ac:cxnSpMk id="36" creationId="{A7C92BD1-6B3D-4FF9-BE60-D9915CD4EB7F}"/>
          </ac:cxnSpMkLst>
        </pc:cxnChg>
        <pc:cxnChg chg="add mod">
          <ac:chgData name="Tushar Pagadala Ashok" userId="ea5747f9ffc1c6ab" providerId="LiveId" clId="{894F59B9-9783-454C-B5E8-94D9F9FD8092}" dt="2021-12-15T17:51:38.543" v="3211" actId="1076"/>
          <ac:cxnSpMkLst>
            <pc:docMk/>
            <pc:sldMk cId="1614810323" sldId="284"/>
            <ac:cxnSpMk id="39" creationId="{348A94AE-62BC-4497-B256-17E1949FF307}"/>
          </ac:cxnSpMkLst>
        </pc:cxnChg>
      </pc:sldChg>
      <pc:sldChg chg="addSp delSp modSp add mod modNotesTx">
        <pc:chgData name="Tushar Pagadala Ashok" userId="ea5747f9ffc1c6ab" providerId="LiveId" clId="{894F59B9-9783-454C-B5E8-94D9F9FD8092}" dt="2021-12-15T17:56:49.476" v="3494"/>
        <pc:sldMkLst>
          <pc:docMk/>
          <pc:sldMk cId="2568202832" sldId="285"/>
        </pc:sldMkLst>
        <pc:spChg chg="mod">
          <ac:chgData name="Tushar Pagadala Ashok" userId="ea5747f9ffc1c6ab" providerId="LiveId" clId="{894F59B9-9783-454C-B5E8-94D9F9FD8092}" dt="2021-12-15T17:55:29.208" v="3487" actId="113"/>
          <ac:spMkLst>
            <pc:docMk/>
            <pc:sldMk cId="2568202832" sldId="285"/>
            <ac:spMk id="30" creationId="{FB54C78B-E552-4C80-974C-B395AFC9DD19}"/>
          </ac:spMkLst>
        </pc:spChg>
        <pc:spChg chg="mod">
          <ac:chgData name="Tushar Pagadala Ashok" userId="ea5747f9ffc1c6ab" providerId="LiveId" clId="{894F59B9-9783-454C-B5E8-94D9F9FD8092}" dt="2021-12-15T17:54:41.224" v="3340" actId="20577"/>
          <ac:spMkLst>
            <pc:docMk/>
            <pc:sldMk cId="2568202832" sldId="285"/>
            <ac:spMk id="47" creationId="{3F52A5D9-4AFC-4492-A0DC-2D3E52405080}"/>
          </ac:spMkLst>
        </pc:spChg>
        <pc:picChg chg="add mod">
          <ac:chgData name="Tushar Pagadala Ashok" userId="ea5747f9ffc1c6ab" providerId="LiveId" clId="{894F59B9-9783-454C-B5E8-94D9F9FD8092}" dt="2021-12-15T17:56:24.763" v="3491" actId="1076"/>
          <ac:picMkLst>
            <pc:docMk/>
            <pc:sldMk cId="2568202832" sldId="285"/>
            <ac:picMk id="7" creationId="{C8075468-CBE3-4096-8BB9-565D7B01D63B}"/>
          </ac:picMkLst>
        </pc:picChg>
        <pc:picChg chg="del">
          <ac:chgData name="Tushar Pagadala Ashok" userId="ea5747f9ffc1c6ab" providerId="LiveId" clId="{894F59B9-9783-454C-B5E8-94D9F9FD8092}" dt="2021-12-15T17:55:35.159" v="3488" actId="478"/>
          <ac:picMkLst>
            <pc:docMk/>
            <pc:sldMk cId="2568202832" sldId="285"/>
            <ac:picMk id="11" creationId="{02EE9DDE-2C4D-4D84-93C8-9B8D1F165692}"/>
          </ac:picMkLst>
        </pc:picChg>
        <pc:picChg chg="del">
          <ac:chgData name="Tushar Pagadala Ashok" userId="ea5747f9ffc1c6ab" providerId="LiveId" clId="{894F59B9-9783-454C-B5E8-94D9F9FD8092}" dt="2021-12-15T17:55:35.159" v="3488" actId="478"/>
          <ac:picMkLst>
            <pc:docMk/>
            <pc:sldMk cId="2568202832" sldId="285"/>
            <ac:picMk id="40" creationId="{0AA5C792-972E-4F1B-BDB4-B15400769385}"/>
          </ac:picMkLst>
        </pc:picChg>
        <pc:cxnChg chg="del">
          <ac:chgData name="Tushar Pagadala Ashok" userId="ea5747f9ffc1c6ab" providerId="LiveId" clId="{894F59B9-9783-454C-B5E8-94D9F9FD8092}" dt="2021-12-15T17:55:37.681" v="3489" actId="478"/>
          <ac:cxnSpMkLst>
            <pc:docMk/>
            <pc:sldMk cId="2568202832" sldId="285"/>
            <ac:cxnSpMk id="39" creationId="{348A94AE-62BC-4497-B256-17E1949FF307}"/>
          </ac:cxnSpMkLst>
        </pc:cxnChg>
      </pc:sldChg>
      <pc:sldChg chg="modSp add del mod modAnim">
        <pc:chgData name="Tushar Pagadala Ashok" userId="ea5747f9ffc1c6ab" providerId="LiveId" clId="{894F59B9-9783-454C-B5E8-94D9F9FD8092}" dt="2021-12-15T19:22:17.756" v="4203" actId="47"/>
        <pc:sldMkLst>
          <pc:docMk/>
          <pc:sldMk cId="2222499571" sldId="286"/>
        </pc:sldMkLst>
        <pc:spChg chg="mod">
          <ac:chgData name="Tushar Pagadala Ashok" userId="ea5747f9ffc1c6ab" providerId="LiveId" clId="{894F59B9-9783-454C-B5E8-94D9F9FD8092}" dt="2021-12-15T18:16:03.512" v="3850" actId="20577"/>
          <ac:spMkLst>
            <pc:docMk/>
            <pc:sldMk cId="2222499571" sldId="286"/>
            <ac:spMk id="4" creationId="{4DF2681F-4FB9-4B27-8693-B9347846D6A5}"/>
          </ac:spMkLst>
        </pc:spChg>
      </pc:sldChg>
      <pc:sldChg chg="delSp modSp add mod modAnim">
        <pc:chgData name="Tushar Pagadala Ashok" userId="ea5747f9ffc1c6ab" providerId="LiveId" clId="{894F59B9-9783-454C-B5E8-94D9F9FD8092}" dt="2021-12-15T18:38:15.834" v="4202"/>
        <pc:sldMkLst>
          <pc:docMk/>
          <pc:sldMk cId="3903397194" sldId="287"/>
        </pc:sldMkLst>
        <pc:spChg chg="del">
          <ac:chgData name="Tushar Pagadala Ashok" userId="ea5747f9ffc1c6ab" providerId="LiveId" clId="{894F59B9-9783-454C-B5E8-94D9F9FD8092}" dt="2021-12-15T18:12:52.611" v="3739" actId="478"/>
          <ac:spMkLst>
            <pc:docMk/>
            <pc:sldMk cId="3903397194" sldId="287"/>
            <ac:spMk id="8" creationId="{5B71FE55-F622-40DD-B5BA-6444312343E3}"/>
          </ac:spMkLst>
        </pc:spChg>
        <pc:spChg chg="del">
          <ac:chgData name="Tushar Pagadala Ashok" userId="ea5747f9ffc1c6ab" providerId="LiveId" clId="{894F59B9-9783-454C-B5E8-94D9F9FD8092}" dt="2021-12-15T18:12:58.139" v="3740" actId="478"/>
          <ac:spMkLst>
            <pc:docMk/>
            <pc:sldMk cId="3903397194" sldId="287"/>
            <ac:spMk id="9" creationId="{8C21D9F3-BC54-4691-BEB9-FB371C85145B}"/>
          </ac:spMkLst>
        </pc:spChg>
        <pc:spChg chg="mod">
          <ac:chgData name="Tushar Pagadala Ashok" userId="ea5747f9ffc1c6ab" providerId="LiveId" clId="{894F59B9-9783-454C-B5E8-94D9F9FD8092}" dt="2021-12-15T18:15:44.020" v="3828" actId="20577"/>
          <ac:spMkLst>
            <pc:docMk/>
            <pc:sldMk cId="3903397194" sldId="287"/>
            <ac:spMk id="11" creationId="{1F31AFC9-4407-4290-9262-926FA43BD72C}"/>
          </ac:spMkLst>
        </pc:spChg>
      </pc:sldChg>
      <pc:sldChg chg="addSp delSp modSp add mod modAnim">
        <pc:chgData name="Tushar Pagadala Ashok" userId="ea5747f9ffc1c6ab" providerId="LiveId" clId="{894F59B9-9783-454C-B5E8-94D9F9FD8092}" dt="2021-12-15T19:34:43.274" v="4206" actId="478"/>
        <pc:sldMkLst>
          <pc:docMk/>
          <pc:sldMk cId="3690434810" sldId="288"/>
        </pc:sldMkLst>
        <pc:spChg chg="mod">
          <ac:chgData name="Tushar Pagadala Ashok" userId="ea5747f9ffc1c6ab" providerId="LiveId" clId="{894F59B9-9783-454C-B5E8-94D9F9FD8092}" dt="2021-12-15T18:16:16.070" v="3852" actId="1076"/>
          <ac:spMkLst>
            <pc:docMk/>
            <pc:sldMk cId="3690434810" sldId="288"/>
            <ac:spMk id="5" creationId="{FB78055A-77BC-48D2-A2E5-9626B527EDDC}"/>
          </ac:spMkLst>
        </pc:spChg>
        <pc:spChg chg="add del mod">
          <ac:chgData name="Tushar Pagadala Ashok" userId="ea5747f9ffc1c6ab" providerId="LiveId" clId="{894F59B9-9783-454C-B5E8-94D9F9FD8092}" dt="2021-12-15T18:38:03.225" v="4199" actId="478"/>
          <ac:spMkLst>
            <pc:docMk/>
            <pc:sldMk cId="3690434810" sldId="288"/>
            <ac:spMk id="8" creationId="{8A146946-6910-44BD-A315-3E78EEF62C2D}"/>
          </ac:spMkLst>
        </pc:spChg>
        <pc:spChg chg="add del mod">
          <ac:chgData name="Tushar Pagadala Ashok" userId="ea5747f9ffc1c6ab" providerId="LiveId" clId="{894F59B9-9783-454C-B5E8-94D9F9FD8092}" dt="2021-12-15T18:38:05.786" v="4200" actId="478"/>
          <ac:spMkLst>
            <pc:docMk/>
            <pc:sldMk cId="3690434810" sldId="288"/>
            <ac:spMk id="9" creationId="{04E510E2-F33E-4884-BCEE-49338A41514C}"/>
          </ac:spMkLst>
        </pc:spChg>
        <pc:spChg chg="add del mod">
          <ac:chgData name="Tushar Pagadala Ashok" userId="ea5747f9ffc1c6ab" providerId="LiveId" clId="{894F59B9-9783-454C-B5E8-94D9F9FD8092}" dt="2021-12-15T19:34:43.274" v="4206" actId="478"/>
          <ac:spMkLst>
            <pc:docMk/>
            <pc:sldMk cId="3690434810" sldId="288"/>
            <ac:spMk id="10" creationId="{CE29A1A7-81CF-4535-8833-FCC0EF95E87C}"/>
          </ac:spMkLst>
        </pc:spChg>
        <pc:spChg chg="mod">
          <ac:chgData name="Tushar Pagadala Ashok" userId="ea5747f9ffc1c6ab" providerId="LiveId" clId="{894F59B9-9783-454C-B5E8-94D9F9FD8092}" dt="2021-12-15T18:17:17.210" v="3939" actId="20577"/>
          <ac:spMkLst>
            <pc:docMk/>
            <pc:sldMk cId="3690434810" sldId="288"/>
            <ac:spMk id="11" creationId="{1F31AFC9-4407-4290-9262-926FA43BD72C}"/>
          </ac:spMkLst>
        </pc:spChg>
      </pc:sldChg>
      <pc:sldChg chg="delSp modSp add mod modAnim">
        <pc:chgData name="Tushar Pagadala Ashok" userId="ea5747f9ffc1c6ab" providerId="LiveId" clId="{894F59B9-9783-454C-B5E8-94D9F9FD8092}" dt="2021-12-15T19:34:38.328" v="4205"/>
        <pc:sldMkLst>
          <pc:docMk/>
          <pc:sldMk cId="161899586" sldId="289"/>
        </pc:sldMkLst>
        <pc:spChg chg="del">
          <ac:chgData name="Tushar Pagadala Ashok" userId="ea5747f9ffc1c6ab" providerId="LiveId" clId="{894F59B9-9783-454C-B5E8-94D9F9FD8092}" dt="2021-12-15T18:17:59.008" v="4013" actId="478"/>
          <ac:spMkLst>
            <pc:docMk/>
            <pc:sldMk cId="161899586" sldId="289"/>
            <ac:spMk id="5" creationId="{FB78055A-77BC-48D2-A2E5-9626B527EDDC}"/>
          </ac:spMkLst>
        </pc:spChg>
        <pc:spChg chg="mod">
          <ac:chgData name="Tushar Pagadala Ashok" userId="ea5747f9ffc1c6ab" providerId="LiveId" clId="{894F59B9-9783-454C-B5E8-94D9F9FD8092}" dt="2021-12-15T18:18:03.383" v="4014" actId="1076"/>
          <ac:spMkLst>
            <pc:docMk/>
            <pc:sldMk cId="161899586" sldId="289"/>
            <ac:spMk id="10" creationId="{CE29A1A7-81CF-4535-8833-FCC0EF95E87C}"/>
          </ac:spMkLst>
        </pc:spChg>
        <pc:spChg chg="del">
          <ac:chgData name="Tushar Pagadala Ashok" userId="ea5747f9ffc1c6ab" providerId="LiveId" clId="{894F59B9-9783-454C-B5E8-94D9F9FD8092}" dt="2021-12-15T18:17:59.008" v="4013" actId="478"/>
          <ac:spMkLst>
            <pc:docMk/>
            <pc:sldMk cId="161899586" sldId="289"/>
            <ac:spMk id="11" creationId="{1F31AFC9-4407-4290-9262-926FA43BD72C}"/>
          </ac:spMkLst>
        </pc:spChg>
      </pc:sldChg>
      <pc:sldChg chg="delSp modSp new mod ord">
        <pc:chgData name="Tushar Pagadala Ashok" userId="ea5747f9ffc1c6ab" providerId="LiveId" clId="{894F59B9-9783-454C-B5E8-94D9F9FD8092}" dt="2021-12-15T21:14:23.963" v="5701" actId="20577"/>
        <pc:sldMkLst>
          <pc:docMk/>
          <pc:sldMk cId="2900063393" sldId="290"/>
        </pc:sldMkLst>
        <pc:spChg chg="mod">
          <ac:chgData name="Tushar Pagadala Ashok" userId="ea5747f9ffc1c6ab" providerId="LiveId" clId="{894F59B9-9783-454C-B5E8-94D9F9FD8092}" dt="2021-12-15T21:07:11.115" v="5678" actId="1076"/>
          <ac:spMkLst>
            <pc:docMk/>
            <pc:sldMk cId="2900063393" sldId="290"/>
            <ac:spMk id="2" creationId="{50E44E6D-02EB-4F6A-9B0E-D11B96BBA0A4}"/>
          </ac:spMkLst>
        </pc:spChg>
        <pc:spChg chg="mod">
          <ac:chgData name="Tushar Pagadala Ashok" userId="ea5747f9ffc1c6ab" providerId="LiveId" clId="{894F59B9-9783-454C-B5E8-94D9F9FD8092}" dt="2021-12-15T21:14:23.963" v="5701" actId="20577"/>
          <ac:spMkLst>
            <pc:docMk/>
            <pc:sldMk cId="2900063393" sldId="290"/>
            <ac:spMk id="3" creationId="{259E7583-8C52-45BA-958F-C68457C0FF13}"/>
          </ac:spMkLst>
        </pc:spChg>
        <pc:spChg chg="del">
          <ac:chgData name="Tushar Pagadala Ashok" userId="ea5747f9ffc1c6ab" providerId="LiveId" clId="{894F59B9-9783-454C-B5E8-94D9F9FD8092}" dt="2021-12-15T21:07:05.527" v="5676" actId="478"/>
          <ac:spMkLst>
            <pc:docMk/>
            <pc:sldMk cId="2900063393" sldId="290"/>
            <ac:spMk id="5" creationId="{A999B393-5DA7-431C-BC38-EFB1671E0A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All University Campuses should have a </a:t>
            </a:r>
            <a:r>
              <a:rPr lang="en-US" sz="1800" b="1" dirty="0"/>
              <a:t>centralized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Students Academic 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Determine the </a:t>
            </a:r>
            <a:r>
              <a:rPr lang="en-US" sz="1400" b="1" dirty="0"/>
              <a:t>low scorers by Course</a:t>
            </a:r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Is a professor overloaded with a lot of sections?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Provide a report of all number of students by sections to optimize the allocation of students.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Making the </a:t>
            </a:r>
            <a:r>
              <a:rPr lang="en-US" sz="1800" b="1" dirty="0"/>
              <a:t>course registration easier </a:t>
            </a:r>
            <a:r>
              <a:rPr lang="en-US" sz="1800" dirty="0"/>
              <a:t>–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Students can take up courses offered </a:t>
            </a:r>
            <a:r>
              <a:rPr lang="en-US" sz="1400" b="1" dirty="0"/>
              <a:t>by any Campus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b="1" dirty="0"/>
              <a:t>Popularity of Courses </a:t>
            </a:r>
            <a:r>
              <a:rPr lang="en-US" sz="1400" dirty="0"/>
              <a:t>or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Assigning Academic Advisor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Identify the low-scorers.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Flexibility </a:t>
            </a:r>
            <a:r>
              <a:rPr lang="en-US" sz="1400" b="1" dirty="0"/>
              <a:t>in choosing an advisor from any department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6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90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links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2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groups/me/apps/fe266cc8-8359-4bae-8098-91355728f918?ctid=a8eec281-aaa3-4dae-ac9b-9a398b9215e7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nedrive.live.com/?authkey=%21AKWYR9BMRZxDpO8&amp;id=EA5747F9FFC1C6AB%215071&amp;cid=EA5747F9FFC1C6A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pp.powerbi.com/groups/me/apps/fe266cc8-8359-4bae-8098-91355728f918?ctid=a8eec281-aaa3-4dae-ac9b-9a398b9215e7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5" Type="http://schemas.openxmlformats.org/officeDocument/2006/relationships/image" Target="../media/image22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5" Type="http://schemas.openxmlformats.org/officeDocument/2006/relationships/image" Target="../media/image2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5" Type="http://schemas.openxmlformats.org/officeDocument/2006/relationships/image" Target="../media/image28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29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University Database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Project Team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7B65B-1794-497D-AF2A-48CD2196F07F}"/>
              </a:ext>
            </a:extLst>
          </p:cNvPr>
          <p:cNvSpPr txBox="1"/>
          <p:nvPr/>
        </p:nvSpPr>
        <p:spPr>
          <a:xfrm>
            <a:off x="3480619" y="5053781"/>
            <a:ext cx="523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Tushar Pagadala Ashok</a:t>
            </a:r>
          </a:p>
          <a:p>
            <a:pPr algn="ctr"/>
            <a:r>
              <a:rPr lang="en-US" dirty="0"/>
              <a:t>Rohan Sanjay Nayak</a:t>
            </a:r>
          </a:p>
          <a:p>
            <a:pPr algn="ctr"/>
            <a:r>
              <a:rPr lang="en-US" dirty="0"/>
              <a:t>Akhil </a:t>
            </a:r>
            <a:r>
              <a:rPr lang="en-US" dirty="0" err="1"/>
              <a:t>Kaundinya</a:t>
            </a:r>
            <a:r>
              <a:rPr lang="en-US" dirty="0"/>
              <a:t> </a:t>
            </a:r>
            <a:r>
              <a:rPr lang="en-US" dirty="0" err="1"/>
              <a:t>Metlakunta</a:t>
            </a:r>
            <a:endParaRPr lang="en-US" dirty="0"/>
          </a:p>
          <a:p>
            <a:pPr algn="ctr"/>
            <a:r>
              <a:rPr lang="en-US" dirty="0"/>
              <a:t>Rucha </a:t>
            </a:r>
            <a:r>
              <a:rPr lang="en-US" dirty="0" err="1"/>
              <a:t>Sachin</a:t>
            </a:r>
            <a:r>
              <a:rPr lang="en-US" dirty="0"/>
              <a:t> </a:t>
            </a:r>
            <a:r>
              <a:rPr lang="en-US" dirty="0" err="1"/>
              <a:t>Chauthai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0354F1F-FD02-412B-B763-B05B3E649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1" y="-312064"/>
            <a:ext cx="11261650" cy="7274560"/>
          </a:xfr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2681F-4FB9-4B27-8693-B9347846D6A5}"/>
              </a:ext>
            </a:extLst>
          </p:cNvPr>
          <p:cNvSpPr txBox="1"/>
          <p:nvPr/>
        </p:nvSpPr>
        <p:spPr>
          <a:xfrm>
            <a:off x="6887064" y="136525"/>
            <a:ext cx="4650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Design Considerations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8055A-77BC-48D2-A2E5-9626B527EDDC}"/>
              </a:ext>
            </a:extLst>
          </p:cNvPr>
          <p:cNvSpPr/>
          <p:nvPr/>
        </p:nvSpPr>
        <p:spPr>
          <a:xfrm>
            <a:off x="6477000" y="3183466"/>
            <a:ext cx="1380066" cy="880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1AFC9-4407-4290-9262-926FA43BD72C}"/>
              </a:ext>
            </a:extLst>
          </p:cNvPr>
          <p:cNvSpPr txBox="1"/>
          <p:nvPr/>
        </p:nvSpPr>
        <p:spPr>
          <a:xfrm>
            <a:off x="8847667" y="2590800"/>
            <a:ext cx="215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Using </a:t>
            </a:r>
            <a:r>
              <a:rPr lang="en-US" sz="1200" b="1" dirty="0">
                <a:solidFill>
                  <a:srgbClr val="FF0000"/>
                </a:solidFill>
              </a:rPr>
              <a:t>Grades </a:t>
            </a:r>
            <a:r>
              <a:rPr lang="en-US" sz="1200" dirty="0">
                <a:solidFill>
                  <a:srgbClr val="FF0000"/>
                </a:solidFill>
              </a:rPr>
              <a:t>as associative entity – Low scorers, Courses which performed better based on avg CGPA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9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0354F1F-FD02-412B-B763-B05B3E649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1" y="-312064"/>
            <a:ext cx="11261650" cy="7274560"/>
          </a:xfr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2681F-4FB9-4B27-8693-B9347846D6A5}"/>
              </a:ext>
            </a:extLst>
          </p:cNvPr>
          <p:cNvSpPr txBox="1"/>
          <p:nvPr/>
        </p:nvSpPr>
        <p:spPr>
          <a:xfrm>
            <a:off x="6887064" y="136525"/>
            <a:ext cx="4650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Design Considerations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8055A-77BC-48D2-A2E5-9626B527EDDC}"/>
              </a:ext>
            </a:extLst>
          </p:cNvPr>
          <p:cNvSpPr/>
          <p:nvPr/>
        </p:nvSpPr>
        <p:spPr>
          <a:xfrm>
            <a:off x="4986867" y="3191933"/>
            <a:ext cx="1380066" cy="880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1AFC9-4407-4290-9262-926FA43BD72C}"/>
              </a:ext>
            </a:extLst>
          </p:cNvPr>
          <p:cNvSpPr txBox="1"/>
          <p:nvPr/>
        </p:nvSpPr>
        <p:spPr>
          <a:xfrm>
            <a:off x="8847667" y="2590800"/>
            <a:ext cx="215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Using </a:t>
            </a:r>
            <a:r>
              <a:rPr lang="en-US" sz="1200" b="1" dirty="0">
                <a:solidFill>
                  <a:srgbClr val="FF0000"/>
                </a:solidFill>
              </a:rPr>
              <a:t>Teaches </a:t>
            </a:r>
            <a:r>
              <a:rPr lang="en-US" sz="1200" dirty="0">
                <a:solidFill>
                  <a:srgbClr val="FF0000"/>
                </a:solidFill>
              </a:rPr>
              <a:t>as associative entity – Professors teaching the number of courses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0354F1F-FD02-412B-B763-B05B3E649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1" y="-312064"/>
            <a:ext cx="11261650" cy="7274560"/>
          </a:xfr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2681F-4FB9-4B27-8693-B9347846D6A5}"/>
              </a:ext>
            </a:extLst>
          </p:cNvPr>
          <p:cNvSpPr txBox="1"/>
          <p:nvPr/>
        </p:nvSpPr>
        <p:spPr>
          <a:xfrm>
            <a:off x="6887064" y="136525"/>
            <a:ext cx="4650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Design Considerations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146946-6910-44BD-A315-3E78EEF62C2D}"/>
              </a:ext>
            </a:extLst>
          </p:cNvPr>
          <p:cNvSpPr/>
          <p:nvPr/>
        </p:nvSpPr>
        <p:spPr>
          <a:xfrm>
            <a:off x="465667" y="14749"/>
            <a:ext cx="4839270" cy="1314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E510E2-F33E-4884-BCEE-49338A41514C}"/>
              </a:ext>
            </a:extLst>
          </p:cNvPr>
          <p:cNvSpPr/>
          <p:nvPr/>
        </p:nvSpPr>
        <p:spPr>
          <a:xfrm>
            <a:off x="2159000" y="3903132"/>
            <a:ext cx="2659519" cy="2370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9A1A7-81CF-4535-8833-FCC0EF95E87C}"/>
              </a:ext>
            </a:extLst>
          </p:cNvPr>
          <p:cNvSpPr txBox="1"/>
          <p:nvPr/>
        </p:nvSpPr>
        <p:spPr>
          <a:xfrm>
            <a:off x="8831604" y="2623248"/>
            <a:ext cx="2150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Addition of </a:t>
            </a:r>
            <a:r>
              <a:rPr lang="en-US" sz="1200" dirty="0" err="1">
                <a:solidFill>
                  <a:srgbClr val="FF0000"/>
                </a:solidFill>
              </a:rPr>
              <a:t>SubTypes</a:t>
            </a:r>
            <a:r>
              <a:rPr lang="en-US" sz="1200" dirty="0">
                <a:solidFill>
                  <a:srgbClr val="FF0000"/>
                </a:solidFill>
              </a:rPr>
              <a:t> for both Professors and Staff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003" y="1344535"/>
            <a:ext cx="6245912" cy="2387600"/>
          </a:xfrm>
        </p:spPr>
        <p:txBody>
          <a:bodyPr/>
          <a:lstStyle/>
          <a:p>
            <a:r>
              <a:rPr lang="en-US" dirty="0"/>
              <a:t>Database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073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4E6D-02EB-4F6A-9B0E-D11B96BB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49" y="0"/>
            <a:ext cx="9779183" cy="810228"/>
          </a:xfrm>
        </p:spPr>
        <p:txBody>
          <a:bodyPr/>
          <a:lstStyle/>
          <a:p>
            <a:r>
              <a:rPr lang="en-US" sz="4400" dirty="0"/>
              <a:t>Database Objects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7583-8C52-45BA-958F-C68457C0F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46" y="902826"/>
            <a:ext cx="10344791" cy="40858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Created a total of 17 tables. (Using </a:t>
            </a:r>
            <a:r>
              <a:rPr lang="en-US" sz="2000" b="1" dirty="0"/>
              <a:t>CREATE</a:t>
            </a:r>
            <a:r>
              <a:rPr lang="en-US" sz="2000" dirty="0"/>
              <a:t> Statements)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Table level </a:t>
            </a:r>
            <a:r>
              <a:rPr lang="en-US" sz="2000" b="1" dirty="0"/>
              <a:t>CHECK</a:t>
            </a:r>
            <a:r>
              <a:rPr lang="en-US" sz="2000" dirty="0"/>
              <a:t> Constraints on </a:t>
            </a:r>
            <a:r>
              <a:rPr lang="en-US" sz="2000" dirty="0" err="1"/>
              <a:t>UniversityCampus</a:t>
            </a:r>
            <a:r>
              <a:rPr lang="en-US" sz="2000" dirty="0"/>
              <a:t>, </a:t>
            </a:r>
            <a:r>
              <a:rPr lang="en-US" sz="2000" dirty="0" err="1"/>
              <a:t>CourseOffering</a:t>
            </a:r>
            <a:r>
              <a:rPr lang="en-US" sz="2000" dirty="0"/>
              <a:t>, </a:t>
            </a:r>
            <a:r>
              <a:rPr lang="en-US" sz="2000" dirty="0" err="1"/>
              <a:t>CourseCatalog</a:t>
            </a:r>
            <a:r>
              <a:rPr lang="en-US" sz="2000" dirty="0"/>
              <a:t>, Professor and Staff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Computed Columns based on a function </a:t>
            </a:r>
            <a:r>
              <a:rPr lang="en-US" sz="2000" dirty="0"/>
              <a:t>used to Change the CGPA to Grade/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VIEWS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Report on Student Academic 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Getting the professor information, Classes he teaches, Department he belongs to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Number of Students registered for a Course – Popularity of Courses.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Stored Procedures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Updating </a:t>
            </a:r>
            <a:r>
              <a:rPr lang="en-US" sz="1800" dirty="0" err="1"/>
              <a:t>CourseRegistration</a:t>
            </a:r>
            <a:r>
              <a:rPr lang="en-US" sz="1800" dirty="0"/>
              <a:t> Status(to ‘Dropped’) by the student or faculty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To get professor and course details of students by particular grade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Total Number of Courses Offered by Campus for a particular Term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Finding the number of Students assigned by Advisor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Non-Clustered Indexes </a:t>
            </a:r>
            <a:r>
              <a:rPr lang="en-US" sz="1800" dirty="0"/>
              <a:t>on Student(</a:t>
            </a:r>
            <a:r>
              <a:rPr lang="en-US" sz="1800" dirty="0" err="1"/>
              <a:t>StudentName</a:t>
            </a:r>
            <a:r>
              <a:rPr lang="en-US" sz="1800" dirty="0"/>
              <a:t>) and Grades(CGPA)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/>
              <a:t>Column Data Encryption </a:t>
            </a:r>
            <a:r>
              <a:rPr lang="en-US" sz="1800" dirty="0"/>
              <a:t>on the Student Table – Student’s User Name and Password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/>
              <a:t>TRIGGERS</a:t>
            </a:r>
            <a:r>
              <a:rPr lang="en-US" sz="1800" dirty="0"/>
              <a:t> – on grade changes(INSERT/UPDATE) and </a:t>
            </a:r>
            <a:r>
              <a:rPr lang="en-US" sz="1800" dirty="0" err="1"/>
              <a:t>CourseRegistration</a:t>
            </a:r>
            <a:r>
              <a:rPr lang="en-US" sz="1800" dirty="0"/>
              <a:t>(INSERT/UPDATE)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60C27-B941-4898-AE1C-354B6769D0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67CF4-702F-4016-B9FA-94DDA58D4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63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Dashboard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University Database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59D078-9292-440C-ABA2-3351D994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https://app.powerbi.com/groups/me/apps/fe266cc8-8359-4bae-8098-91355728f918?ctid=a8eec281-aaa3-4dae-ac9b-9a398b9215e7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010" y="2105589"/>
            <a:ext cx="6220278" cy="9817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710272"/>
          </a:xfrm>
        </p:spPr>
        <p:txBody>
          <a:bodyPr>
            <a:normAutofit/>
          </a:bodyPr>
          <a:lstStyle/>
          <a:p>
            <a:r>
              <a:rPr lang="en-US" sz="2000" dirty="0"/>
              <a:t>Link to all the materials: </a:t>
            </a:r>
          </a:p>
          <a:p>
            <a:r>
              <a:rPr lang="en-US" sz="1600" dirty="0"/>
              <a:t>(DDL &amp; DML Scripts, PBI report, Design Document)</a:t>
            </a:r>
          </a:p>
          <a:p>
            <a:r>
              <a:rPr lang="en-IN" sz="1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https://onedrive.live.com/?authkey=%21AKWYR9BMRZxDpO8&amp;id=EA5747F9FFC1C6AB%215071&amp;cid=EA5747F9FFC1C6AB</a:t>
            </a:r>
            <a:r>
              <a:rPr lang="en-IN" sz="1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2000" dirty="0"/>
              <a:t>Link to PBI Dashboard:</a:t>
            </a:r>
          </a:p>
          <a:p>
            <a:r>
              <a:rPr lang="en-IN" sz="1600" dirty="0">
                <a:hlinkClick r:id="rId4"/>
              </a:rPr>
              <a:t>Power BI</a:t>
            </a:r>
            <a:endParaRPr lang="en-US" sz="1600" dirty="0"/>
          </a:p>
          <a:p>
            <a:endParaRPr lang="en-US" sz="2000" dirty="0"/>
          </a:p>
          <a:p>
            <a:endParaRPr lang="en-IN" sz="1400" dirty="0">
              <a:solidFill>
                <a:srgbClr val="944F71"/>
              </a:solidFill>
              <a:latin typeface="Times New Roman" panose="02020603050405020304" pitchFamily="18" charset="0"/>
            </a:endParaRPr>
          </a:p>
          <a:p>
            <a:endParaRPr lang="en-IN" sz="1400" b="0" i="0" u="none" strike="noStrike" baseline="0" dirty="0">
              <a:solidFill>
                <a:srgbClr val="944F71"/>
              </a:solidFill>
              <a:latin typeface="Times New Roman" panose="02020603050405020304" pitchFamily="18" charset="0"/>
            </a:endParaRPr>
          </a:p>
          <a:p>
            <a:endParaRPr lang="en-IN" sz="1400" dirty="0">
              <a:solidFill>
                <a:srgbClr val="944F7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B52E-741D-4BF8-AE35-974D679B7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901" y="974879"/>
            <a:ext cx="6220278" cy="1248304"/>
          </a:xfrm>
        </p:spPr>
        <p:txBody>
          <a:bodyPr/>
          <a:lstStyle/>
          <a:p>
            <a:r>
              <a:rPr lang="en-US" dirty="0"/>
              <a:t>Contributions	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FB0F9-9F91-4B0C-8EA5-3231839DD160}"/>
              </a:ext>
            </a:extLst>
          </p:cNvPr>
          <p:cNvSpPr txBox="1"/>
          <p:nvPr/>
        </p:nvSpPr>
        <p:spPr>
          <a:xfrm>
            <a:off x="222100" y="2494736"/>
            <a:ext cx="80170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Document(Objectives, Key Design Ideas), ERD Revisions, Creating Tables, Views, Triggers, Table-Level Check Constraints, Computed Column, </a:t>
            </a:r>
            <a:r>
              <a:rPr lang="en-US" dirty="0" err="1"/>
              <a:t>PowerBI</a:t>
            </a:r>
            <a:r>
              <a:rPr lang="en-US" dirty="0"/>
              <a:t> Report/Dashboard, Insertion Scripts </a:t>
            </a:r>
            <a:r>
              <a:rPr lang="en-US" b="1" dirty="0"/>
              <a:t>– Tushar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Document(Entities), ERD Revisions, Creating Tables , Data Population, Column Data Encryption </a:t>
            </a:r>
            <a:r>
              <a:rPr lang="en-US" b="1" dirty="0"/>
              <a:t>– Rohan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Tables, Design Document(Business Rules), ERD Drawing, Views </a:t>
            </a:r>
            <a:r>
              <a:rPr lang="en-US" b="1" dirty="0"/>
              <a:t>– Akhil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Tables,  Stored Procedures, Non-Clustered Indexes </a:t>
            </a:r>
            <a:r>
              <a:rPr lang="en-US" b="1" dirty="0"/>
              <a:t>- Rucha</a:t>
            </a:r>
          </a:p>
        </p:txBody>
      </p:sp>
    </p:spTree>
    <p:extLst>
      <p:ext uri="{BB962C8B-B14F-4D97-AF65-F5344CB8AC3E}">
        <p14:creationId xmlns:p14="http://schemas.microsoft.com/office/powerpoint/2010/main" val="229577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064" y="-43296"/>
            <a:ext cx="6568440" cy="816954"/>
          </a:xfrm>
        </p:spPr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University Database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9665C3E1-9377-4EF0-AAE6-5F8892EFD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334" y="992679"/>
            <a:ext cx="983226" cy="983226"/>
          </a:xfrm>
          <a:prstGeom prst="rect">
            <a:avLst/>
          </a:prstGeom>
        </p:spPr>
      </p:pic>
      <p:pic>
        <p:nvPicPr>
          <p:cNvPr id="12" name="Graphic 11" descr="Schoolhouse with solid fill">
            <a:extLst>
              <a:ext uri="{FF2B5EF4-FFF2-40B4-BE49-F238E27FC236}">
                <a16:creationId xmlns:a16="http://schemas.microsoft.com/office/drawing/2014/main" id="{440DCEE3-CFBF-4C3F-BA40-91256C088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928" y="3416917"/>
            <a:ext cx="983226" cy="983226"/>
          </a:xfrm>
          <a:prstGeom prst="rect">
            <a:avLst/>
          </a:prstGeom>
        </p:spPr>
      </p:pic>
      <p:pic>
        <p:nvPicPr>
          <p:cNvPr id="13" name="Graphic 12" descr="Schoolhouse with solid fill">
            <a:extLst>
              <a:ext uri="{FF2B5EF4-FFF2-40B4-BE49-F238E27FC236}">
                <a16:creationId xmlns:a16="http://schemas.microsoft.com/office/drawing/2014/main" id="{4AA26A41-24AF-453C-86E7-F4B7F749B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637" y="1017545"/>
            <a:ext cx="907517" cy="907517"/>
          </a:xfrm>
          <a:prstGeom prst="rect">
            <a:avLst/>
          </a:prstGeom>
        </p:spPr>
      </p:pic>
      <p:pic>
        <p:nvPicPr>
          <p:cNvPr id="14" name="Graphic 13" descr="Schoolhouse with solid fill">
            <a:extLst>
              <a:ext uri="{FF2B5EF4-FFF2-40B4-BE49-F238E27FC236}">
                <a16:creationId xmlns:a16="http://schemas.microsoft.com/office/drawing/2014/main" id="{272C122C-3098-4734-B503-C9A857708E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2636" y="2242652"/>
            <a:ext cx="907517" cy="907517"/>
          </a:xfrm>
          <a:prstGeom prst="rect">
            <a:avLst/>
          </a:prstGeom>
        </p:spPr>
      </p:pic>
      <p:pic>
        <p:nvPicPr>
          <p:cNvPr id="15" name="Graphic 14" descr="Schoolhouse with solid fill">
            <a:extLst>
              <a:ext uri="{FF2B5EF4-FFF2-40B4-BE49-F238E27FC236}">
                <a16:creationId xmlns:a16="http://schemas.microsoft.com/office/drawing/2014/main" id="{4677A8EB-FA6E-43B8-9BD6-1691BE9389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4302" y="4608095"/>
            <a:ext cx="907517" cy="90751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832327-3032-4B30-9A5F-9B0FD91409FF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1720154" y="1471304"/>
            <a:ext cx="1689180" cy="1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1BAAE0-B4A6-42EA-A0F8-7D6B938EA008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 flipV="1">
            <a:off x="1720153" y="2681416"/>
            <a:ext cx="1689181" cy="1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4B2BA7-219A-4A3C-AE54-14BF4FE543D8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>
            <a:off x="1720154" y="3908530"/>
            <a:ext cx="1689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0836AF-7741-4A0C-BA49-58CE3D9AA38C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1651819" y="5023999"/>
            <a:ext cx="1757515" cy="3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Database with solid fill">
            <a:extLst>
              <a:ext uri="{FF2B5EF4-FFF2-40B4-BE49-F238E27FC236}">
                <a16:creationId xmlns:a16="http://schemas.microsoft.com/office/drawing/2014/main" id="{E6ADEE41-A898-4D96-ABE4-53C7124103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09334" y="2189803"/>
            <a:ext cx="983226" cy="983226"/>
          </a:xfrm>
          <a:prstGeom prst="rect">
            <a:avLst/>
          </a:prstGeom>
        </p:spPr>
      </p:pic>
      <p:pic>
        <p:nvPicPr>
          <p:cNvPr id="33" name="Graphic 32" descr="Database with solid fill">
            <a:extLst>
              <a:ext uri="{FF2B5EF4-FFF2-40B4-BE49-F238E27FC236}">
                <a16:creationId xmlns:a16="http://schemas.microsoft.com/office/drawing/2014/main" id="{C8112643-57C4-45A1-90B1-36D56D51A6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09334" y="3416917"/>
            <a:ext cx="983226" cy="983226"/>
          </a:xfrm>
          <a:prstGeom prst="rect">
            <a:avLst/>
          </a:prstGeom>
        </p:spPr>
      </p:pic>
      <p:pic>
        <p:nvPicPr>
          <p:cNvPr id="34" name="Graphic 33" descr="Database with solid fill">
            <a:extLst>
              <a:ext uri="{FF2B5EF4-FFF2-40B4-BE49-F238E27FC236}">
                <a16:creationId xmlns:a16="http://schemas.microsoft.com/office/drawing/2014/main" id="{3930625A-8EAA-42B6-8C6D-45685DAFFF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09334" y="4532386"/>
            <a:ext cx="983226" cy="98322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F52A5D9-4AFC-4492-A0DC-2D3E52405080}"/>
              </a:ext>
            </a:extLst>
          </p:cNvPr>
          <p:cNvSpPr txBox="1"/>
          <p:nvPr/>
        </p:nvSpPr>
        <p:spPr>
          <a:xfrm>
            <a:off x="8032955" y="893023"/>
            <a:ext cx="1917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What if?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9" name="Graphic 48" descr="School boy with solid fill">
            <a:extLst>
              <a:ext uri="{FF2B5EF4-FFF2-40B4-BE49-F238E27FC236}">
                <a16:creationId xmlns:a16="http://schemas.microsoft.com/office/drawing/2014/main" id="{3A4E968D-5294-4C2D-AC50-E8447AA64B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89290" y="2729865"/>
            <a:ext cx="914400" cy="914400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6A04BA1C-FDAA-4F96-827E-49108B371A4F}"/>
              </a:ext>
            </a:extLst>
          </p:cNvPr>
          <p:cNvSpPr/>
          <p:nvPr/>
        </p:nvSpPr>
        <p:spPr>
          <a:xfrm>
            <a:off x="2276167" y="1522149"/>
            <a:ext cx="4606413" cy="2556478"/>
          </a:xfrm>
          <a:prstGeom prst="arc">
            <a:avLst>
              <a:gd name="adj1" fmla="val 16200000"/>
              <a:gd name="adj2" fmla="val 21355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15396B0-2755-43B5-858C-2DAC3BA4E1BC}"/>
              </a:ext>
            </a:extLst>
          </p:cNvPr>
          <p:cNvSpPr/>
          <p:nvPr/>
        </p:nvSpPr>
        <p:spPr>
          <a:xfrm rot="8146635">
            <a:off x="4086060" y="3304288"/>
            <a:ext cx="3120042" cy="1798469"/>
          </a:xfrm>
          <a:prstGeom prst="arc">
            <a:avLst>
              <a:gd name="adj1" fmla="val 12061995"/>
              <a:gd name="adj2" fmla="val 211917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35EDB5-3DA0-4EFE-85F0-7770F080FF38}"/>
              </a:ext>
            </a:extLst>
          </p:cNvPr>
          <p:cNvSpPr txBox="1"/>
          <p:nvPr/>
        </p:nvSpPr>
        <p:spPr>
          <a:xfrm>
            <a:off x="7374192" y="2891950"/>
            <a:ext cx="478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wants to register the courses offered by other campuses(Online/In-Person)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719FDF-76EA-4CA9-81A4-17D32C492506}"/>
              </a:ext>
            </a:extLst>
          </p:cNvPr>
          <p:cNvSpPr txBox="1"/>
          <p:nvPr/>
        </p:nvSpPr>
        <p:spPr>
          <a:xfrm>
            <a:off x="400664" y="1342388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  <a:endParaRPr lang="en-IN" sz="2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4E7B2-1411-4A0F-9384-30679965175D}"/>
              </a:ext>
            </a:extLst>
          </p:cNvPr>
          <p:cNvSpPr txBox="1"/>
          <p:nvPr/>
        </p:nvSpPr>
        <p:spPr>
          <a:xfrm>
            <a:off x="410006" y="2636884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  <a:endParaRPr lang="en-IN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52E783-40B6-45D6-8408-5E84722847A2}"/>
              </a:ext>
            </a:extLst>
          </p:cNvPr>
          <p:cNvSpPr txBox="1"/>
          <p:nvPr/>
        </p:nvSpPr>
        <p:spPr>
          <a:xfrm>
            <a:off x="436062" y="3870675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endParaRPr lang="en-IN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0A3F41-CCC0-4B93-A44F-203624725DAE}"/>
              </a:ext>
            </a:extLst>
          </p:cNvPr>
          <p:cNvSpPr txBox="1"/>
          <p:nvPr/>
        </p:nvSpPr>
        <p:spPr>
          <a:xfrm>
            <a:off x="441962" y="4978136"/>
            <a:ext cx="43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  <a:endParaRPr lang="en-I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73F367-CF34-40A5-990C-58597488407F}"/>
              </a:ext>
            </a:extLst>
          </p:cNvPr>
          <p:cNvSpPr txBox="1"/>
          <p:nvPr/>
        </p:nvSpPr>
        <p:spPr>
          <a:xfrm>
            <a:off x="663678" y="773658"/>
            <a:ext cx="15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Campuses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2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360" y="-149054"/>
            <a:ext cx="6568440" cy="816954"/>
          </a:xfrm>
        </p:spPr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University Database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Graphic 11" descr="Schoolhouse with solid fill">
            <a:extLst>
              <a:ext uri="{FF2B5EF4-FFF2-40B4-BE49-F238E27FC236}">
                <a16:creationId xmlns:a16="http://schemas.microsoft.com/office/drawing/2014/main" id="{440DCEE3-CFBF-4C3F-BA40-91256C088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28" y="3416917"/>
            <a:ext cx="983226" cy="983226"/>
          </a:xfrm>
          <a:prstGeom prst="rect">
            <a:avLst/>
          </a:prstGeom>
        </p:spPr>
      </p:pic>
      <p:pic>
        <p:nvPicPr>
          <p:cNvPr id="13" name="Graphic 12" descr="Schoolhouse with solid fill">
            <a:extLst>
              <a:ext uri="{FF2B5EF4-FFF2-40B4-BE49-F238E27FC236}">
                <a16:creationId xmlns:a16="http://schemas.microsoft.com/office/drawing/2014/main" id="{4AA26A41-24AF-453C-86E7-F4B7F749B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37" y="1017545"/>
            <a:ext cx="907517" cy="907517"/>
          </a:xfrm>
          <a:prstGeom prst="rect">
            <a:avLst/>
          </a:prstGeom>
        </p:spPr>
      </p:pic>
      <p:pic>
        <p:nvPicPr>
          <p:cNvPr id="14" name="Graphic 13" descr="Schoolhouse with solid fill">
            <a:extLst>
              <a:ext uri="{FF2B5EF4-FFF2-40B4-BE49-F238E27FC236}">
                <a16:creationId xmlns:a16="http://schemas.microsoft.com/office/drawing/2014/main" id="{272C122C-3098-4734-B503-C9A857708E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636" y="2242652"/>
            <a:ext cx="907517" cy="907517"/>
          </a:xfrm>
          <a:prstGeom prst="rect">
            <a:avLst/>
          </a:prstGeom>
        </p:spPr>
      </p:pic>
      <p:pic>
        <p:nvPicPr>
          <p:cNvPr id="15" name="Graphic 14" descr="Schoolhouse with solid fill">
            <a:extLst>
              <a:ext uri="{FF2B5EF4-FFF2-40B4-BE49-F238E27FC236}">
                <a16:creationId xmlns:a16="http://schemas.microsoft.com/office/drawing/2014/main" id="{4677A8EB-FA6E-43B8-9BD6-1691BE9389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302" y="4608095"/>
            <a:ext cx="907517" cy="90751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832327-3032-4B30-9A5F-9B0FD91409F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720154" y="1471304"/>
            <a:ext cx="1972840" cy="156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1BAAE0-B4A6-42EA-A0F8-7D6B938EA00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720153" y="2696411"/>
            <a:ext cx="1972841" cy="58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4B2BA7-219A-4A3C-AE54-14BF4FE543D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720154" y="3490753"/>
            <a:ext cx="1898117" cy="41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0836AF-7741-4A0C-BA49-58CE3D9AA38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651819" y="3682569"/>
            <a:ext cx="2041175" cy="137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Database with solid fill">
            <a:extLst>
              <a:ext uri="{FF2B5EF4-FFF2-40B4-BE49-F238E27FC236}">
                <a16:creationId xmlns:a16="http://schemas.microsoft.com/office/drawing/2014/main" id="{3930625A-8EAA-42B6-8C6D-45685DAFFF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1881" y="2696410"/>
            <a:ext cx="1333398" cy="13333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F52A5D9-4AFC-4492-A0DC-2D3E52405080}"/>
              </a:ext>
            </a:extLst>
          </p:cNvPr>
          <p:cNvSpPr txBox="1"/>
          <p:nvPr/>
        </p:nvSpPr>
        <p:spPr>
          <a:xfrm>
            <a:off x="7737986" y="886528"/>
            <a:ext cx="3028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Resolution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9" name="Graphic 48" descr="School boy with solid fill">
            <a:extLst>
              <a:ext uri="{FF2B5EF4-FFF2-40B4-BE49-F238E27FC236}">
                <a16:creationId xmlns:a16="http://schemas.microsoft.com/office/drawing/2014/main" id="{3A4E968D-5294-4C2D-AC50-E8447AA64B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37787" y="2903410"/>
            <a:ext cx="914400" cy="9144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835EDB5-3DA0-4EFE-85F0-7770F080FF38}"/>
              </a:ext>
            </a:extLst>
          </p:cNvPr>
          <p:cNvSpPr txBox="1"/>
          <p:nvPr/>
        </p:nvSpPr>
        <p:spPr>
          <a:xfrm>
            <a:off x="7022689" y="3065495"/>
            <a:ext cx="4788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All University Campuses should have a </a:t>
            </a:r>
            <a:r>
              <a:rPr lang="en-US" sz="1800" b="1" dirty="0"/>
              <a:t>centralized Database</a:t>
            </a:r>
          </a:p>
          <a:p>
            <a:endParaRPr lang="en-US" b="1" dirty="0"/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Makes Course Registration Easier - Students can take up courses offered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by any Campus</a:t>
            </a:r>
          </a:p>
          <a:p>
            <a:endParaRPr lang="en-US" sz="1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719FDF-76EA-4CA9-81A4-17D32C492506}"/>
              </a:ext>
            </a:extLst>
          </p:cNvPr>
          <p:cNvSpPr txBox="1"/>
          <p:nvPr/>
        </p:nvSpPr>
        <p:spPr>
          <a:xfrm>
            <a:off x="400664" y="1342388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  <a:endParaRPr lang="en-IN" sz="2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4E7B2-1411-4A0F-9384-30679965175D}"/>
              </a:ext>
            </a:extLst>
          </p:cNvPr>
          <p:cNvSpPr txBox="1"/>
          <p:nvPr/>
        </p:nvSpPr>
        <p:spPr>
          <a:xfrm>
            <a:off x="410006" y="2636884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  <a:endParaRPr lang="en-IN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52E783-40B6-45D6-8408-5E84722847A2}"/>
              </a:ext>
            </a:extLst>
          </p:cNvPr>
          <p:cNvSpPr txBox="1"/>
          <p:nvPr/>
        </p:nvSpPr>
        <p:spPr>
          <a:xfrm>
            <a:off x="436062" y="3870675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endParaRPr lang="en-IN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0A3F41-CCC0-4B93-A44F-203624725DAE}"/>
              </a:ext>
            </a:extLst>
          </p:cNvPr>
          <p:cNvSpPr txBox="1"/>
          <p:nvPr/>
        </p:nvSpPr>
        <p:spPr>
          <a:xfrm>
            <a:off x="441962" y="4978136"/>
            <a:ext cx="43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  <a:endParaRPr lang="en-IN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9B715-369B-46A9-AF4F-5C615126CC96}"/>
              </a:ext>
            </a:extLst>
          </p:cNvPr>
          <p:cNvSpPr txBox="1"/>
          <p:nvPr/>
        </p:nvSpPr>
        <p:spPr>
          <a:xfrm>
            <a:off x="663678" y="773658"/>
            <a:ext cx="15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Campuses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7ABEB3-8BFA-4708-BB34-E0038CE7DA43}"/>
              </a:ext>
            </a:extLst>
          </p:cNvPr>
          <p:cNvCxnSpPr>
            <a:cxnSpLocks/>
            <a:stCxn id="49" idx="1"/>
            <a:endCxn id="34" idx="3"/>
          </p:cNvCxnSpPr>
          <p:nvPr/>
        </p:nvCxnSpPr>
        <p:spPr>
          <a:xfrm flipH="1">
            <a:off x="4945279" y="3360610"/>
            <a:ext cx="1192508" cy="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360" y="124026"/>
            <a:ext cx="6568440" cy="512047"/>
          </a:xfrm>
        </p:spPr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University Database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Graphic 11" descr="Schoolhouse with solid fill">
            <a:extLst>
              <a:ext uri="{FF2B5EF4-FFF2-40B4-BE49-F238E27FC236}">
                <a16:creationId xmlns:a16="http://schemas.microsoft.com/office/drawing/2014/main" id="{440DCEE3-CFBF-4C3F-BA40-91256C088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28" y="3416917"/>
            <a:ext cx="983226" cy="983226"/>
          </a:xfrm>
          <a:prstGeom prst="rect">
            <a:avLst/>
          </a:prstGeom>
        </p:spPr>
      </p:pic>
      <p:pic>
        <p:nvPicPr>
          <p:cNvPr id="13" name="Graphic 12" descr="Schoolhouse with solid fill">
            <a:extLst>
              <a:ext uri="{FF2B5EF4-FFF2-40B4-BE49-F238E27FC236}">
                <a16:creationId xmlns:a16="http://schemas.microsoft.com/office/drawing/2014/main" id="{4AA26A41-24AF-453C-86E7-F4B7F749B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37" y="1017545"/>
            <a:ext cx="907517" cy="907517"/>
          </a:xfrm>
          <a:prstGeom prst="rect">
            <a:avLst/>
          </a:prstGeom>
        </p:spPr>
      </p:pic>
      <p:pic>
        <p:nvPicPr>
          <p:cNvPr id="14" name="Graphic 13" descr="Schoolhouse with solid fill">
            <a:extLst>
              <a:ext uri="{FF2B5EF4-FFF2-40B4-BE49-F238E27FC236}">
                <a16:creationId xmlns:a16="http://schemas.microsoft.com/office/drawing/2014/main" id="{272C122C-3098-4734-B503-C9A857708E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636" y="2242652"/>
            <a:ext cx="907517" cy="907517"/>
          </a:xfrm>
          <a:prstGeom prst="rect">
            <a:avLst/>
          </a:prstGeom>
        </p:spPr>
      </p:pic>
      <p:pic>
        <p:nvPicPr>
          <p:cNvPr id="15" name="Graphic 14" descr="Schoolhouse with solid fill">
            <a:extLst>
              <a:ext uri="{FF2B5EF4-FFF2-40B4-BE49-F238E27FC236}">
                <a16:creationId xmlns:a16="http://schemas.microsoft.com/office/drawing/2014/main" id="{4677A8EB-FA6E-43B8-9BD6-1691BE9389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302" y="4608095"/>
            <a:ext cx="907517" cy="90751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832327-3032-4B30-9A5F-9B0FD91409F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720154" y="1471304"/>
            <a:ext cx="1972840" cy="156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1BAAE0-B4A6-42EA-A0F8-7D6B938EA00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720153" y="2696411"/>
            <a:ext cx="1972841" cy="58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4B2BA7-219A-4A3C-AE54-14BF4FE543D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720154" y="3490753"/>
            <a:ext cx="1898117" cy="41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0836AF-7741-4A0C-BA49-58CE3D9AA38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651819" y="3682569"/>
            <a:ext cx="2041175" cy="137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Database with solid fill">
            <a:extLst>
              <a:ext uri="{FF2B5EF4-FFF2-40B4-BE49-F238E27FC236}">
                <a16:creationId xmlns:a16="http://schemas.microsoft.com/office/drawing/2014/main" id="{3930625A-8EAA-42B6-8C6D-45685DAFFF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1881" y="2696410"/>
            <a:ext cx="1333398" cy="13333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F52A5D9-4AFC-4492-A0DC-2D3E52405080}"/>
              </a:ext>
            </a:extLst>
          </p:cNvPr>
          <p:cNvSpPr txBox="1"/>
          <p:nvPr/>
        </p:nvSpPr>
        <p:spPr>
          <a:xfrm>
            <a:off x="7756742" y="994249"/>
            <a:ext cx="3134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Student Academic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Performance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35EDB5-3DA0-4EFE-85F0-7770F080FF38}"/>
              </a:ext>
            </a:extLst>
          </p:cNvPr>
          <p:cNvSpPr txBox="1"/>
          <p:nvPr/>
        </p:nvSpPr>
        <p:spPr>
          <a:xfrm>
            <a:off x="7111965" y="2561590"/>
            <a:ext cx="478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dirty="0"/>
          </a:p>
          <a:p>
            <a:endParaRPr lang="en-US" b="1" dirty="0"/>
          </a:p>
          <a:p>
            <a:endParaRPr lang="en-US" sz="1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719FDF-76EA-4CA9-81A4-17D32C492506}"/>
              </a:ext>
            </a:extLst>
          </p:cNvPr>
          <p:cNvSpPr txBox="1"/>
          <p:nvPr/>
        </p:nvSpPr>
        <p:spPr>
          <a:xfrm>
            <a:off x="400664" y="1342388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  <a:endParaRPr lang="en-IN" sz="2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4E7B2-1411-4A0F-9384-30679965175D}"/>
              </a:ext>
            </a:extLst>
          </p:cNvPr>
          <p:cNvSpPr txBox="1"/>
          <p:nvPr/>
        </p:nvSpPr>
        <p:spPr>
          <a:xfrm>
            <a:off x="410006" y="2636884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  <a:endParaRPr lang="en-IN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52E783-40B6-45D6-8408-5E84722847A2}"/>
              </a:ext>
            </a:extLst>
          </p:cNvPr>
          <p:cNvSpPr txBox="1"/>
          <p:nvPr/>
        </p:nvSpPr>
        <p:spPr>
          <a:xfrm>
            <a:off x="436062" y="3870675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endParaRPr lang="en-IN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0A3F41-CCC0-4B93-A44F-203624725DAE}"/>
              </a:ext>
            </a:extLst>
          </p:cNvPr>
          <p:cNvSpPr txBox="1"/>
          <p:nvPr/>
        </p:nvSpPr>
        <p:spPr>
          <a:xfrm>
            <a:off x="441962" y="4978136"/>
            <a:ext cx="43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  <a:endParaRPr lang="en-IN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9B715-369B-46A9-AF4F-5C615126CC96}"/>
              </a:ext>
            </a:extLst>
          </p:cNvPr>
          <p:cNvSpPr txBox="1"/>
          <p:nvPr/>
        </p:nvSpPr>
        <p:spPr>
          <a:xfrm>
            <a:off x="620415" y="774367"/>
            <a:ext cx="15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Campuses</a:t>
            </a:r>
            <a:endParaRPr lang="en-IN" dirty="0"/>
          </a:p>
        </p:txBody>
      </p:sp>
      <p:pic>
        <p:nvPicPr>
          <p:cNvPr id="7" name="Graphic 6" descr="Users with solid fill">
            <a:extLst>
              <a:ext uri="{FF2B5EF4-FFF2-40B4-BE49-F238E27FC236}">
                <a16:creationId xmlns:a16="http://schemas.microsoft.com/office/drawing/2014/main" id="{DAADFFC2-C6AE-4D50-9EC4-A5507C5514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22129" y="2852498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6EB117-B271-4214-B299-029FD5E92574}"/>
              </a:ext>
            </a:extLst>
          </p:cNvPr>
          <p:cNvCxnSpPr>
            <a:cxnSpLocks/>
          </p:cNvCxnSpPr>
          <p:nvPr/>
        </p:nvCxnSpPr>
        <p:spPr>
          <a:xfrm flipH="1">
            <a:off x="4915217" y="3363109"/>
            <a:ext cx="108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FDA881A-16AB-48A6-B47A-6BADB46039BC}"/>
              </a:ext>
            </a:extLst>
          </p:cNvPr>
          <p:cNvSpPr txBox="1"/>
          <p:nvPr/>
        </p:nvSpPr>
        <p:spPr>
          <a:xfrm>
            <a:off x="4945279" y="2885466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Grades</a:t>
            </a:r>
            <a:endParaRPr lang="en-IN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3767CDF-F86E-4181-8EBE-DFFB81FD8EC9}"/>
              </a:ext>
            </a:extLst>
          </p:cNvPr>
          <p:cNvSpPr/>
          <p:nvPr/>
        </p:nvSpPr>
        <p:spPr>
          <a:xfrm>
            <a:off x="5809391" y="2969741"/>
            <a:ext cx="186813" cy="2261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Graphic 22" descr="Open book outline">
            <a:extLst>
              <a:ext uri="{FF2B5EF4-FFF2-40B4-BE49-F238E27FC236}">
                <a16:creationId xmlns:a16="http://schemas.microsoft.com/office/drawing/2014/main" id="{43711AD3-7E5E-4FCB-8EF6-7096445C30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63352" y="4815652"/>
            <a:ext cx="914400" cy="914400"/>
          </a:xfrm>
          <a:prstGeom prst="rect">
            <a:avLst/>
          </a:prstGeom>
        </p:spPr>
      </p:pic>
      <p:pic>
        <p:nvPicPr>
          <p:cNvPr id="25" name="Graphic 24" descr="Professor male with solid fill">
            <a:extLst>
              <a:ext uri="{FF2B5EF4-FFF2-40B4-BE49-F238E27FC236}">
                <a16:creationId xmlns:a16="http://schemas.microsoft.com/office/drawing/2014/main" id="{C4E83E03-EC62-498E-8726-8E08DC363F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96000" y="753224"/>
            <a:ext cx="914400" cy="9144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E4327E-D5F4-4284-879F-1E815A22AD51}"/>
              </a:ext>
            </a:extLst>
          </p:cNvPr>
          <p:cNvCxnSpPr>
            <a:endCxn id="7" idx="0"/>
          </p:cNvCxnSpPr>
          <p:nvPr/>
        </p:nvCxnSpPr>
        <p:spPr>
          <a:xfrm>
            <a:off x="6579329" y="1742498"/>
            <a:ext cx="0" cy="11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48535E-5D2D-4B27-95B6-D98D27A659AF}"/>
              </a:ext>
            </a:extLst>
          </p:cNvPr>
          <p:cNvCxnSpPr/>
          <p:nvPr/>
        </p:nvCxnSpPr>
        <p:spPr>
          <a:xfrm>
            <a:off x="6579329" y="3682569"/>
            <a:ext cx="0" cy="11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54C78B-E552-4C80-974C-B395AFC9DD19}"/>
              </a:ext>
            </a:extLst>
          </p:cNvPr>
          <p:cNvSpPr txBox="1"/>
          <p:nvPr/>
        </p:nvSpPr>
        <p:spPr>
          <a:xfrm>
            <a:off x="7390909" y="3009516"/>
            <a:ext cx="350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the low-scorers from each course and by Professor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63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360" y="124026"/>
            <a:ext cx="6568440" cy="512047"/>
          </a:xfrm>
        </p:spPr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University Database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Graphic 11" descr="Schoolhouse with solid fill">
            <a:extLst>
              <a:ext uri="{FF2B5EF4-FFF2-40B4-BE49-F238E27FC236}">
                <a16:creationId xmlns:a16="http://schemas.microsoft.com/office/drawing/2014/main" id="{440DCEE3-CFBF-4C3F-BA40-91256C088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28" y="3416917"/>
            <a:ext cx="983226" cy="983226"/>
          </a:xfrm>
          <a:prstGeom prst="rect">
            <a:avLst/>
          </a:prstGeom>
        </p:spPr>
      </p:pic>
      <p:pic>
        <p:nvPicPr>
          <p:cNvPr id="13" name="Graphic 12" descr="Schoolhouse with solid fill">
            <a:extLst>
              <a:ext uri="{FF2B5EF4-FFF2-40B4-BE49-F238E27FC236}">
                <a16:creationId xmlns:a16="http://schemas.microsoft.com/office/drawing/2014/main" id="{4AA26A41-24AF-453C-86E7-F4B7F749B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37" y="1017545"/>
            <a:ext cx="907517" cy="907517"/>
          </a:xfrm>
          <a:prstGeom prst="rect">
            <a:avLst/>
          </a:prstGeom>
        </p:spPr>
      </p:pic>
      <p:pic>
        <p:nvPicPr>
          <p:cNvPr id="14" name="Graphic 13" descr="Schoolhouse with solid fill">
            <a:extLst>
              <a:ext uri="{FF2B5EF4-FFF2-40B4-BE49-F238E27FC236}">
                <a16:creationId xmlns:a16="http://schemas.microsoft.com/office/drawing/2014/main" id="{272C122C-3098-4734-B503-C9A857708E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636" y="2242652"/>
            <a:ext cx="907517" cy="907517"/>
          </a:xfrm>
          <a:prstGeom prst="rect">
            <a:avLst/>
          </a:prstGeom>
        </p:spPr>
      </p:pic>
      <p:pic>
        <p:nvPicPr>
          <p:cNvPr id="15" name="Graphic 14" descr="Schoolhouse with solid fill">
            <a:extLst>
              <a:ext uri="{FF2B5EF4-FFF2-40B4-BE49-F238E27FC236}">
                <a16:creationId xmlns:a16="http://schemas.microsoft.com/office/drawing/2014/main" id="{4677A8EB-FA6E-43B8-9BD6-1691BE9389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302" y="4608095"/>
            <a:ext cx="907517" cy="90751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832327-3032-4B30-9A5F-9B0FD91409F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720154" y="1471304"/>
            <a:ext cx="1972840" cy="156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1BAAE0-B4A6-42EA-A0F8-7D6B938EA00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720153" y="2696411"/>
            <a:ext cx="1972841" cy="58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4B2BA7-219A-4A3C-AE54-14BF4FE543D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720154" y="3490753"/>
            <a:ext cx="1898117" cy="41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0836AF-7741-4A0C-BA49-58CE3D9AA38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651819" y="3682569"/>
            <a:ext cx="2041175" cy="137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Database with solid fill">
            <a:extLst>
              <a:ext uri="{FF2B5EF4-FFF2-40B4-BE49-F238E27FC236}">
                <a16:creationId xmlns:a16="http://schemas.microsoft.com/office/drawing/2014/main" id="{3930625A-8EAA-42B6-8C6D-45685DAFFF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1881" y="2696410"/>
            <a:ext cx="1333398" cy="13333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F52A5D9-4AFC-4492-A0DC-2D3E52405080}"/>
              </a:ext>
            </a:extLst>
          </p:cNvPr>
          <p:cNvSpPr txBox="1"/>
          <p:nvPr/>
        </p:nvSpPr>
        <p:spPr>
          <a:xfrm>
            <a:off x="7476854" y="1095792"/>
            <a:ext cx="332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What If?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35EDB5-3DA0-4EFE-85F0-7770F080FF38}"/>
              </a:ext>
            </a:extLst>
          </p:cNvPr>
          <p:cNvSpPr txBox="1"/>
          <p:nvPr/>
        </p:nvSpPr>
        <p:spPr>
          <a:xfrm>
            <a:off x="7036529" y="2342986"/>
            <a:ext cx="478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dirty="0"/>
          </a:p>
          <a:p>
            <a:endParaRPr lang="en-US" b="1" dirty="0"/>
          </a:p>
          <a:p>
            <a:endParaRPr lang="en-US" sz="1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719FDF-76EA-4CA9-81A4-17D32C492506}"/>
              </a:ext>
            </a:extLst>
          </p:cNvPr>
          <p:cNvSpPr txBox="1"/>
          <p:nvPr/>
        </p:nvSpPr>
        <p:spPr>
          <a:xfrm>
            <a:off x="400664" y="1342388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  <a:endParaRPr lang="en-IN" sz="2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4E7B2-1411-4A0F-9384-30679965175D}"/>
              </a:ext>
            </a:extLst>
          </p:cNvPr>
          <p:cNvSpPr txBox="1"/>
          <p:nvPr/>
        </p:nvSpPr>
        <p:spPr>
          <a:xfrm>
            <a:off x="410006" y="2636884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  <a:endParaRPr lang="en-IN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52E783-40B6-45D6-8408-5E84722847A2}"/>
              </a:ext>
            </a:extLst>
          </p:cNvPr>
          <p:cNvSpPr txBox="1"/>
          <p:nvPr/>
        </p:nvSpPr>
        <p:spPr>
          <a:xfrm>
            <a:off x="436062" y="3870675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endParaRPr lang="en-IN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0A3F41-CCC0-4B93-A44F-203624725DAE}"/>
              </a:ext>
            </a:extLst>
          </p:cNvPr>
          <p:cNvSpPr txBox="1"/>
          <p:nvPr/>
        </p:nvSpPr>
        <p:spPr>
          <a:xfrm>
            <a:off x="441962" y="4978136"/>
            <a:ext cx="43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  <a:endParaRPr lang="en-IN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9B715-369B-46A9-AF4F-5C615126CC96}"/>
              </a:ext>
            </a:extLst>
          </p:cNvPr>
          <p:cNvSpPr txBox="1"/>
          <p:nvPr/>
        </p:nvSpPr>
        <p:spPr>
          <a:xfrm>
            <a:off x="620415" y="774367"/>
            <a:ext cx="15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Campuses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6EB117-B271-4214-B299-029FD5E92574}"/>
              </a:ext>
            </a:extLst>
          </p:cNvPr>
          <p:cNvCxnSpPr>
            <a:cxnSpLocks/>
          </p:cNvCxnSpPr>
          <p:nvPr/>
        </p:nvCxnSpPr>
        <p:spPr>
          <a:xfrm flipH="1">
            <a:off x="4915217" y="3363109"/>
            <a:ext cx="108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Professor male with solid fill">
            <a:extLst>
              <a:ext uri="{FF2B5EF4-FFF2-40B4-BE49-F238E27FC236}">
                <a16:creationId xmlns:a16="http://schemas.microsoft.com/office/drawing/2014/main" id="{C4E83E03-EC62-498E-8726-8E08DC363F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12514" y="2922217"/>
            <a:ext cx="733630" cy="73363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E4327E-D5F4-4284-879F-1E815A22AD51}"/>
              </a:ext>
            </a:extLst>
          </p:cNvPr>
          <p:cNvCxnSpPr>
            <a:cxnSpLocks/>
          </p:cNvCxnSpPr>
          <p:nvPr/>
        </p:nvCxnSpPr>
        <p:spPr>
          <a:xfrm>
            <a:off x="6620206" y="1742498"/>
            <a:ext cx="0" cy="11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54C78B-E552-4C80-974C-B395AFC9DD19}"/>
              </a:ext>
            </a:extLst>
          </p:cNvPr>
          <p:cNvSpPr txBox="1"/>
          <p:nvPr/>
        </p:nvSpPr>
        <p:spPr>
          <a:xfrm>
            <a:off x="7390908" y="2576770"/>
            <a:ext cx="3500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Is a professor overloaded with a lot of sections? 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Provide a report of all number of students by sections to optimize the allocation of students.</a:t>
            </a:r>
          </a:p>
          <a:p>
            <a:endParaRPr lang="en-US" sz="1800" dirty="0"/>
          </a:p>
        </p:txBody>
      </p:sp>
      <p:pic>
        <p:nvPicPr>
          <p:cNvPr id="8" name="Graphic 7" descr="Classroom with solid fill">
            <a:extLst>
              <a:ext uri="{FF2B5EF4-FFF2-40B4-BE49-F238E27FC236}">
                <a16:creationId xmlns:a16="http://schemas.microsoft.com/office/drawing/2014/main" id="{E8BE5234-9431-4982-9E1B-0976C5E3B8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96000" y="684431"/>
            <a:ext cx="914400" cy="914400"/>
          </a:xfrm>
          <a:prstGeom prst="rect">
            <a:avLst/>
          </a:prstGeom>
        </p:spPr>
      </p:pic>
      <p:pic>
        <p:nvPicPr>
          <p:cNvPr id="33" name="Graphic 32" descr="Classroom with solid fill">
            <a:extLst>
              <a:ext uri="{FF2B5EF4-FFF2-40B4-BE49-F238E27FC236}">
                <a16:creationId xmlns:a16="http://schemas.microsoft.com/office/drawing/2014/main" id="{C71BFE5E-A48C-4E80-88E3-9AC4461AFA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22129" y="4912284"/>
            <a:ext cx="914400" cy="9144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C92BD1-6B3D-4FF9-BE60-D9915CD4EB7F}"/>
              </a:ext>
            </a:extLst>
          </p:cNvPr>
          <p:cNvCxnSpPr>
            <a:cxnSpLocks/>
          </p:cNvCxnSpPr>
          <p:nvPr/>
        </p:nvCxnSpPr>
        <p:spPr>
          <a:xfrm>
            <a:off x="6553200" y="3715785"/>
            <a:ext cx="0" cy="11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02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360" y="124026"/>
            <a:ext cx="6568440" cy="512047"/>
          </a:xfrm>
        </p:spPr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University Database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Graphic 11" descr="Schoolhouse with solid fill">
            <a:extLst>
              <a:ext uri="{FF2B5EF4-FFF2-40B4-BE49-F238E27FC236}">
                <a16:creationId xmlns:a16="http://schemas.microsoft.com/office/drawing/2014/main" id="{440DCEE3-CFBF-4C3F-BA40-91256C088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28" y="3416917"/>
            <a:ext cx="983226" cy="983226"/>
          </a:xfrm>
          <a:prstGeom prst="rect">
            <a:avLst/>
          </a:prstGeom>
        </p:spPr>
      </p:pic>
      <p:pic>
        <p:nvPicPr>
          <p:cNvPr id="13" name="Graphic 12" descr="Schoolhouse with solid fill">
            <a:extLst>
              <a:ext uri="{FF2B5EF4-FFF2-40B4-BE49-F238E27FC236}">
                <a16:creationId xmlns:a16="http://schemas.microsoft.com/office/drawing/2014/main" id="{4AA26A41-24AF-453C-86E7-F4B7F749B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37" y="1017545"/>
            <a:ext cx="907517" cy="907517"/>
          </a:xfrm>
          <a:prstGeom prst="rect">
            <a:avLst/>
          </a:prstGeom>
        </p:spPr>
      </p:pic>
      <p:pic>
        <p:nvPicPr>
          <p:cNvPr id="14" name="Graphic 13" descr="Schoolhouse with solid fill">
            <a:extLst>
              <a:ext uri="{FF2B5EF4-FFF2-40B4-BE49-F238E27FC236}">
                <a16:creationId xmlns:a16="http://schemas.microsoft.com/office/drawing/2014/main" id="{272C122C-3098-4734-B503-C9A857708E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636" y="2242652"/>
            <a:ext cx="907517" cy="907517"/>
          </a:xfrm>
          <a:prstGeom prst="rect">
            <a:avLst/>
          </a:prstGeom>
        </p:spPr>
      </p:pic>
      <p:pic>
        <p:nvPicPr>
          <p:cNvPr id="15" name="Graphic 14" descr="Schoolhouse with solid fill">
            <a:extLst>
              <a:ext uri="{FF2B5EF4-FFF2-40B4-BE49-F238E27FC236}">
                <a16:creationId xmlns:a16="http://schemas.microsoft.com/office/drawing/2014/main" id="{4677A8EB-FA6E-43B8-9BD6-1691BE9389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302" y="4608095"/>
            <a:ext cx="907517" cy="90751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832327-3032-4B30-9A5F-9B0FD91409F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720154" y="1471304"/>
            <a:ext cx="1972840" cy="156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1BAAE0-B4A6-42EA-A0F8-7D6B938EA00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720153" y="2696411"/>
            <a:ext cx="1972841" cy="58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4B2BA7-219A-4A3C-AE54-14BF4FE543D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720154" y="3490753"/>
            <a:ext cx="1898117" cy="41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0836AF-7741-4A0C-BA49-58CE3D9AA38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651819" y="3682569"/>
            <a:ext cx="2041175" cy="137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Database with solid fill">
            <a:extLst>
              <a:ext uri="{FF2B5EF4-FFF2-40B4-BE49-F238E27FC236}">
                <a16:creationId xmlns:a16="http://schemas.microsoft.com/office/drawing/2014/main" id="{3930625A-8EAA-42B6-8C6D-45685DAFFF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1881" y="2696410"/>
            <a:ext cx="1333398" cy="13333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F52A5D9-4AFC-4492-A0DC-2D3E52405080}"/>
              </a:ext>
            </a:extLst>
          </p:cNvPr>
          <p:cNvSpPr txBox="1"/>
          <p:nvPr/>
        </p:nvSpPr>
        <p:spPr>
          <a:xfrm>
            <a:off x="7756742" y="994249"/>
            <a:ext cx="3134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Popularity of a Course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35EDB5-3DA0-4EFE-85F0-7770F080FF38}"/>
              </a:ext>
            </a:extLst>
          </p:cNvPr>
          <p:cNvSpPr txBox="1"/>
          <p:nvPr/>
        </p:nvSpPr>
        <p:spPr>
          <a:xfrm>
            <a:off x="7111965" y="2561590"/>
            <a:ext cx="478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dirty="0"/>
          </a:p>
          <a:p>
            <a:endParaRPr lang="en-US" b="1" dirty="0"/>
          </a:p>
          <a:p>
            <a:endParaRPr lang="en-US" sz="1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719FDF-76EA-4CA9-81A4-17D32C492506}"/>
              </a:ext>
            </a:extLst>
          </p:cNvPr>
          <p:cNvSpPr txBox="1"/>
          <p:nvPr/>
        </p:nvSpPr>
        <p:spPr>
          <a:xfrm>
            <a:off x="400664" y="1342388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  <a:endParaRPr lang="en-IN" sz="2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4E7B2-1411-4A0F-9384-30679965175D}"/>
              </a:ext>
            </a:extLst>
          </p:cNvPr>
          <p:cNvSpPr txBox="1"/>
          <p:nvPr/>
        </p:nvSpPr>
        <p:spPr>
          <a:xfrm>
            <a:off x="410006" y="2636884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  <a:endParaRPr lang="en-IN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52E783-40B6-45D6-8408-5E84722847A2}"/>
              </a:ext>
            </a:extLst>
          </p:cNvPr>
          <p:cNvSpPr txBox="1"/>
          <p:nvPr/>
        </p:nvSpPr>
        <p:spPr>
          <a:xfrm>
            <a:off x="436062" y="3870675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endParaRPr lang="en-IN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0A3F41-CCC0-4B93-A44F-203624725DAE}"/>
              </a:ext>
            </a:extLst>
          </p:cNvPr>
          <p:cNvSpPr txBox="1"/>
          <p:nvPr/>
        </p:nvSpPr>
        <p:spPr>
          <a:xfrm>
            <a:off x="441962" y="4978136"/>
            <a:ext cx="43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  <a:endParaRPr lang="en-IN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9B715-369B-46A9-AF4F-5C615126CC96}"/>
              </a:ext>
            </a:extLst>
          </p:cNvPr>
          <p:cNvSpPr txBox="1"/>
          <p:nvPr/>
        </p:nvSpPr>
        <p:spPr>
          <a:xfrm>
            <a:off x="620415" y="774367"/>
            <a:ext cx="15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Campuses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6EB117-B271-4214-B299-029FD5E92574}"/>
              </a:ext>
            </a:extLst>
          </p:cNvPr>
          <p:cNvCxnSpPr>
            <a:cxnSpLocks/>
          </p:cNvCxnSpPr>
          <p:nvPr/>
        </p:nvCxnSpPr>
        <p:spPr>
          <a:xfrm flipH="1">
            <a:off x="4915217" y="3363109"/>
            <a:ext cx="108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E4327E-D5F4-4284-879F-1E815A22AD51}"/>
              </a:ext>
            </a:extLst>
          </p:cNvPr>
          <p:cNvCxnSpPr>
            <a:cxnSpLocks/>
          </p:cNvCxnSpPr>
          <p:nvPr/>
        </p:nvCxnSpPr>
        <p:spPr>
          <a:xfrm>
            <a:off x="6620206" y="1742498"/>
            <a:ext cx="0" cy="11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54C78B-E552-4C80-974C-B395AFC9DD19}"/>
              </a:ext>
            </a:extLst>
          </p:cNvPr>
          <p:cNvSpPr txBox="1"/>
          <p:nvPr/>
        </p:nvSpPr>
        <p:spPr>
          <a:xfrm>
            <a:off x="7306840" y="2965450"/>
            <a:ext cx="35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How Registrations for a Course across all semesters?</a:t>
            </a:r>
          </a:p>
          <a:p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1" name="Graphic 30" descr="Users with solid fill">
            <a:extLst>
              <a:ext uri="{FF2B5EF4-FFF2-40B4-BE49-F238E27FC236}">
                <a16:creationId xmlns:a16="http://schemas.microsoft.com/office/drawing/2014/main" id="{1F610F59-A71F-443E-92D7-204771F0AC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22129" y="2852498"/>
            <a:ext cx="914400" cy="914400"/>
          </a:xfrm>
          <a:prstGeom prst="rect">
            <a:avLst/>
          </a:prstGeom>
        </p:spPr>
      </p:pic>
      <p:pic>
        <p:nvPicPr>
          <p:cNvPr id="11" name="Graphic 10" descr="Books with solid fill">
            <a:extLst>
              <a:ext uri="{FF2B5EF4-FFF2-40B4-BE49-F238E27FC236}">
                <a16:creationId xmlns:a16="http://schemas.microsoft.com/office/drawing/2014/main" id="{02EE9DDE-2C4D-4D84-93C8-9B8D1F165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97565" y="4960550"/>
            <a:ext cx="914400" cy="9144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8A94AE-62BC-4497-B256-17E1949FF307}"/>
              </a:ext>
            </a:extLst>
          </p:cNvPr>
          <p:cNvCxnSpPr>
            <a:cxnSpLocks/>
          </p:cNvCxnSpPr>
          <p:nvPr/>
        </p:nvCxnSpPr>
        <p:spPr>
          <a:xfrm>
            <a:off x="6611650" y="3766898"/>
            <a:ext cx="0" cy="11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Books with solid fill">
            <a:extLst>
              <a:ext uri="{FF2B5EF4-FFF2-40B4-BE49-F238E27FC236}">
                <a16:creationId xmlns:a16="http://schemas.microsoft.com/office/drawing/2014/main" id="{0AA5C792-972E-4F1B-BDB4-B154007693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35204" y="5186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1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360" y="124026"/>
            <a:ext cx="6568440" cy="512047"/>
          </a:xfrm>
        </p:spPr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University Database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Graphic 11" descr="Schoolhouse with solid fill">
            <a:extLst>
              <a:ext uri="{FF2B5EF4-FFF2-40B4-BE49-F238E27FC236}">
                <a16:creationId xmlns:a16="http://schemas.microsoft.com/office/drawing/2014/main" id="{440DCEE3-CFBF-4C3F-BA40-91256C088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928" y="3416917"/>
            <a:ext cx="983226" cy="983226"/>
          </a:xfrm>
          <a:prstGeom prst="rect">
            <a:avLst/>
          </a:prstGeom>
        </p:spPr>
      </p:pic>
      <p:pic>
        <p:nvPicPr>
          <p:cNvPr id="13" name="Graphic 12" descr="Schoolhouse with solid fill">
            <a:extLst>
              <a:ext uri="{FF2B5EF4-FFF2-40B4-BE49-F238E27FC236}">
                <a16:creationId xmlns:a16="http://schemas.microsoft.com/office/drawing/2014/main" id="{4AA26A41-24AF-453C-86E7-F4B7F749B9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637" y="1017545"/>
            <a:ext cx="907517" cy="907517"/>
          </a:xfrm>
          <a:prstGeom prst="rect">
            <a:avLst/>
          </a:prstGeom>
        </p:spPr>
      </p:pic>
      <p:pic>
        <p:nvPicPr>
          <p:cNvPr id="14" name="Graphic 13" descr="Schoolhouse with solid fill">
            <a:extLst>
              <a:ext uri="{FF2B5EF4-FFF2-40B4-BE49-F238E27FC236}">
                <a16:creationId xmlns:a16="http://schemas.microsoft.com/office/drawing/2014/main" id="{272C122C-3098-4734-B503-C9A857708E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636" y="2242652"/>
            <a:ext cx="907517" cy="907517"/>
          </a:xfrm>
          <a:prstGeom prst="rect">
            <a:avLst/>
          </a:prstGeom>
        </p:spPr>
      </p:pic>
      <p:pic>
        <p:nvPicPr>
          <p:cNvPr id="15" name="Graphic 14" descr="Schoolhouse with solid fill">
            <a:extLst>
              <a:ext uri="{FF2B5EF4-FFF2-40B4-BE49-F238E27FC236}">
                <a16:creationId xmlns:a16="http://schemas.microsoft.com/office/drawing/2014/main" id="{4677A8EB-FA6E-43B8-9BD6-1691BE9389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4302" y="4608095"/>
            <a:ext cx="907517" cy="90751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832327-3032-4B30-9A5F-9B0FD91409F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720154" y="1471304"/>
            <a:ext cx="1972840" cy="156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1BAAE0-B4A6-42EA-A0F8-7D6B938EA00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720153" y="2696411"/>
            <a:ext cx="1972841" cy="58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4B2BA7-219A-4A3C-AE54-14BF4FE543D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720154" y="3490753"/>
            <a:ext cx="1898117" cy="41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0836AF-7741-4A0C-BA49-58CE3D9AA38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651819" y="3682569"/>
            <a:ext cx="2041175" cy="137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Database with solid fill">
            <a:extLst>
              <a:ext uri="{FF2B5EF4-FFF2-40B4-BE49-F238E27FC236}">
                <a16:creationId xmlns:a16="http://schemas.microsoft.com/office/drawing/2014/main" id="{3930625A-8EAA-42B6-8C6D-45685DAFFF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11881" y="2696410"/>
            <a:ext cx="1333398" cy="13333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F52A5D9-4AFC-4492-A0DC-2D3E52405080}"/>
              </a:ext>
            </a:extLst>
          </p:cNvPr>
          <p:cNvSpPr txBox="1"/>
          <p:nvPr/>
        </p:nvSpPr>
        <p:spPr>
          <a:xfrm>
            <a:off x="7756742" y="994249"/>
            <a:ext cx="3134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Choosing Academic Advisor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35EDB5-3DA0-4EFE-85F0-7770F080FF38}"/>
              </a:ext>
            </a:extLst>
          </p:cNvPr>
          <p:cNvSpPr txBox="1"/>
          <p:nvPr/>
        </p:nvSpPr>
        <p:spPr>
          <a:xfrm>
            <a:off x="7111965" y="2561590"/>
            <a:ext cx="478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dirty="0"/>
          </a:p>
          <a:p>
            <a:endParaRPr lang="en-US" b="1" dirty="0"/>
          </a:p>
          <a:p>
            <a:endParaRPr lang="en-US" sz="1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719FDF-76EA-4CA9-81A4-17D32C492506}"/>
              </a:ext>
            </a:extLst>
          </p:cNvPr>
          <p:cNvSpPr txBox="1"/>
          <p:nvPr/>
        </p:nvSpPr>
        <p:spPr>
          <a:xfrm>
            <a:off x="400664" y="1342388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  <a:endParaRPr lang="en-IN" sz="2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4E7B2-1411-4A0F-9384-30679965175D}"/>
              </a:ext>
            </a:extLst>
          </p:cNvPr>
          <p:cNvSpPr txBox="1"/>
          <p:nvPr/>
        </p:nvSpPr>
        <p:spPr>
          <a:xfrm>
            <a:off x="410006" y="2636884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  <a:endParaRPr lang="en-IN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52E783-40B6-45D6-8408-5E84722847A2}"/>
              </a:ext>
            </a:extLst>
          </p:cNvPr>
          <p:cNvSpPr txBox="1"/>
          <p:nvPr/>
        </p:nvSpPr>
        <p:spPr>
          <a:xfrm>
            <a:off x="436062" y="3870675"/>
            <a:ext cx="43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endParaRPr lang="en-IN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0A3F41-CCC0-4B93-A44F-203624725DAE}"/>
              </a:ext>
            </a:extLst>
          </p:cNvPr>
          <p:cNvSpPr txBox="1"/>
          <p:nvPr/>
        </p:nvSpPr>
        <p:spPr>
          <a:xfrm>
            <a:off x="441962" y="4978136"/>
            <a:ext cx="43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  <a:endParaRPr lang="en-IN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9B715-369B-46A9-AF4F-5C615126CC96}"/>
              </a:ext>
            </a:extLst>
          </p:cNvPr>
          <p:cNvSpPr txBox="1"/>
          <p:nvPr/>
        </p:nvSpPr>
        <p:spPr>
          <a:xfrm>
            <a:off x="620415" y="774367"/>
            <a:ext cx="15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Campuses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6EB117-B271-4214-B299-029FD5E92574}"/>
              </a:ext>
            </a:extLst>
          </p:cNvPr>
          <p:cNvCxnSpPr>
            <a:cxnSpLocks/>
          </p:cNvCxnSpPr>
          <p:nvPr/>
        </p:nvCxnSpPr>
        <p:spPr>
          <a:xfrm flipH="1">
            <a:off x="4915217" y="3363109"/>
            <a:ext cx="1088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E4327E-D5F4-4284-879F-1E815A22AD51}"/>
              </a:ext>
            </a:extLst>
          </p:cNvPr>
          <p:cNvCxnSpPr>
            <a:cxnSpLocks/>
          </p:cNvCxnSpPr>
          <p:nvPr/>
        </p:nvCxnSpPr>
        <p:spPr>
          <a:xfrm>
            <a:off x="6620206" y="1742498"/>
            <a:ext cx="0" cy="11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54C78B-E552-4C80-974C-B395AFC9DD19}"/>
              </a:ext>
            </a:extLst>
          </p:cNvPr>
          <p:cNvSpPr txBox="1"/>
          <p:nvPr/>
        </p:nvSpPr>
        <p:spPr>
          <a:xfrm>
            <a:off x="7306840" y="2548201"/>
            <a:ext cx="3500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Flexibility to choose any advisor for any department.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Also, looking into students performance by Advisor</a:t>
            </a:r>
          </a:p>
          <a:p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1" name="Graphic 30" descr="Users with solid fill">
            <a:extLst>
              <a:ext uri="{FF2B5EF4-FFF2-40B4-BE49-F238E27FC236}">
                <a16:creationId xmlns:a16="http://schemas.microsoft.com/office/drawing/2014/main" id="{1F610F59-A71F-443E-92D7-204771F0AC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2129" y="2852498"/>
            <a:ext cx="914400" cy="914400"/>
          </a:xfrm>
          <a:prstGeom prst="rect">
            <a:avLst/>
          </a:prstGeom>
        </p:spPr>
      </p:pic>
      <p:pic>
        <p:nvPicPr>
          <p:cNvPr id="7" name="Graphic 6" descr="Teacher with solid fill">
            <a:extLst>
              <a:ext uri="{FF2B5EF4-FFF2-40B4-BE49-F238E27FC236}">
                <a16:creationId xmlns:a16="http://schemas.microsoft.com/office/drawing/2014/main" id="{C8075468-CBE3-4096-8BB9-565D7B01D63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22129" y="7899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0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875" y="1985297"/>
            <a:ext cx="6245912" cy="2887406"/>
          </a:xfrm>
        </p:spPr>
        <p:txBody>
          <a:bodyPr/>
          <a:lstStyle/>
          <a:p>
            <a:r>
              <a:rPr lang="en-US" dirty="0"/>
              <a:t>ER Diagram &amp; 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0354F1F-FD02-412B-B763-B05B3E649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1" y="-312064"/>
            <a:ext cx="11261650" cy="7274560"/>
          </a:xfr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2681F-4FB9-4B27-8693-B9347846D6A5}"/>
              </a:ext>
            </a:extLst>
          </p:cNvPr>
          <p:cNvSpPr txBox="1"/>
          <p:nvPr/>
        </p:nvSpPr>
        <p:spPr>
          <a:xfrm>
            <a:off x="6887064" y="136525"/>
            <a:ext cx="4650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Design Considerations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1FE55-F622-40DD-B5BA-6444312343E3}"/>
              </a:ext>
            </a:extLst>
          </p:cNvPr>
          <p:cNvSpPr/>
          <p:nvPr/>
        </p:nvSpPr>
        <p:spPr>
          <a:xfrm>
            <a:off x="7772399" y="1388533"/>
            <a:ext cx="1456267" cy="965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1AFC9-4407-4290-9262-926FA43BD72C}"/>
              </a:ext>
            </a:extLst>
          </p:cNvPr>
          <p:cNvSpPr txBox="1"/>
          <p:nvPr/>
        </p:nvSpPr>
        <p:spPr>
          <a:xfrm>
            <a:off x="8847667" y="2590800"/>
            <a:ext cx="2150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Using </a:t>
            </a:r>
            <a:r>
              <a:rPr lang="en-US" sz="1200" b="1" dirty="0">
                <a:solidFill>
                  <a:srgbClr val="FF0000"/>
                </a:solidFill>
              </a:rPr>
              <a:t>Course Registration </a:t>
            </a:r>
            <a:r>
              <a:rPr lang="en-US" sz="1200" dirty="0">
                <a:solidFill>
                  <a:srgbClr val="FF0000"/>
                </a:solidFill>
              </a:rPr>
              <a:t>as associative entity – popularity of courses, timeline of registrations, Students who are ‘waitlisted’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894</TotalTime>
  <Words>680</Words>
  <Application>Microsoft Office PowerPoint</Application>
  <PresentationFormat>Widescreen</PresentationFormat>
  <Paragraphs>153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Tenorite</vt:lpstr>
      <vt:lpstr>Times New Roman</vt:lpstr>
      <vt:lpstr>Office Theme</vt:lpstr>
      <vt:lpstr>University Database Model</vt:lpstr>
      <vt:lpstr>Objectives</vt:lpstr>
      <vt:lpstr>Objectives</vt:lpstr>
      <vt:lpstr>Objectives</vt:lpstr>
      <vt:lpstr>Objectives</vt:lpstr>
      <vt:lpstr>Objectives</vt:lpstr>
      <vt:lpstr>Objectives</vt:lpstr>
      <vt:lpstr>ER Diagram &amp; Design Considerations</vt:lpstr>
      <vt:lpstr>PowerPoint Presentation</vt:lpstr>
      <vt:lpstr>PowerPoint Presentation</vt:lpstr>
      <vt:lpstr>PowerPoint Presentation</vt:lpstr>
      <vt:lpstr>PowerPoint Presentation</vt:lpstr>
      <vt:lpstr>Database Implementation</vt:lpstr>
      <vt:lpstr>Database Objects</vt:lpstr>
      <vt:lpstr>PowerBI Dashboard</vt:lpstr>
      <vt:lpstr>Thank you</vt:lpstr>
      <vt:lpstr>Contributions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Database Model</dc:title>
  <dc:creator>Tushar Pagadala Ashok</dc:creator>
  <cp:lastModifiedBy>Tushar Pagadala Ashok</cp:lastModifiedBy>
  <cp:revision>1</cp:revision>
  <dcterms:created xsi:type="dcterms:W3CDTF">2021-12-14T19:57:57Z</dcterms:created>
  <dcterms:modified xsi:type="dcterms:W3CDTF">2021-12-15T22:03:27Z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