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7"/>
  </p:notesMasterIdLst>
  <p:sldIdLst>
    <p:sldId id="256" r:id="rId2"/>
    <p:sldId id="259" r:id="rId3"/>
    <p:sldId id="302" r:id="rId4"/>
    <p:sldId id="303" r:id="rId5"/>
    <p:sldId id="260" r:id="rId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Montserrat Medium" panose="00000600000000000000" pitchFamily="2" charset="0"/>
      <p:regular r:id="rId12"/>
      <p:bold r:id="rId13"/>
      <p:italic r:id="rId14"/>
      <p:boldItalic r:id="rId15"/>
    </p:embeddedFont>
    <p:embeddedFont>
      <p:font typeface="Playfair Display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459378-8A71-40E2-8287-1884E387EDD3}">
  <a:tblStyle styleId="{20459378-8A71-40E2-8287-1884E387ED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E0A43F-A167-4EB2-BDF7-817B6F66C9B9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FE7FA48C-6226-48B2-8B0E-4E22643422FB}">
      <dgm:prSet phldrT="[Text]"/>
      <dgm:spPr/>
      <dgm:t>
        <a:bodyPr/>
        <a:lstStyle/>
        <a:p>
          <a:r>
            <a:rPr lang="en-IN" dirty="0"/>
            <a:t>Problem Statement</a:t>
          </a:r>
        </a:p>
      </dgm:t>
    </dgm:pt>
    <dgm:pt modelId="{85D62C79-8C58-4233-AAE2-C6870FF45FBE}" type="parTrans" cxnId="{C727541D-7843-4D14-B7A1-73FB2FB382D9}">
      <dgm:prSet/>
      <dgm:spPr/>
      <dgm:t>
        <a:bodyPr/>
        <a:lstStyle/>
        <a:p>
          <a:endParaRPr lang="en-IN"/>
        </a:p>
      </dgm:t>
    </dgm:pt>
    <dgm:pt modelId="{24C1396C-83CD-4C9F-8581-1291C9342222}" type="sibTrans" cxnId="{C727541D-7843-4D14-B7A1-73FB2FB382D9}">
      <dgm:prSet/>
      <dgm:spPr/>
      <dgm:t>
        <a:bodyPr/>
        <a:lstStyle/>
        <a:p>
          <a:endParaRPr lang="en-IN"/>
        </a:p>
      </dgm:t>
    </dgm:pt>
    <dgm:pt modelId="{460914A2-5CD4-4936-8357-B4E5EDC31A20}">
      <dgm:prSet phldrT="[Text]"/>
      <dgm:spPr>
        <a:solidFill>
          <a:srgbClr val="92D050"/>
        </a:solidFill>
      </dgm:spPr>
      <dgm:t>
        <a:bodyPr/>
        <a:lstStyle/>
        <a:p>
          <a:r>
            <a:rPr lang="en-IN" dirty="0"/>
            <a:t>Analysis</a:t>
          </a:r>
        </a:p>
      </dgm:t>
    </dgm:pt>
    <dgm:pt modelId="{C6203BC7-573C-43F4-83DE-3836BD1461EC}" type="parTrans" cxnId="{33BB4EB5-05CD-4BE3-B4AD-1F74F8F3ED2A}">
      <dgm:prSet/>
      <dgm:spPr/>
      <dgm:t>
        <a:bodyPr/>
        <a:lstStyle/>
        <a:p>
          <a:endParaRPr lang="en-IN"/>
        </a:p>
      </dgm:t>
    </dgm:pt>
    <dgm:pt modelId="{28B62A51-570E-4EB8-A376-B92B95BF2ADC}" type="sibTrans" cxnId="{33BB4EB5-05CD-4BE3-B4AD-1F74F8F3ED2A}">
      <dgm:prSet/>
      <dgm:spPr/>
      <dgm:t>
        <a:bodyPr/>
        <a:lstStyle/>
        <a:p>
          <a:endParaRPr lang="en-IN"/>
        </a:p>
      </dgm:t>
    </dgm:pt>
    <dgm:pt modelId="{C6126CAB-9577-4182-A918-D8CB4C693A85}">
      <dgm:prSet phldrT="[Text]"/>
      <dgm:spPr>
        <a:solidFill>
          <a:srgbClr val="92D050"/>
        </a:solidFill>
      </dgm:spPr>
      <dgm:t>
        <a:bodyPr/>
        <a:lstStyle/>
        <a:p>
          <a:r>
            <a:rPr lang="en-IN" dirty="0"/>
            <a:t>Solution / Insights </a:t>
          </a:r>
        </a:p>
      </dgm:t>
    </dgm:pt>
    <dgm:pt modelId="{70F88AE3-E0F0-4FA7-8469-953F253408FC}" type="parTrans" cxnId="{0C28DD19-258E-48D3-8B6B-4753A40F1202}">
      <dgm:prSet/>
      <dgm:spPr/>
      <dgm:t>
        <a:bodyPr/>
        <a:lstStyle/>
        <a:p>
          <a:endParaRPr lang="en-IN"/>
        </a:p>
      </dgm:t>
    </dgm:pt>
    <dgm:pt modelId="{0D55D963-D7DC-4E5F-BFCA-A48AAF0598EF}" type="sibTrans" cxnId="{0C28DD19-258E-48D3-8B6B-4753A40F1202}">
      <dgm:prSet/>
      <dgm:spPr/>
      <dgm:t>
        <a:bodyPr/>
        <a:lstStyle/>
        <a:p>
          <a:endParaRPr lang="en-IN"/>
        </a:p>
      </dgm:t>
    </dgm:pt>
    <dgm:pt modelId="{94A6A3DE-03AE-405B-B6F0-196EA328C762}" type="pres">
      <dgm:prSet presAssocID="{26E0A43F-A167-4EB2-BDF7-817B6F66C9B9}" presName="Name0" presStyleCnt="0">
        <dgm:presLayoutVars>
          <dgm:dir/>
          <dgm:animLvl val="lvl"/>
          <dgm:resizeHandles val="exact"/>
        </dgm:presLayoutVars>
      </dgm:prSet>
      <dgm:spPr/>
    </dgm:pt>
    <dgm:pt modelId="{E665E8B3-FAAF-4B8D-BAD5-B91ED02FB42E}" type="pres">
      <dgm:prSet presAssocID="{FE7FA48C-6226-48B2-8B0E-4E22643422F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300954C-E39A-418C-ABEA-66E9AAD9038E}" type="pres">
      <dgm:prSet presAssocID="{24C1396C-83CD-4C9F-8581-1291C9342222}" presName="parTxOnlySpace" presStyleCnt="0"/>
      <dgm:spPr/>
    </dgm:pt>
    <dgm:pt modelId="{D71FB26D-D9A7-4CCC-A9CF-3A6D5E8AE6C6}" type="pres">
      <dgm:prSet presAssocID="{460914A2-5CD4-4936-8357-B4E5EDC31A2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FEAF5CE-3F48-408E-B2A0-99814CD02F71}" type="pres">
      <dgm:prSet presAssocID="{28B62A51-570E-4EB8-A376-B92B95BF2ADC}" presName="parTxOnlySpace" presStyleCnt="0"/>
      <dgm:spPr/>
    </dgm:pt>
    <dgm:pt modelId="{59814221-B76A-45EC-B011-E5EC7641D1F1}" type="pres">
      <dgm:prSet presAssocID="{C6126CAB-9577-4182-A918-D8CB4C693A8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C28DD19-258E-48D3-8B6B-4753A40F1202}" srcId="{26E0A43F-A167-4EB2-BDF7-817B6F66C9B9}" destId="{C6126CAB-9577-4182-A918-D8CB4C693A85}" srcOrd="2" destOrd="0" parTransId="{70F88AE3-E0F0-4FA7-8469-953F253408FC}" sibTransId="{0D55D963-D7DC-4E5F-BFCA-A48AAF0598EF}"/>
    <dgm:cxn modelId="{C727541D-7843-4D14-B7A1-73FB2FB382D9}" srcId="{26E0A43F-A167-4EB2-BDF7-817B6F66C9B9}" destId="{FE7FA48C-6226-48B2-8B0E-4E22643422FB}" srcOrd="0" destOrd="0" parTransId="{85D62C79-8C58-4233-AAE2-C6870FF45FBE}" sibTransId="{24C1396C-83CD-4C9F-8581-1291C9342222}"/>
    <dgm:cxn modelId="{06D33D5B-C5FA-4634-877F-E8CB7FA07000}" type="presOf" srcId="{FE7FA48C-6226-48B2-8B0E-4E22643422FB}" destId="{E665E8B3-FAAF-4B8D-BAD5-B91ED02FB42E}" srcOrd="0" destOrd="0" presId="urn:microsoft.com/office/officeart/2005/8/layout/chevron1"/>
    <dgm:cxn modelId="{1BCCE04A-4141-40D2-814B-2F6FC96F3AFC}" type="presOf" srcId="{26E0A43F-A167-4EB2-BDF7-817B6F66C9B9}" destId="{94A6A3DE-03AE-405B-B6F0-196EA328C762}" srcOrd="0" destOrd="0" presId="urn:microsoft.com/office/officeart/2005/8/layout/chevron1"/>
    <dgm:cxn modelId="{33BB4EB5-05CD-4BE3-B4AD-1F74F8F3ED2A}" srcId="{26E0A43F-A167-4EB2-BDF7-817B6F66C9B9}" destId="{460914A2-5CD4-4936-8357-B4E5EDC31A20}" srcOrd="1" destOrd="0" parTransId="{C6203BC7-573C-43F4-83DE-3836BD1461EC}" sibTransId="{28B62A51-570E-4EB8-A376-B92B95BF2ADC}"/>
    <dgm:cxn modelId="{77A49AD2-0F1D-4B15-AB5B-EDB52934B073}" type="presOf" srcId="{460914A2-5CD4-4936-8357-B4E5EDC31A20}" destId="{D71FB26D-D9A7-4CCC-A9CF-3A6D5E8AE6C6}" srcOrd="0" destOrd="0" presId="urn:microsoft.com/office/officeart/2005/8/layout/chevron1"/>
    <dgm:cxn modelId="{B124E3D2-54DC-48EC-877E-83DEFA3BF18A}" type="presOf" srcId="{C6126CAB-9577-4182-A918-D8CB4C693A85}" destId="{59814221-B76A-45EC-B011-E5EC7641D1F1}" srcOrd="0" destOrd="0" presId="urn:microsoft.com/office/officeart/2005/8/layout/chevron1"/>
    <dgm:cxn modelId="{E3697E01-C0EA-4932-A479-1BCC8F7E5B30}" type="presParOf" srcId="{94A6A3DE-03AE-405B-B6F0-196EA328C762}" destId="{E665E8B3-FAAF-4B8D-BAD5-B91ED02FB42E}" srcOrd="0" destOrd="0" presId="urn:microsoft.com/office/officeart/2005/8/layout/chevron1"/>
    <dgm:cxn modelId="{4FEA52F5-D639-49D9-8825-65DABA3F691F}" type="presParOf" srcId="{94A6A3DE-03AE-405B-B6F0-196EA328C762}" destId="{7300954C-E39A-418C-ABEA-66E9AAD9038E}" srcOrd="1" destOrd="0" presId="urn:microsoft.com/office/officeart/2005/8/layout/chevron1"/>
    <dgm:cxn modelId="{D9A29997-A15E-4DD9-AB20-FCCE92F4FB13}" type="presParOf" srcId="{94A6A3DE-03AE-405B-B6F0-196EA328C762}" destId="{D71FB26D-D9A7-4CCC-A9CF-3A6D5E8AE6C6}" srcOrd="2" destOrd="0" presId="urn:microsoft.com/office/officeart/2005/8/layout/chevron1"/>
    <dgm:cxn modelId="{2F41B55D-2E68-43FF-9DED-190A4DE3B25E}" type="presParOf" srcId="{94A6A3DE-03AE-405B-B6F0-196EA328C762}" destId="{6FEAF5CE-3F48-408E-B2A0-99814CD02F71}" srcOrd="3" destOrd="0" presId="urn:microsoft.com/office/officeart/2005/8/layout/chevron1"/>
    <dgm:cxn modelId="{4E5B4C12-4DA3-4965-B51D-0D0A4DCDC1D5}" type="presParOf" srcId="{94A6A3DE-03AE-405B-B6F0-196EA328C762}" destId="{59814221-B76A-45EC-B011-E5EC7641D1F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E0A43F-A167-4EB2-BDF7-817B6F66C9B9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FE7FA48C-6226-48B2-8B0E-4E22643422FB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IN" dirty="0"/>
            <a:t>Problem Statement</a:t>
          </a:r>
        </a:p>
      </dgm:t>
    </dgm:pt>
    <dgm:pt modelId="{85D62C79-8C58-4233-AAE2-C6870FF45FBE}" type="parTrans" cxnId="{C727541D-7843-4D14-B7A1-73FB2FB382D9}">
      <dgm:prSet/>
      <dgm:spPr/>
      <dgm:t>
        <a:bodyPr/>
        <a:lstStyle/>
        <a:p>
          <a:endParaRPr lang="en-IN"/>
        </a:p>
      </dgm:t>
    </dgm:pt>
    <dgm:pt modelId="{24C1396C-83CD-4C9F-8581-1291C9342222}" type="sibTrans" cxnId="{C727541D-7843-4D14-B7A1-73FB2FB382D9}">
      <dgm:prSet/>
      <dgm:spPr/>
      <dgm:t>
        <a:bodyPr/>
        <a:lstStyle/>
        <a:p>
          <a:endParaRPr lang="en-IN"/>
        </a:p>
      </dgm:t>
    </dgm:pt>
    <dgm:pt modelId="{460914A2-5CD4-4936-8357-B4E5EDC31A20}">
      <dgm:prSet phldrT="[Text]"/>
      <dgm:spPr>
        <a:solidFill>
          <a:schemeClr val="accent3">
            <a:lumMod val="90000"/>
            <a:lumOff val="10000"/>
          </a:schemeClr>
        </a:solidFill>
      </dgm:spPr>
      <dgm:t>
        <a:bodyPr/>
        <a:lstStyle/>
        <a:p>
          <a:r>
            <a:rPr lang="en-IN" dirty="0"/>
            <a:t>Analysis</a:t>
          </a:r>
        </a:p>
      </dgm:t>
    </dgm:pt>
    <dgm:pt modelId="{C6203BC7-573C-43F4-83DE-3836BD1461EC}" type="parTrans" cxnId="{33BB4EB5-05CD-4BE3-B4AD-1F74F8F3ED2A}">
      <dgm:prSet/>
      <dgm:spPr/>
      <dgm:t>
        <a:bodyPr/>
        <a:lstStyle/>
        <a:p>
          <a:endParaRPr lang="en-IN"/>
        </a:p>
      </dgm:t>
    </dgm:pt>
    <dgm:pt modelId="{28B62A51-570E-4EB8-A376-B92B95BF2ADC}" type="sibTrans" cxnId="{33BB4EB5-05CD-4BE3-B4AD-1F74F8F3ED2A}">
      <dgm:prSet/>
      <dgm:spPr/>
      <dgm:t>
        <a:bodyPr/>
        <a:lstStyle/>
        <a:p>
          <a:endParaRPr lang="en-IN"/>
        </a:p>
      </dgm:t>
    </dgm:pt>
    <dgm:pt modelId="{C6126CAB-9577-4182-A918-D8CB4C693A85}">
      <dgm:prSet phldrT="[Text]"/>
      <dgm:spPr>
        <a:solidFill>
          <a:srgbClr val="92D050"/>
        </a:solidFill>
      </dgm:spPr>
      <dgm:t>
        <a:bodyPr/>
        <a:lstStyle/>
        <a:p>
          <a:r>
            <a:rPr lang="en-IN" dirty="0"/>
            <a:t>Solution / Insights</a:t>
          </a:r>
        </a:p>
      </dgm:t>
    </dgm:pt>
    <dgm:pt modelId="{70F88AE3-E0F0-4FA7-8469-953F253408FC}" type="parTrans" cxnId="{0C28DD19-258E-48D3-8B6B-4753A40F1202}">
      <dgm:prSet/>
      <dgm:spPr/>
      <dgm:t>
        <a:bodyPr/>
        <a:lstStyle/>
        <a:p>
          <a:endParaRPr lang="en-IN"/>
        </a:p>
      </dgm:t>
    </dgm:pt>
    <dgm:pt modelId="{0D55D963-D7DC-4E5F-BFCA-A48AAF0598EF}" type="sibTrans" cxnId="{0C28DD19-258E-48D3-8B6B-4753A40F1202}">
      <dgm:prSet/>
      <dgm:spPr/>
      <dgm:t>
        <a:bodyPr/>
        <a:lstStyle/>
        <a:p>
          <a:endParaRPr lang="en-IN"/>
        </a:p>
      </dgm:t>
    </dgm:pt>
    <dgm:pt modelId="{94A6A3DE-03AE-405B-B6F0-196EA328C762}" type="pres">
      <dgm:prSet presAssocID="{26E0A43F-A167-4EB2-BDF7-817B6F66C9B9}" presName="Name0" presStyleCnt="0">
        <dgm:presLayoutVars>
          <dgm:dir/>
          <dgm:animLvl val="lvl"/>
          <dgm:resizeHandles val="exact"/>
        </dgm:presLayoutVars>
      </dgm:prSet>
      <dgm:spPr/>
    </dgm:pt>
    <dgm:pt modelId="{E665E8B3-FAAF-4B8D-BAD5-B91ED02FB42E}" type="pres">
      <dgm:prSet presAssocID="{FE7FA48C-6226-48B2-8B0E-4E22643422F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300954C-E39A-418C-ABEA-66E9AAD9038E}" type="pres">
      <dgm:prSet presAssocID="{24C1396C-83CD-4C9F-8581-1291C9342222}" presName="parTxOnlySpace" presStyleCnt="0"/>
      <dgm:spPr/>
    </dgm:pt>
    <dgm:pt modelId="{D71FB26D-D9A7-4CCC-A9CF-3A6D5E8AE6C6}" type="pres">
      <dgm:prSet presAssocID="{460914A2-5CD4-4936-8357-B4E5EDC31A2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FEAF5CE-3F48-408E-B2A0-99814CD02F71}" type="pres">
      <dgm:prSet presAssocID="{28B62A51-570E-4EB8-A376-B92B95BF2ADC}" presName="parTxOnlySpace" presStyleCnt="0"/>
      <dgm:spPr/>
    </dgm:pt>
    <dgm:pt modelId="{59814221-B76A-45EC-B011-E5EC7641D1F1}" type="pres">
      <dgm:prSet presAssocID="{C6126CAB-9577-4182-A918-D8CB4C693A8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C28DD19-258E-48D3-8B6B-4753A40F1202}" srcId="{26E0A43F-A167-4EB2-BDF7-817B6F66C9B9}" destId="{C6126CAB-9577-4182-A918-D8CB4C693A85}" srcOrd="2" destOrd="0" parTransId="{70F88AE3-E0F0-4FA7-8469-953F253408FC}" sibTransId="{0D55D963-D7DC-4E5F-BFCA-A48AAF0598EF}"/>
    <dgm:cxn modelId="{C727541D-7843-4D14-B7A1-73FB2FB382D9}" srcId="{26E0A43F-A167-4EB2-BDF7-817B6F66C9B9}" destId="{FE7FA48C-6226-48B2-8B0E-4E22643422FB}" srcOrd="0" destOrd="0" parTransId="{85D62C79-8C58-4233-AAE2-C6870FF45FBE}" sibTransId="{24C1396C-83CD-4C9F-8581-1291C9342222}"/>
    <dgm:cxn modelId="{06D33D5B-C5FA-4634-877F-E8CB7FA07000}" type="presOf" srcId="{FE7FA48C-6226-48B2-8B0E-4E22643422FB}" destId="{E665E8B3-FAAF-4B8D-BAD5-B91ED02FB42E}" srcOrd="0" destOrd="0" presId="urn:microsoft.com/office/officeart/2005/8/layout/chevron1"/>
    <dgm:cxn modelId="{1BCCE04A-4141-40D2-814B-2F6FC96F3AFC}" type="presOf" srcId="{26E0A43F-A167-4EB2-BDF7-817B6F66C9B9}" destId="{94A6A3DE-03AE-405B-B6F0-196EA328C762}" srcOrd="0" destOrd="0" presId="urn:microsoft.com/office/officeart/2005/8/layout/chevron1"/>
    <dgm:cxn modelId="{33BB4EB5-05CD-4BE3-B4AD-1F74F8F3ED2A}" srcId="{26E0A43F-A167-4EB2-BDF7-817B6F66C9B9}" destId="{460914A2-5CD4-4936-8357-B4E5EDC31A20}" srcOrd="1" destOrd="0" parTransId="{C6203BC7-573C-43F4-83DE-3836BD1461EC}" sibTransId="{28B62A51-570E-4EB8-A376-B92B95BF2ADC}"/>
    <dgm:cxn modelId="{77A49AD2-0F1D-4B15-AB5B-EDB52934B073}" type="presOf" srcId="{460914A2-5CD4-4936-8357-B4E5EDC31A20}" destId="{D71FB26D-D9A7-4CCC-A9CF-3A6D5E8AE6C6}" srcOrd="0" destOrd="0" presId="urn:microsoft.com/office/officeart/2005/8/layout/chevron1"/>
    <dgm:cxn modelId="{B124E3D2-54DC-48EC-877E-83DEFA3BF18A}" type="presOf" srcId="{C6126CAB-9577-4182-A918-D8CB4C693A85}" destId="{59814221-B76A-45EC-B011-E5EC7641D1F1}" srcOrd="0" destOrd="0" presId="urn:microsoft.com/office/officeart/2005/8/layout/chevron1"/>
    <dgm:cxn modelId="{E3697E01-C0EA-4932-A479-1BCC8F7E5B30}" type="presParOf" srcId="{94A6A3DE-03AE-405B-B6F0-196EA328C762}" destId="{E665E8B3-FAAF-4B8D-BAD5-B91ED02FB42E}" srcOrd="0" destOrd="0" presId="urn:microsoft.com/office/officeart/2005/8/layout/chevron1"/>
    <dgm:cxn modelId="{4FEA52F5-D639-49D9-8825-65DABA3F691F}" type="presParOf" srcId="{94A6A3DE-03AE-405B-B6F0-196EA328C762}" destId="{7300954C-E39A-418C-ABEA-66E9AAD9038E}" srcOrd="1" destOrd="0" presId="urn:microsoft.com/office/officeart/2005/8/layout/chevron1"/>
    <dgm:cxn modelId="{D9A29997-A15E-4DD9-AB20-FCCE92F4FB13}" type="presParOf" srcId="{94A6A3DE-03AE-405B-B6F0-196EA328C762}" destId="{D71FB26D-D9A7-4CCC-A9CF-3A6D5E8AE6C6}" srcOrd="2" destOrd="0" presId="urn:microsoft.com/office/officeart/2005/8/layout/chevron1"/>
    <dgm:cxn modelId="{2F41B55D-2E68-43FF-9DED-190A4DE3B25E}" type="presParOf" srcId="{94A6A3DE-03AE-405B-B6F0-196EA328C762}" destId="{6FEAF5CE-3F48-408E-B2A0-99814CD02F71}" srcOrd="3" destOrd="0" presId="urn:microsoft.com/office/officeart/2005/8/layout/chevron1"/>
    <dgm:cxn modelId="{4E5B4C12-4DA3-4965-B51D-0D0A4DCDC1D5}" type="presParOf" srcId="{94A6A3DE-03AE-405B-B6F0-196EA328C762}" destId="{59814221-B76A-45EC-B011-E5EC7641D1F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E0A43F-A167-4EB2-BDF7-817B6F66C9B9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FE7FA48C-6226-48B2-8B0E-4E22643422FB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IN" dirty="0"/>
            <a:t>Problem Statement</a:t>
          </a:r>
        </a:p>
      </dgm:t>
    </dgm:pt>
    <dgm:pt modelId="{85D62C79-8C58-4233-AAE2-C6870FF45FBE}" type="parTrans" cxnId="{C727541D-7843-4D14-B7A1-73FB2FB382D9}">
      <dgm:prSet/>
      <dgm:spPr/>
      <dgm:t>
        <a:bodyPr/>
        <a:lstStyle/>
        <a:p>
          <a:endParaRPr lang="en-IN"/>
        </a:p>
      </dgm:t>
    </dgm:pt>
    <dgm:pt modelId="{24C1396C-83CD-4C9F-8581-1291C9342222}" type="sibTrans" cxnId="{C727541D-7843-4D14-B7A1-73FB2FB382D9}">
      <dgm:prSet/>
      <dgm:spPr/>
      <dgm:t>
        <a:bodyPr/>
        <a:lstStyle/>
        <a:p>
          <a:endParaRPr lang="en-IN"/>
        </a:p>
      </dgm:t>
    </dgm:pt>
    <dgm:pt modelId="{460914A2-5CD4-4936-8357-B4E5EDC31A20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IN" dirty="0"/>
            <a:t>Analysis</a:t>
          </a:r>
        </a:p>
      </dgm:t>
    </dgm:pt>
    <dgm:pt modelId="{C6203BC7-573C-43F4-83DE-3836BD1461EC}" type="parTrans" cxnId="{33BB4EB5-05CD-4BE3-B4AD-1F74F8F3ED2A}">
      <dgm:prSet/>
      <dgm:spPr/>
      <dgm:t>
        <a:bodyPr/>
        <a:lstStyle/>
        <a:p>
          <a:endParaRPr lang="en-IN"/>
        </a:p>
      </dgm:t>
    </dgm:pt>
    <dgm:pt modelId="{28B62A51-570E-4EB8-A376-B92B95BF2ADC}" type="sibTrans" cxnId="{33BB4EB5-05CD-4BE3-B4AD-1F74F8F3ED2A}">
      <dgm:prSet/>
      <dgm:spPr/>
      <dgm:t>
        <a:bodyPr/>
        <a:lstStyle/>
        <a:p>
          <a:endParaRPr lang="en-IN"/>
        </a:p>
      </dgm:t>
    </dgm:pt>
    <dgm:pt modelId="{C6126CAB-9577-4182-A918-D8CB4C693A85}">
      <dgm:prSet phldrT="[Text]"/>
      <dgm:spPr>
        <a:solidFill>
          <a:schemeClr val="accent3">
            <a:lumMod val="90000"/>
            <a:lumOff val="10000"/>
          </a:schemeClr>
        </a:solidFill>
      </dgm:spPr>
      <dgm:t>
        <a:bodyPr/>
        <a:lstStyle/>
        <a:p>
          <a:r>
            <a:rPr lang="en-IN" dirty="0"/>
            <a:t>Solution / Insights</a:t>
          </a:r>
        </a:p>
      </dgm:t>
    </dgm:pt>
    <dgm:pt modelId="{70F88AE3-E0F0-4FA7-8469-953F253408FC}" type="parTrans" cxnId="{0C28DD19-258E-48D3-8B6B-4753A40F1202}">
      <dgm:prSet/>
      <dgm:spPr/>
      <dgm:t>
        <a:bodyPr/>
        <a:lstStyle/>
        <a:p>
          <a:endParaRPr lang="en-IN"/>
        </a:p>
      </dgm:t>
    </dgm:pt>
    <dgm:pt modelId="{0D55D963-D7DC-4E5F-BFCA-A48AAF0598EF}" type="sibTrans" cxnId="{0C28DD19-258E-48D3-8B6B-4753A40F1202}">
      <dgm:prSet/>
      <dgm:spPr/>
      <dgm:t>
        <a:bodyPr/>
        <a:lstStyle/>
        <a:p>
          <a:endParaRPr lang="en-IN"/>
        </a:p>
      </dgm:t>
    </dgm:pt>
    <dgm:pt modelId="{94A6A3DE-03AE-405B-B6F0-196EA328C762}" type="pres">
      <dgm:prSet presAssocID="{26E0A43F-A167-4EB2-BDF7-817B6F66C9B9}" presName="Name0" presStyleCnt="0">
        <dgm:presLayoutVars>
          <dgm:dir/>
          <dgm:animLvl val="lvl"/>
          <dgm:resizeHandles val="exact"/>
        </dgm:presLayoutVars>
      </dgm:prSet>
      <dgm:spPr/>
    </dgm:pt>
    <dgm:pt modelId="{E665E8B3-FAAF-4B8D-BAD5-B91ED02FB42E}" type="pres">
      <dgm:prSet presAssocID="{FE7FA48C-6226-48B2-8B0E-4E22643422F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300954C-E39A-418C-ABEA-66E9AAD9038E}" type="pres">
      <dgm:prSet presAssocID="{24C1396C-83CD-4C9F-8581-1291C9342222}" presName="parTxOnlySpace" presStyleCnt="0"/>
      <dgm:spPr/>
    </dgm:pt>
    <dgm:pt modelId="{D71FB26D-D9A7-4CCC-A9CF-3A6D5E8AE6C6}" type="pres">
      <dgm:prSet presAssocID="{460914A2-5CD4-4936-8357-B4E5EDC31A2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FEAF5CE-3F48-408E-B2A0-99814CD02F71}" type="pres">
      <dgm:prSet presAssocID="{28B62A51-570E-4EB8-A376-B92B95BF2ADC}" presName="parTxOnlySpace" presStyleCnt="0"/>
      <dgm:spPr/>
    </dgm:pt>
    <dgm:pt modelId="{59814221-B76A-45EC-B011-E5EC7641D1F1}" type="pres">
      <dgm:prSet presAssocID="{C6126CAB-9577-4182-A918-D8CB4C693A8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C28DD19-258E-48D3-8B6B-4753A40F1202}" srcId="{26E0A43F-A167-4EB2-BDF7-817B6F66C9B9}" destId="{C6126CAB-9577-4182-A918-D8CB4C693A85}" srcOrd="2" destOrd="0" parTransId="{70F88AE3-E0F0-4FA7-8469-953F253408FC}" sibTransId="{0D55D963-D7DC-4E5F-BFCA-A48AAF0598EF}"/>
    <dgm:cxn modelId="{C727541D-7843-4D14-B7A1-73FB2FB382D9}" srcId="{26E0A43F-A167-4EB2-BDF7-817B6F66C9B9}" destId="{FE7FA48C-6226-48B2-8B0E-4E22643422FB}" srcOrd="0" destOrd="0" parTransId="{85D62C79-8C58-4233-AAE2-C6870FF45FBE}" sibTransId="{24C1396C-83CD-4C9F-8581-1291C9342222}"/>
    <dgm:cxn modelId="{06D33D5B-C5FA-4634-877F-E8CB7FA07000}" type="presOf" srcId="{FE7FA48C-6226-48B2-8B0E-4E22643422FB}" destId="{E665E8B3-FAAF-4B8D-BAD5-B91ED02FB42E}" srcOrd="0" destOrd="0" presId="urn:microsoft.com/office/officeart/2005/8/layout/chevron1"/>
    <dgm:cxn modelId="{1BCCE04A-4141-40D2-814B-2F6FC96F3AFC}" type="presOf" srcId="{26E0A43F-A167-4EB2-BDF7-817B6F66C9B9}" destId="{94A6A3DE-03AE-405B-B6F0-196EA328C762}" srcOrd="0" destOrd="0" presId="urn:microsoft.com/office/officeart/2005/8/layout/chevron1"/>
    <dgm:cxn modelId="{33BB4EB5-05CD-4BE3-B4AD-1F74F8F3ED2A}" srcId="{26E0A43F-A167-4EB2-BDF7-817B6F66C9B9}" destId="{460914A2-5CD4-4936-8357-B4E5EDC31A20}" srcOrd="1" destOrd="0" parTransId="{C6203BC7-573C-43F4-83DE-3836BD1461EC}" sibTransId="{28B62A51-570E-4EB8-A376-B92B95BF2ADC}"/>
    <dgm:cxn modelId="{77A49AD2-0F1D-4B15-AB5B-EDB52934B073}" type="presOf" srcId="{460914A2-5CD4-4936-8357-B4E5EDC31A20}" destId="{D71FB26D-D9A7-4CCC-A9CF-3A6D5E8AE6C6}" srcOrd="0" destOrd="0" presId="urn:microsoft.com/office/officeart/2005/8/layout/chevron1"/>
    <dgm:cxn modelId="{B124E3D2-54DC-48EC-877E-83DEFA3BF18A}" type="presOf" srcId="{C6126CAB-9577-4182-A918-D8CB4C693A85}" destId="{59814221-B76A-45EC-B011-E5EC7641D1F1}" srcOrd="0" destOrd="0" presId="urn:microsoft.com/office/officeart/2005/8/layout/chevron1"/>
    <dgm:cxn modelId="{E3697E01-C0EA-4932-A479-1BCC8F7E5B30}" type="presParOf" srcId="{94A6A3DE-03AE-405B-B6F0-196EA328C762}" destId="{E665E8B3-FAAF-4B8D-BAD5-B91ED02FB42E}" srcOrd="0" destOrd="0" presId="urn:microsoft.com/office/officeart/2005/8/layout/chevron1"/>
    <dgm:cxn modelId="{4FEA52F5-D639-49D9-8825-65DABA3F691F}" type="presParOf" srcId="{94A6A3DE-03AE-405B-B6F0-196EA328C762}" destId="{7300954C-E39A-418C-ABEA-66E9AAD9038E}" srcOrd="1" destOrd="0" presId="urn:microsoft.com/office/officeart/2005/8/layout/chevron1"/>
    <dgm:cxn modelId="{D9A29997-A15E-4DD9-AB20-FCCE92F4FB13}" type="presParOf" srcId="{94A6A3DE-03AE-405B-B6F0-196EA328C762}" destId="{D71FB26D-D9A7-4CCC-A9CF-3A6D5E8AE6C6}" srcOrd="2" destOrd="0" presId="urn:microsoft.com/office/officeart/2005/8/layout/chevron1"/>
    <dgm:cxn modelId="{2F41B55D-2E68-43FF-9DED-190A4DE3B25E}" type="presParOf" srcId="{94A6A3DE-03AE-405B-B6F0-196EA328C762}" destId="{6FEAF5CE-3F48-408E-B2A0-99814CD02F71}" srcOrd="3" destOrd="0" presId="urn:microsoft.com/office/officeart/2005/8/layout/chevron1"/>
    <dgm:cxn modelId="{4E5B4C12-4DA3-4965-B51D-0D0A4DCDC1D5}" type="presParOf" srcId="{94A6A3DE-03AE-405B-B6F0-196EA328C762}" destId="{59814221-B76A-45EC-B011-E5EC7641D1F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5E8B3-FAAF-4B8D-BAD5-B91ED02FB42E}">
      <dsp:nvSpPr>
        <dsp:cNvPr id="0" name=""/>
        <dsp:cNvSpPr/>
      </dsp:nvSpPr>
      <dsp:spPr>
        <a:xfrm>
          <a:off x="1788" y="0"/>
          <a:ext cx="2178520" cy="22675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Problem Statement</a:t>
          </a:r>
        </a:p>
      </dsp:txBody>
      <dsp:txXfrm>
        <a:off x="115165" y="0"/>
        <a:ext cx="1951766" cy="226754"/>
      </dsp:txXfrm>
    </dsp:sp>
    <dsp:sp modelId="{D71FB26D-D9A7-4CCC-A9CF-3A6D5E8AE6C6}">
      <dsp:nvSpPr>
        <dsp:cNvPr id="0" name=""/>
        <dsp:cNvSpPr/>
      </dsp:nvSpPr>
      <dsp:spPr>
        <a:xfrm>
          <a:off x="1962457" y="0"/>
          <a:ext cx="2178520" cy="226754"/>
        </a:xfrm>
        <a:prstGeom prst="chevron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Analysis</a:t>
          </a:r>
        </a:p>
      </dsp:txBody>
      <dsp:txXfrm>
        <a:off x="2075834" y="0"/>
        <a:ext cx="1951766" cy="226754"/>
      </dsp:txXfrm>
    </dsp:sp>
    <dsp:sp modelId="{59814221-B76A-45EC-B011-E5EC7641D1F1}">
      <dsp:nvSpPr>
        <dsp:cNvPr id="0" name=""/>
        <dsp:cNvSpPr/>
      </dsp:nvSpPr>
      <dsp:spPr>
        <a:xfrm>
          <a:off x="3923125" y="0"/>
          <a:ext cx="2178520" cy="226754"/>
        </a:xfrm>
        <a:prstGeom prst="chevron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Solution / Insights </a:t>
          </a:r>
        </a:p>
      </dsp:txBody>
      <dsp:txXfrm>
        <a:off x="4036502" y="0"/>
        <a:ext cx="1951766" cy="2267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5E8B3-FAAF-4B8D-BAD5-B91ED02FB42E}">
      <dsp:nvSpPr>
        <dsp:cNvPr id="0" name=""/>
        <dsp:cNvSpPr/>
      </dsp:nvSpPr>
      <dsp:spPr>
        <a:xfrm>
          <a:off x="1788" y="0"/>
          <a:ext cx="2178520" cy="226754"/>
        </a:xfrm>
        <a:prstGeom prst="chevron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Problem Statement</a:t>
          </a:r>
        </a:p>
      </dsp:txBody>
      <dsp:txXfrm>
        <a:off x="115165" y="0"/>
        <a:ext cx="1951766" cy="226754"/>
      </dsp:txXfrm>
    </dsp:sp>
    <dsp:sp modelId="{D71FB26D-D9A7-4CCC-A9CF-3A6D5E8AE6C6}">
      <dsp:nvSpPr>
        <dsp:cNvPr id="0" name=""/>
        <dsp:cNvSpPr/>
      </dsp:nvSpPr>
      <dsp:spPr>
        <a:xfrm>
          <a:off x="1962457" y="0"/>
          <a:ext cx="2178520" cy="226754"/>
        </a:xfrm>
        <a:prstGeom prst="chevron">
          <a:avLst/>
        </a:prstGeom>
        <a:solidFill>
          <a:schemeClr val="accent3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Analysis</a:t>
          </a:r>
        </a:p>
      </dsp:txBody>
      <dsp:txXfrm>
        <a:off x="2075834" y="0"/>
        <a:ext cx="1951766" cy="226754"/>
      </dsp:txXfrm>
    </dsp:sp>
    <dsp:sp modelId="{59814221-B76A-45EC-B011-E5EC7641D1F1}">
      <dsp:nvSpPr>
        <dsp:cNvPr id="0" name=""/>
        <dsp:cNvSpPr/>
      </dsp:nvSpPr>
      <dsp:spPr>
        <a:xfrm>
          <a:off x="3923125" y="0"/>
          <a:ext cx="2178520" cy="226754"/>
        </a:xfrm>
        <a:prstGeom prst="chevron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Solution / Insights</a:t>
          </a:r>
        </a:p>
      </dsp:txBody>
      <dsp:txXfrm>
        <a:off x="4036502" y="0"/>
        <a:ext cx="1951766" cy="2267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5E8B3-FAAF-4B8D-BAD5-B91ED02FB42E}">
      <dsp:nvSpPr>
        <dsp:cNvPr id="0" name=""/>
        <dsp:cNvSpPr/>
      </dsp:nvSpPr>
      <dsp:spPr>
        <a:xfrm>
          <a:off x="1788" y="0"/>
          <a:ext cx="2178520" cy="226754"/>
        </a:xfrm>
        <a:prstGeom prst="chevron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Problem Statement</a:t>
          </a:r>
        </a:p>
      </dsp:txBody>
      <dsp:txXfrm>
        <a:off x="115165" y="0"/>
        <a:ext cx="1951766" cy="226754"/>
      </dsp:txXfrm>
    </dsp:sp>
    <dsp:sp modelId="{D71FB26D-D9A7-4CCC-A9CF-3A6D5E8AE6C6}">
      <dsp:nvSpPr>
        <dsp:cNvPr id="0" name=""/>
        <dsp:cNvSpPr/>
      </dsp:nvSpPr>
      <dsp:spPr>
        <a:xfrm>
          <a:off x="1962457" y="0"/>
          <a:ext cx="2178520" cy="226754"/>
        </a:xfrm>
        <a:prstGeom prst="chevron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Analysis</a:t>
          </a:r>
        </a:p>
      </dsp:txBody>
      <dsp:txXfrm>
        <a:off x="2075834" y="0"/>
        <a:ext cx="1951766" cy="226754"/>
      </dsp:txXfrm>
    </dsp:sp>
    <dsp:sp modelId="{59814221-B76A-45EC-B011-E5EC7641D1F1}">
      <dsp:nvSpPr>
        <dsp:cNvPr id="0" name=""/>
        <dsp:cNvSpPr/>
      </dsp:nvSpPr>
      <dsp:spPr>
        <a:xfrm>
          <a:off x="3923125" y="0"/>
          <a:ext cx="2178520" cy="226754"/>
        </a:xfrm>
        <a:prstGeom prst="chevron">
          <a:avLst/>
        </a:prstGeom>
        <a:solidFill>
          <a:schemeClr val="accent3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Solution / Insights</a:t>
          </a:r>
        </a:p>
      </dsp:txBody>
      <dsp:txXfrm>
        <a:off x="4036502" y="0"/>
        <a:ext cx="1951766" cy="226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f3cfcb535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f3cfcb535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f3cfcb535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f3cfcb535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451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f3cfcb535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f3cfcb535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349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9f3cfcb53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9f3cfcb53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0" y="1124700"/>
            <a:ext cx="9144000" cy="28941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71500" y="1516975"/>
            <a:ext cx="6801000" cy="14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Playfair Display"/>
              <a:buNone/>
              <a:defRPr sz="43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390650" y="2957225"/>
            <a:ext cx="6362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 Medium"/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-667200" y="3755238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7092600" y="947875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2">
          <p15:clr>
            <a:srgbClr val="FA7B17"/>
          </p15:clr>
        </p15:guide>
        <p15:guide id="2" pos="456">
          <p15:clr>
            <a:srgbClr val="FA7B17"/>
          </p15:clr>
        </p15:guide>
        <p15:guide id="3" orient="horz" pos="2937">
          <p15:clr>
            <a:srgbClr val="FA7B17"/>
          </p15:clr>
        </p15:guide>
        <p15:guide id="4" pos="530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2305050"/>
            <a:ext cx="5181600" cy="24384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23975" y="2856900"/>
            <a:ext cx="4457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723975" y="3512700"/>
            <a:ext cx="2822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 Medium"/>
              <a:buNone/>
              <a:defRPr sz="16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 rot="10800000">
            <a:off x="3871838" y="4422288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5400000">
            <a:off x="8329200" y="143238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4000500" y="1331425"/>
            <a:ext cx="4419600" cy="7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400"/>
              <a:buNone/>
              <a:defRPr>
                <a:solidFill>
                  <a:srgbClr val="324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400"/>
              <a:buNone/>
              <a:defRPr sz="2400">
                <a:solidFill>
                  <a:srgbClr val="324A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400"/>
              <a:buNone/>
              <a:defRPr sz="2400">
                <a:solidFill>
                  <a:srgbClr val="324A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400"/>
              <a:buNone/>
              <a:defRPr sz="2400">
                <a:solidFill>
                  <a:srgbClr val="324A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400"/>
              <a:buNone/>
              <a:defRPr sz="2400">
                <a:solidFill>
                  <a:srgbClr val="324A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400"/>
              <a:buNone/>
              <a:defRPr sz="2400">
                <a:solidFill>
                  <a:srgbClr val="324A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400"/>
              <a:buNone/>
              <a:defRPr sz="2400">
                <a:solidFill>
                  <a:srgbClr val="324A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400"/>
              <a:buNone/>
              <a:defRPr sz="2400">
                <a:solidFill>
                  <a:srgbClr val="324A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400"/>
              <a:buNone/>
              <a:defRPr sz="2400"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5419725" y="2126725"/>
            <a:ext cx="3000300" cy="20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algn="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algn="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/>
          <p:nvPr/>
        </p:nvSpPr>
        <p:spPr>
          <a:xfrm rot="5400000">
            <a:off x="-332550" y="4459050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2"/>
          <p:cNvSpPr/>
          <p:nvPr/>
        </p:nvSpPr>
        <p:spPr>
          <a:xfrm>
            <a:off x="8136300" y="4422175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_1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/>
          <p:nvPr/>
        </p:nvSpPr>
        <p:spPr>
          <a:xfrm rot="10800000">
            <a:off x="-12" y="4791475"/>
            <a:ext cx="31836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 rot="5400000">
            <a:off x="8276850" y="143125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3_1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/>
          <p:nvPr/>
        </p:nvSpPr>
        <p:spPr>
          <a:xfrm rot="10800000">
            <a:off x="7088700" y="-125"/>
            <a:ext cx="20553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4"/>
          <p:cNvSpPr/>
          <p:nvPr/>
        </p:nvSpPr>
        <p:spPr>
          <a:xfrm rot="5400000">
            <a:off x="7942350" y="3941850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3_1_1_1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/>
          <p:nvPr/>
        </p:nvSpPr>
        <p:spPr>
          <a:xfrm rot="10800000">
            <a:off x="0" y="4422181"/>
            <a:ext cx="31896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5"/>
          <p:cNvSpPr/>
          <p:nvPr/>
        </p:nvSpPr>
        <p:spPr>
          <a:xfrm>
            <a:off x="7092600" y="0"/>
            <a:ext cx="20514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78">
          <p15:clr>
            <a:srgbClr val="EA4335"/>
          </p15:clr>
        </p15:guide>
        <p15:guide id="4" pos="530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>
            <a:spLocks noGrp="1"/>
          </p:cNvSpPr>
          <p:nvPr>
            <p:ph type="ctrTitle"/>
          </p:nvPr>
        </p:nvSpPr>
        <p:spPr>
          <a:xfrm>
            <a:off x="1171500" y="1516975"/>
            <a:ext cx="6801000" cy="14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Optimising Agricultural Production</a:t>
            </a:r>
            <a:endParaRPr dirty="0"/>
          </a:p>
        </p:txBody>
      </p:sp>
      <p:sp>
        <p:nvSpPr>
          <p:cNvPr id="239" name="Google Shape;239;p41"/>
          <p:cNvSpPr txBox="1">
            <a:spLocks noGrp="1"/>
          </p:cNvSpPr>
          <p:nvPr>
            <p:ph type="subTitle" idx="1"/>
          </p:nvPr>
        </p:nvSpPr>
        <p:spPr>
          <a:xfrm>
            <a:off x="1390650" y="2957275"/>
            <a:ext cx="6362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Fertilizer Creation and Companion Planting</a:t>
            </a:r>
            <a:endParaRPr dirty="0"/>
          </a:p>
        </p:txBody>
      </p:sp>
      <p:sp>
        <p:nvSpPr>
          <p:cNvPr id="4" name="Google Shape;239;p41">
            <a:extLst>
              <a:ext uri="{FF2B5EF4-FFF2-40B4-BE49-F238E27FC236}">
                <a16:creationId xmlns:a16="http://schemas.microsoft.com/office/drawing/2014/main" id="{9B1D85EA-09C4-4145-AD25-CEEE613D4DC2}"/>
              </a:ext>
            </a:extLst>
          </p:cNvPr>
          <p:cNvSpPr txBox="1">
            <a:spLocks/>
          </p:cNvSpPr>
          <p:nvPr/>
        </p:nvSpPr>
        <p:spPr>
          <a:xfrm>
            <a:off x="6586653" y="4350900"/>
            <a:ext cx="2456522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 Medium"/>
              <a:buNone/>
              <a:defRPr sz="18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 Medium"/>
              <a:buNone/>
              <a:defRPr sz="1900" b="0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 Medium"/>
              <a:buNone/>
              <a:defRPr sz="1900" b="0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 Medium"/>
              <a:buNone/>
              <a:defRPr sz="1900" b="0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 Medium"/>
              <a:buNone/>
              <a:defRPr sz="1900" b="0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 Medium"/>
              <a:buNone/>
              <a:defRPr sz="1900" b="0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 Medium"/>
              <a:buNone/>
              <a:defRPr sz="1900" b="0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 Medium"/>
              <a:buNone/>
              <a:defRPr sz="1900" b="0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 Medium"/>
              <a:buNone/>
              <a:defRPr sz="1900" b="0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algn="r"/>
            <a:r>
              <a:rPr lang="en-US" dirty="0"/>
              <a:t>Akhil Khurana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>
            <a:spLocks noGrp="1"/>
          </p:cNvSpPr>
          <p:nvPr>
            <p:ph type="title"/>
          </p:nvPr>
        </p:nvSpPr>
        <p:spPr>
          <a:xfrm>
            <a:off x="453482" y="845332"/>
            <a:ext cx="3560957" cy="7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Statements</a:t>
            </a:r>
            <a:endParaRPr dirty="0"/>
          </a:p>
        </p:txBody>
      </p:sp>
      <p:sp>
        <p:nvSpPr>
          <p:cNvPr id="274" name="Google Shape;274;p44"/>
          <p:cNvSpPr txBox="1">
            <a:spLocks noGrp="1"/>
          </p:cNvSpPr>
          <p:nvPr>
            <p:ph type="body" idx="1"/>
          </p:nvPr>
        </p:nvSpPr>
        <p:spPr>
          <a:xfrm>
            <a:off x="453482" y="1552132"/>
            <a:ext cx="7857894" cy="20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spcAft>
                <a:spcPts val="1600"/>
              </a:spcAft>
            </a:pPr>
            <a:r>
              <a:rPr lang="en-IN" sz="2000" dirty="0"/>
              <a:t>Identification of crops which require extreme weather conditions and higher nitrogen content</a:t>
            </a:r>
          </a:p>
          <a:p>
            <a:pPr marL="285750" indent="-285750" algn="l">
              <a:spcAft>
                <a:spcPts val="1600"/>
              </a:spcAft>
            </a:pPr>
            <a:r>
              <a:rPr lang="en-IN" sz="2000" dirty="0"/>
              <a:t>Possibility of Companion planning within the given dataset</a:t>
            </a:r>
          </a:p>
          <a:p>
            <a:pPr marL="285750" indent="-285750" algn="l">
              <a:spcAft>
                <a:spcPts val="1600"/>
              </a:spcAft>
            </a:pPr>
            <a:r>
              <a:rPr lang="en-IN" sz="2000" dirty="0"/>
              <a:t>Creation of fertilizer on the basis of nitrogen, phosphorus and potassium content in the soil </a:t>
            </a:r>
            <a:endParaRPr sz="2000" dirty="0"/>
          </a:p>
        </p:txBody>
      </p:sp>
      <p:sp>
        <p:nvSpPr>
          <p:cNvPr id="276" name="Google Shape;276;p44"/>
          <p:cNvSpPr/>
          <p:nvPr/>
        </p:nvSpPr>
        <p:spPr>
          <a:xfrm rot="10800000">
            <a:off x="7088700" y="4422300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4"/>
          <p:cNvSpPr/>
          <p:nvPr/>
        </p:nvSpPr>
        <p:spPr>
          <a:xfrm rot="10800000">
            <a:off x="0" y="367050"/>
            <a:ext cx="31836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96D4B34-5B0B-42DE-9E5C-3A767E4898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776223"/>
              </p:ext>
            </p:extLst>
          </p:nvPr>
        </p:nvGraphicFramePr>
        <p:xfrm>
          <a:off x="780585" y="4549698"/>
          <a:ext cx="6103435" cy="226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>
            <a:spLocks noGrp="1"/>
          </p:cNvSpPr>
          <p:nvPr>
            <p:ph type="title"/>
          </p:nvPr>
        </p:nvSpPr>
        <p:spPr>
          <a:xfrm>
            <a:off x="453482" y="845332"/>
            <a:ext cx="1709855" cy="7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sp>
        <p:nvSpPr>
          <p:cNvPr id="274" name="Google Shape;274;p44"/>
          <p:cNvSpPr txBox="1">
            <a:spLocks noGrp="1"/>
          </p:cNvSpPr>
          <p:nvPr>
            <p:ph type="body" idx="1"/>
          </p:nvPr>
        </p:nvSpPr>
        <p:spPr>
          <a:xfrm>
            <a:off x="3147983" y="2521133"/>
            <a:ext cx="5794284" cy="477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Aft>
                <a:spcPts val="1600"/>
              </a:spcAft>
              <a:buNone/>
            </a:pPr>
            <a:r>
              <a:rPr lang="en-IN" sz="1000" dirty="0"/>
              <a:t>We have taken the cut-off for extreme weather as greater than 75% of the data. We can clearly see the crops exceeding this limit from the above bar-plots. </a:t>
            </a:r>
            <a:endParaRPr sz="1000" dirty="0"/>
          </a:p>
        </p:txBody>
      </p:sp>
      <p:sp>
        <p:nvSpPr>
          <p:cNvPr id="276" name="Google Shape;276;p44"/>
          <p:cNvSpPr/>
          <p:nvPr/>
        </p:nvSpPr>
        <p:spPr>
          <a:xfrm rot="10800000">
            <a:off x="7088700" y="4422300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4"/>
          <p:cNvSpPr/>
          <p:nvPr/>
        </p:nvSpPr>
        <p:spPr>
          <a:xfrm rot="10800000">
            <a:off x="0" y="367050"/>
            <a:ext cx="31836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96D4B34-5B0B-42DE-9E5C-3A767E4898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4597551"/>
              </p:ext>
            </p:extLst>
          </p:nvPr>
        </p:nvGraphicFramePr>
        <p:xfrm>
          <a:off x="780585" y="4549698"/>
          <a:ext cx="6103435" cy="226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7B0B4AA-196E-4FD9-B663-B1A4238B6C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4390" y="340265"/>
            <a:ext cx="3776546" cy="1983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4D187A-70C5-4D71-8056-32229BEC43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4390" y="538577"/>
            <a:ext cx="3776546" cy="2148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7B5D21-CAB9-4388-9519-2999D9E635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7951" y="956638"/>
            <a:ext cx="2670044" cy="13554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4818F9-8810-43E8-9D2E-1AB3D703BE93}"/>
              </a:ext>
            </a:extLst>
          </p:cNvPr>
          <p:cNvSpPr txBox="1"/>
          <p:nvPr/>
        </p:nvSpPr>
        <p:spPr>
          <a:xfrm>
            <a:off x="3565943" y="2303538"/>
            <a:ext cx="1894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Humidity and Label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9D4B7E-A995-4F5B-8057-3380746262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35987" y="956264"/>
            <a:ext cx="2706280" cy="13472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109B1EE-7163-4984-AE08-15E6AE6467C4}"/>
              </a:ext>
            </a:extLst>
          </p:cNvPr>
          <p:cNvSpPr txBox="1"/>
          <p:nvPr/>
        </p:nvSpPr>
        <p:spPr>
          <a:xfrm>
            <a:off x="6642097" y="2303521"/>
            <a:ext cx="1894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Rainfall and Label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C9FAE1-B510-4E99-B963-2737E31474DB}"/>
              </a:ext>
            </a:extLst>
          </p:cNvPr>
          <p:cNvCxnSpPr>
            <a:cxnSpLocks/>
          </p:cNvCxnSpPr>
          <p:nvPr/>
        </p:nvCxnSpPr>
        <p:spPr>
          <a:xfrm flipH="1">
            <a:off x="5531005" y="701128"/>
            <a:ext cx="1111092" cy="216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F6B2E0-400A-4558-964E-5BBD18A2F5C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7589127" y="670668"/>
            <a:ext cx="68044" cy="285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7FAD4F85-FAED-4D21-AB1F-A9398DEC304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77951" y="3073866"/>
            <a:ext cx="5794284" cy="562929"/>
          </a:xfrm>
          <a:prstGeom prst="rect">
            <a:avLst/>
          </a:prstGeom>
        </p:spPr>
      </p:pic>
      <p:sp>
        <p:nvSpPr>
          <p:cNvPr id="29" name="Google Shape;274;p44">
            <a:extLst>
              <a:ext uri="{FF2B5EF4-FFF2-40B4-BE49-F238E27FC236}">
                <a16:creationId xmlns:a16="http://schemas.microsoft.com/office/drawing/2014/main" id="{E30D5ECA-E566-4768-9140-EC9211C75456}"/>
              </a:ext>
            </a:extLst>
          </p:cNvPr>
          <p:cNvSpPr txBox="1">
            <a:spLocks/>
          </p:cNvSpPr>
          <p:nvPr/>
        </p:nvSpPr>
        <p:spPr>
          <a:xfrm>
            <a:off x="3147983" y="2516365"/>
            <a:ext cx="5794284" cy="477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spcAft>
                <a:spcPts val="1600"/>
              </a:spcAft>
              <a:buFont typeface="Montserrat"/>
              <a:buNone/>
            </a:pPr>
            <a:r>
              <a:rPr lang="en-US" sz="1000" dirty="0"/>
              <a:t>We have taken the cut-off for extreme weather as greater than 75% of the data. We can clearly see the crops exceeding this limit from the above bar-plots. </a:t>
            </a:r>
          </a:p>
        </p:txBody>
      </p:sp>
      <p:sp>
        <p:nvSpPr>
          <p:cNvPr id="30" name="Google Shape;274;p44">
            <a:extLst>
              <a:ext uri="{FF2B5EF4-FFF2-40B4-BE49-F238E27FC236}">
                <a16:creationId xmlns:a16="http://schemas.microsoft.com/office/drawing/2014/main" id="{B2038988-81A3-4DB1-9916-65954E1631A2}"/>
              </a:ext>
            </a:extLst>
          </p:cNvPr>
          <p:cNvSpPr txBox="1">
            <a:spLocks/>
          </p:cNvSpPr>
          <p:nvPr/>
        </p:nvSpPr>
        <p:spPr>
          <a:xfrm>
            <a:off x="3177951" y="3616150"/>
            <a:ext cx="5794284" cy="7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spcAft>
                <a:spcPts val="1600"/>
              </a:spcAft>
              <a:buFont typeface="Montserrat"/>
              <a:buNone/>
            </a:pPr>
            <a:r>
              <a:rPr lang="en-US" sz="1000" dirty="0"/>
              <a:t>The above clusters have been identified. We can see that crops are repeating across clusters and the reason is that the crops can grow across different kinds of soil/ weather conditions.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D6BCCF8-A067-4980-9579-5D8F74549A1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3481" y="1789148"/>
            <a:ext cx="1984918" cy="134312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A928F9F-02C9-4AEC-8918-EB6DA7259C39}"/>
              </a:ext>
            </a:extLst>
          </p:cNvPr>
          <p:cNvSpPr txBox="1"/>
          <p:nvPr/>
        </p:nvSpPr>
        <p:spPr>
          <a:xfrm>
            <a:off x="453482" y="3238449"/>
            <a:ext cx="19849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dirty="0"/>
              <a:t>Crops which can withstand extreme weather conditions and Nitrogen content</a:t>
            </a:r>
          </a:p>
        </p:txBody>
      </p:sp>
    </p:spTree>
    <p:extLst>
      <p:ext uri="{BB962C8B-B14F-4D97-AF65-F5344CB8AC3E}">
        <p14:creationId xmlns:p14="http://schemas.microsoft.com/office/powerpoint/2010/main" val="229952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>
            <a:spLocks noGrp="1"/>
          </p:cNvSpPr>
          <p:nvPr>
            <p:ph type="title"/>
          </p:nvPr>
        </p:nvSpPr>
        <p:spPr>
          <a:xfrm>
            <a:off x="453482" y="845332"/>
            <a:ext cx="3560957" cy="7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/ Insights</a:t>
            </a:r>
            <a:endParaRPr dirty="0"/>
          </a:p>
        </p:txBody>
      </p:sp>
      <p:sp>
        <p:nvSpPr>
          <p:cNvPr id="274" name="Google Shape;274;p44"/>
          <p:cNvSpPr txBox="1">
            <a:spLocks noGrp="1"/>
          </p:cNvSpPr>
          <p:nvPr>
            <p:ph type="body" idx="1"/>
          </p:nvPr>
        </p:nvSpPr>
        <p:spPr>
          <a:xfrm>
            <a:off x="453482" y="1544698"/>
            <a:ext cx="7857894" cy="20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00000"/>
              </a:lnSpc>
            </a:pPr>
            <a:r>
              <a:rPr lang="en-IN" dirty="0"/>
              <a:t>Requirement for fertilizers:</a:t>
            </a:r>
          </a:p>
          <a:p>
            <a:pPr marL="742950" lvl="1" indent="-285750" algn="l">
              <a:lnSpc>
                <a:spcPct val="100000"/>
              </a:lnSpc>
            </a:pPr>
            <a:r>
              <a:rPr lang="en-IN" dirty="0"/>
              <a:t>Pulses (</a:t>
            </a:r>
            <a:r>
              <a:rPr lang="en-IN" dirty="0" err="1"/>
              <a:t>Blackgram</a:t>
            </a:r>
            <a:r>
              <a:rPr lang="en-IN" dirty="0"/>
              <a:t>, </a:t>
            </a:r>
            <a:r>
              <a:rPr lang="en-IN" dirty="0" err="1"/>
              <a:t>Kidneybeans</a:t>
            </a:r>
            <a:r>
              <a:rPr lang="en-IN" dirty="0"/>
              <a:t>, Lentil, </a:t>
            </a:r>
            <a:r>
              <a:rPr lang="en-IN" dirty="0" err="1"/>
              <a:t>Mothbeans</a:t>
            </a:r>
            <a:r>
              <a:rPr lang="en-IN" dirty="0"/>
              <a:t>, </a:t>
            </a:r>
            <a:r>
              <a:rPr lang="en-IN" dirty="0" err="1"/>
              <a:t>Mungbeans</a:t>
            </a:r>
            <a:r>
              <a:rPr lang="en-IN" dirty="0"/>
              <a:t>, </a:t>
            </a:r>
            <a:r>
              <a:rPr lang="en-IN" dirty="0" err="1"/>
              <a:t>Pigeonbeans</a:t>
            </a:r>
            <a:r>
              <a:rPr lang="en-IN" dirty="0"/>
              <a:t>) require less nitrogen and potassium but high phosphorus. </a:t>
            </a:r>
          </a:p>
          <a:p>
            <a:pPr marL="742950" lvl="1" indent="-285750" algn="l">
              <a:lnSpc>
                <a:spcPct val="100000"/>
              </a:lnSpc>
            </a:pPr>
            <a:r>
              <a:rPr lang="en-IN" dirty="0"/>
              <a:t>Grapes and apple require extreme potassium and phosphorus in soil but less nitrogen</a:t>
            </a:r>
          </a:p>
          <a:p>
            <a:pPr marL="285750" indent="-285750" algn="l"/>
            <a:endParaRPr lang="en-IN" dirty="0"/>
          </a:p>
          <a:p>
            <a:pPr marL="285750" indent="-285750" algn="l"/>
            <a:r>
              <a:rPr lang="en-IN" dirty="0"/>
              <a:t>Companion Planning:</a:t>
            </a:r>
          </a:p>
          <a:p>
            <a:pPr marL="742950" lvl="1" indent="-285750" algn="l"/>
            <a:r>
              <a:rPr lang="en-IN" dirty="0"/>
              <a:t>Coconut, coffee, jute, papaya, </a:t>
            </a:r>
            <a:r>
              <a:rPr lang="en-IN" dirty="0" err="1"/>
              <a:t>pigeonpeas</a:t>
            </a:r>
            <a:r>
              <a:rPr lang="en-IN" dirty="0"/>
              <a:t> and rice require high temperature, Ph and humidity and hence can be grown together</a:t>
            </a:r>
          </a:p>
        </p:txBody>
      </p:sp>
      <p:sp>
        <p:nvSpPr>
          <p:cNvPr id="276" name="Google Shape;276;p44"/>
          <p:cNvSpPr/>
          <p:nvPr/>
        </p:nvSpPr>
        <p:spPr>
          <a:xfrm rot="10800000">
            <a:off x="7088700" y="4422300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4"/>
          <p:cNvSpPr/>
          <p:nvPr/>
        </p:nvSpPr>
        <p:spPr>
          <a:xfrm rot="10800000">
            <a:off x="0" y="367050"/>
            <a:ext cx="31836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96D4B34-5B0B-42DE-9E5C-3A767E4898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0042686"/>
              </p:ext>
            </p:extLst>
          </p:nvPr>
        </p:nvGraphicFramePr>
        <p:xfrm>
          <a:off x="780585" y="4549698"/>
          <a:ext cx="6103435" cy="226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2379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>
            <a:spLocks noGrp="1"/>
          </p:cNvSpPr>
          <p:nvPr>
            <p:ph type="title"/>
          </p:nvPr>
        </p:nvSpPr>
        <p:spPr>
          <a:xfrm>
            <a:off x="686805" y="2968412"/>
            <a:ext cx="4457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Thank you</a:t>
            </a:r>
            <a:endParaRPr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ustainable Agriculture Project Proposal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4F7DA"/>
      </a:lt2>
      <a:accent1>
        <a:srgbClr val="B4BD6E"/>
      </a:accent1>
      <a:accent2>
        <a:srgbClr val="63753C"/>
      </a:accent2>
      <a:accent3>
        <a:srgbClr val="324A00"/>
      </a:accent3>
      <a:accent4>
        <a:srgbClr val="B45400"/>
      </a:accent4>
      <a:accent5>
        <a:srgbClr val="8C4303"/>
      </a:accent5>
      <a:accent6>
        <a:srgbClr val="EEFF4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251</Words>
  <Application>Microsoft Office PowerPoint</Application>
  <PresentationFormat>On-screen Show (16:9)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Playfair Display</vt:lpstr>
      <vt:lpstr>Montserrat Medium</vt:lpstr>
      <vt:lpstr>Montserrat</vt:lpstr>
      <vt:lpstr>Arial</vt:lpstr>
      <vt:lpstr>Sustainable Agriculture Project Proposal by Slidesgo</vt:lpstr>
      <vt:lpstr>Optimising Agricultural Production</vt:lpstr>
      <vt:lpstr>Problem Statements</vt:lpstr>
      <vt:lpstr>Analysis</vt:lpstr>
      <vt:lpstr>Solution / Insights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Optimising Agricultural Production</dc:title>
  <cp:lastModifiedBy>Akhil Khurana</cp:lastModifiedBy>
  <cp:revision>1</cp:revision>
  <dcterms:modified xsi:type="dcterms:W3CDTF">2022-03-27T02:59:43Z</dcterms:modified>
</cp:coreProperties>
</file>