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6"/>
  </p:notesMasterIdLst>
  <p:sldIdLst>
    <p:sldId id="320" r:id="rId5"/>
    <p:sldId id="307" r:id="rId6"/>
    <p:sldId id="308" r:id="rId7"/>
    <p:sldId id="317" r:id="rId8"/>
    <p:sldId id="304" r:id="rId9"/>
    <p:sldId id="305" r:id="rId10"/>
    <p:sldId id="314" r:id="rId11"/>
    <p:sldId id="315" r:id="rId12"/>
    <p:sldId id="316" r:id="rId13"/>
    <p:sldId id="319"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39B03-E5F7-091F-7E4A-E1F1BBF77488}" v="65" dt="2022-05-13T01:54:39.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66" d="100"/>
          <a:sy n="66" d="100"/>
        </p:scale>
        <p:origin x="668" y="4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9CEB6-054B-4FC0-B047-AEE883CC154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D822159-40EB-49A9-91C8-B107639F94B0}">
      <dgm:prSet/>
      <dgm:spPr/>
      <dgm:t>
        <a:bodyPr/>
        <a:lstStyle/>
        <a:p>
          <a:pPr>
            <a:lnSpc>
              <a:spcPct val="100000"/>
            </a:lnSpc>
          </a:pPr>
          <a:r>
            <a:rPr lang="en-US"/>
            <a:t>In this where we can find technology related news on science and Apps.</a:t>
          </a:r>
        </a:p>
      </dgm:t>
    </dgm:pt>
    <dgm:pt modelId="{6B5BDE9C-089E-4C32-9079-E5DA409064B2}" type="parTrans" cxnId="{5CC27A82-FD55-4672-914E-43E424F01F55}">
      <dgm:prSet/>
      <dgm:spPr/>
      <dgm:t>
        <a:bodyPr/>
        <a:lstStyle/>
        <a:p>
          <a:endParaRPr lang="en-US"/>
        </a:p>
      </dgm:t>
    </dgm:pt>
    <dgm:pt modelId="{0613DBEA-FDCE-4A5B-9D8B-BF437BD51E51}" type="sibTrans" cxnId="{5CC27A82-FD55-4672-914E-43E424F01F55}">
      <dgm:prSet/>
      <dgm:spPr/>
      <dgm:t>
        <a:bodyPr/>
        <a:lstStyle/>
        <a:p>
          <a:endParaRPr lang="en-US"/>
        </a:p>
      </dgm:t>
    </dgm:pt>
    <dgm:pt modelId="{667631F1-FF9D-4841-A0FB-607E67D775F1}">
      <dgm:prSet/>
      <dgm:spPr/>
      <dgm:t>
        <a:bodyPr/>
        <a:lstStyle/>
        <a:p>
          <a:pPr>
            <a:lnSpc>
              <a:spcPct val="100000"/>
            </a:lnSpc>
          </a:pPr>
          <a:r>
            <a:rPr lang="en-US"/>
            <a:t>Education related posts were also posted in this micro service.</a:t>
          </a:r>
        </a:p>
      </dgm:t>
    </dgm:pt>
    <dgm:pt modelId="{DB57599C-798F-40A0-B7C1-6D13EEF66478}" type="parTrans" cxnId="{E70DCA64-1349-4BF7-BE59-DF86FE3A1505}">
      <dgm:prSet/>
      <dgm:spPr/>
      <dgm:t>
        <a:bodyPr/>
        <a:lstStyle/>
        <a:p>
          <a:endParaRPr lang="en-US"/>
        </a:p>
      </dgm:t>
    </dgm:pt>
    <dgm:pt modelId="{F2C94292-B689-4A69-83CC-739EC2101503}" type="sibTrans" cxnId="{E70DCA64-1349-4BF7-BE59-DF86FE3A1505}">
      <dgm:prSet/>
      <dgm:spPr/>
      <dgm:t>
        <a:bodyPr/>
        <a:lstStyle/>
        <a:p>
          <a:endParaRPr lang="en-US"/>
        </a:p>
      </dgm:t>
    </dgm:pt>
    <dgm:pt modelId="{02EC9A0F-F39D-425B-AD1E-47559395DD2D}" type="pres">
      <dgm:prSet presAssocID="{9A69CEB6-054B-4FC0-B047-AEE883CC1544}" presName="root" presStyleCnt="0">
        <dgm:presLayoutVars>
          <dgm:dir/>
          <dgm:resizeHandles val="exact"/>
        </dgm:presLayoutVars>
      </dgm:prSet>
      <dgm:spPr/>
    </dgm:pt>
    <dgm:pt modelId="{0F8CA0AC-D6B7-4490-B41C-D20749432991}" type="pres">
      <dgm:prSet presAssocID="{8D822159-40EB-49A9-91C8-B107639F94B0}" presName="compNode" presStyleCnt="0"/>
      <dgm:spPr/>
    </dgm:pt>
    <dgm:pt modelId="{B8874478-1A92-4DBF-A8F8-DF4CF9264122}" type="pres">
      <dgm:prSet presAssocID="{8D822159-40EB-49A9-91C8-B107639F94B0}" presName="bgRect" presStyleLbl="bgShp" presStyleIdx="0" presStyleCnt="2"/>
      <dgm:spPr/>
    </dgm:pt>
    <dgm:pt modelId="{86FFD533-5C7A-4D89-B817-E00CD0976C42}" type="pres">
      <dgm:prSet presAssocID="{8D822159-40EB-49A9-91C8-B107639F94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spaper"/>
        </a:ext>
      </dgm:extLst>
    </dgm:pt>
    <dgm:pt modelId="{652E771F-849E-4C08-929D-E18147D708C1}" type="pres">
      <dgm:prSet presAssocID="{8D822159-40EB-49A9-91C8-B107639F94B0}" presName="spaceRect" presStyleCnt="0"/>
      <dgm:spPr/>
    </dgm:pt>
    <dgm:pt modelId="{96DA9F3B-5CF5-467D-BDB2-EF87B3A6087A}" type="pres">
      <dgm:prSet presAssocID="{8D822159-40EB-49A9-91C8-B107639F94B0}" presName="parTx" presStyleLbl="revTx" presStyleIdx="0" presStyleCnt="2">
        <dgm:presLayoutVars>
          <dgm:chMax val="0"/>
          <dgm:chPref val="0"/>
        </dgm:presLayoutVars>
      </dgm:prSet>
      <dgm:spPr/>
    </dgm:pt>
    <dgm:pt modelId="{22ACEBA1-AA04-46B2-800E-96A19361BFC5}" type="pres">
      <dgm:prSet presAssocID="{0613DBEA-FDCE-4A5B-9D8B-BF437BD51E51}" presName="sibTrans" presStyleCnt="0"/>
      <dgm:spPr/>
    </dgm:pt>
    <dgm:pt modelId="{052736CD-04E2-4307-B725-1AA25C85C48B}" type="pres">
      <dgm:prSet presAssocID="{667631F1-FF9D-4841-A0FB-607E67D775F1}" presName="compNode" presStyleCnt="0"/>
      <dgm:spPr/>
    </dgm:pt>
    <dgm:pt modelId="{B634B3AA-9E6D-4E07-BF60-1AB83CB03C20}" type="pres">
      <dgm:prSet presAssocID="{667631F1-FF9D-4841-A0FB-607E67D775F1}" presName="bgRect" presStyleLbl="bgShp" presStyleIdx="1" presStyleCnt="2"/>
      <dgm:spPr/>
    </dgm:pt>
    <dgm:pt modelId="{A5BABF4D-4146-4497-AFAC-D4C0D7FE3CC9}" type="pres">
      <dgm:prSet presAssocID="{667631F1-FF9D-4841-A0FB-607E67D775F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6C4B3EA9-E8FF-436F-9D4A-977EDF431BBF}" type="pres">
      <dgm:prSet presAssocID="{667631F1-FF9D-4841-A0FB-607E67D775F1}" presName="spaceRect" presStyleCnt="0"/>
      <dgm:spPr/>
    </dgm:pt>
    <dgm:pt modelId="{057DD532-46A0-48A9-9DF1-3370E8B0213B}" type="pres">
      <dgm:prSet presAssocID="{667631F1-FF9D-4841-A0FB-607E67D775F1}" presName="parTx" presStyleLbl="revTx" presStyleIdx="1" presStyleCnt="2">
        <dgm:presLayoutVars>
          <dgm:chMax val="0"/>
          <dgm:chPref val="0"/>
        </dgm:presLayoutVars>
      </dgm:prSet>
      <dgm:spPr/>
    </dgm:pt>
  </dgm:ptLst>
  <dgm:cxnLst>
    <dgm:cxn modelId="{953E581D-E9B4-459F-B6DA-6598492D5CF7}" type="presOf" srcId="{667631F1-FF9D-4841-A0FB-607E67D775F1}" destId="{057DD532-46A0-48A9-9DF1-3370E8B0213B}" srcOrd="0" destOrd="0" presId="urn:microsoft.com/office/officeart/2018/2/layout/IconVerticalSolidList"/>
    <dgm:cxn modelId="{E70DCA64-1349-4BF7-BE59-DF86FE3A1505}" srcId="{9A69CEB6-054B-4FC0-B047-AEE883CC1544}" destId="{667631F1-FF9D-4841-A0FB-607E67D775F1}" srcOrd="1" destOrd="0" parTransId="{DB57599C-798F-40A0-B7C1-6D13EEF66478}" sibTransId="{F2C94292-B689-4A69-83CC-739EC2101503}"/>
    <dgm:cxn modelId="{5CC27A82-FD55-4672-914E-43E424F01F55}" srcId="{9A69CEB6-054B-4FC0-B047-AEE883CC1544}" destId="{8D822159-40EB-49A9-91C8-B107639F94B0}" srcOrd="0" destOrd="0" parTransId="{6B5BDE9C-089E-4C32-9079-E5DA409064B2}" sibTransId="{0613DBEA-FDCE-4A5B-9D8B-BF437BD51E51}"/>
    <dgm:cxn modelId="{383766DF-4F6F-4679-A0AD-4A2728BDCC55}" type="presOf" srcId="{9A69CEB6-054B-4FC0-B047-AEE883CC1544}" destId="{02EC9A0F-F39D-425B-AD1E-47559395DD2D}" srcOrd="0" destOrd="0" presId="urn:microsoft.com/office/officeart/2018/2/layout/IconVerticalSolidList"/>
    <dgm:cxn modelId="{2BAEC8F5-D76B-4158-8FC4-97D48C492FAA}" type="presOf" srcId="{8D822159-40EB-49A9-91C8-B107639F94B0}" destId="{96DA9F3B-5CF5-467D-BDB2-EF87B3A6087A}" srcOrd="0" destOrd="0" presId="urn:microsoft.com/office/officeart/2018/2/layout/IconVerticalSolidList"/>
    <dgm:cxn modelId="{87CA3BB3-0F89-49D8-97C4-E4C885ADB1BC}" type="presParOf" srcId="{02EC9A0F-F39D-425B-AD1E-47559395DD2D}" destId="{0F8CA0AC-D6B7-4490-B41C-D20749432991}" srcOrd="0" destOrd="0" presId="urn:microsoft.com/office/officeart/2018/2/layout/IconVerticalSolidList"/>
    <dgm:cxn modelId="{AEB4AC75-ACD0-4ACA-B350-E621F936337E}" type="presParOf" srcId="{0F8CA0AC-D6B7-4490-B41C-D20749432991}" destId="{B8874478-1A92-4DBF-A8F8-DF4CF9264122}" srcOrd="0" destOrd="0" presId="urn:microsoft.com/office/officeart/2018/2/layout/IconVerticalSolidList"/>
    <dgm:cxn modelId="{B8B27A9E-16EF-4127-9857-EB2CFCCAF17D}" type="presParOf" srcId="{0F8CA0AC-D6B7-4490-B41C-D20749432991}" destId="{86FFD533-5C7A-4D89-B817-E00CD0976C42}" srcOrd="1" destOrd="0" presId="urn:microsoft.com/office/officeart/2018/2/layout/IconVerticalSolidList"/>
    <dgm:cxn modelId="{DC0F6862-F62D-4840-9D1A-AA941986A39E}" type="presParOf" srcId="{0F8CA0AC-D6B7-4490-B41C-D20749432991}" destId="{652E771F-849E-4C08-929D-E18147D708C1}" srcOrd="2" destOrd="0" presId="urn:microsoft.com/office/officeart/2018/2/layout/IconVerticalSolidList"/>
    <dgm:cxn modelId="{3E9E9F4D-480E-4304-8B80-7AAEB783BAAA}" type="presParOf" srcId="{0F8CA0AC-D6B7-4490-B41C-D20749432991}" destId="{96DA9F3B-5CF5-467D-BDB2-EF87B3A6087A}" srcOrd="3" destOrd="0" presId="urn:microsoft.com/office/officeart/2018/2/layout/IconVerticalSolidList"/>
    <dgm:cxn modelId="{2EEBF891-0BAF-4C9A-8F44-AF8B85072FAD}" type="presParOf" srcId="{02EC9A0F-F39D-425B-AD1E-47559395DD2D}" destId="{22ACEBA1-AA04-46B2-800E-96A19361BFC5}" srcOrd="1" destOrd="0" presId="urn:microsoft.com/office/officeart/2018/2/layout/IconVerticalSolidList"/>
    <dgm:cxn modelId="{3D400F7B-100D-4105-BCB0-E61D3BA69DE6}" type="presParOf" srcId="{02EC9A0F-F39D-425B-AD1E-47559395DD2D}" destId="{052736CD-04E2-4307-B725-1AA25C85C48B}" srcOrd="2" destOrd="0" presId="urn:microsoft.com/office/officeart/2018/2/layout/IconVerticalSolidList"/>
    <dgm:cxn modelId="{AC49C462-BD90-490F-B403-B4AB8C757DB4}" type="presParOf" srcId="{052736CD-04E2-4307-B725-1AA25C85C48B}" destId="{B634B3AA-9E6D-4E07-BF60-1AB83CB03C20}" srcOrd="0" destOrd="0" presId="urn:microsoft.com/office/officeart/2018/2/layout/IconVerticalSolidList"/>
    <dgm:cxn modelId="{A44F3B7C-F590-4201-B1F4-E64F237BF82E}" type="presParOf" srcId="{052736CD-04E2-4307-B725-1AA25C85C48B}" destId="{A5BABF4D-4146-4497-AFAC-D4C0D7FE3CC9}" srcOrd="1" destOrd="0" presId="urn:microsoft.com/office/officeart/2018/2/layout/IconVerticalSolidList"/>
    <dgm:cxn modelId="{64D1E77E-2083-4C14-99E9-4C7BCFBC9593}" type="presParOf" srcId="{052736CD-04E2-4307-B725-1AA25C85C48B}" destId="{6C4B3EA9-E8FF-436F-9D4A-977EDF431BBF}" srcOrd="2" destOrd="0" presId="urn:microsoft.com/office/officeart/2018/2/layout/IconVerticalSolidList"/>
    <dgm:cxn modelId="{2645207A-0F74-44B5-B353-CFB023C147DB}" type="presParOf" srcId="{052736CD-04E2-4307-B725-1AA25C85C48B}" destId="{057DD532-46A0-48A9-9DF1-3370E8B021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073924-BEA5-48D2-8B15-ADABD9C5C9A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B8F0F35-7C0E-4DBA-9C95-44F6C9AB557B}">
      <dgm:prSet/>
      <dgm:spPr/>
      <dgm:t>
        <a:bodyPr/>
        <a:lstStyle/>
        <a:p>
          <a:r>
            <a:rPr lang="en-US" dirty="0"/>
            <a:t>1. STS IDE</a:t>
          </a:r>
        </a:p>
      </dgm:t>
    </dgm:pt>
    <dgm:pt modelId="{5244CF88-5479-4536-8E50-7CD4CD59A326}" type="parTrans" cxnId="{FEF5946E-CBBD-4222-9F54-24B199C97FF3}">
      <dgm:prSet/>
      <dgm:spPr/>
      <dgm:t>
        <a:bodyPr/>
        <a:lstStyle/>
        <a:p>
          <a:endParaRPr lang="en-US"/>
        </a:p>
      </dgm:t>
    </dgm:pt>
    <dgm:pt modelId="{ABD713C7-FE34-41C3-833B-8F7532514768}" type="sibTrans" cxnId="{FEF5946E-CBBD-4222-9F54-24B199C97FF3}">
      <dgm:prSet/>
      <dgm:spPr/>
      <dgm:t>
        <a:bodyPr/>
        <a:lstStyle/>
        <a:p>
          <a:endParaRPr lang="en-US"/>
        </a:p>
      </dgm:t>
    </dgm:pt>
    <dgm:pt modelId="{C79F2C90-B6B0-497C-B862-02EF1D7C213F}">
      <dgm:prSet/>
      <dgm:spPr/>
      <dgm:t>
        <a:bodyPr/>
        <a:lstStyle/>
        <a:p>
          <a:r>
            <a:rPr lang="en-US" dirty="0"/>
            <a:t>2. Mongo DB</a:t>
          </a:r>
        </a:p>
      </dgm:t>
    </dgm:pt>
    <dgm:pt modelId="{83032C0C-7C03-4C61-9452-99494769F7CA}" type="parTrans" cxnId="{3CCDEF84-2A36-40E9-9FF4-1C3B311FE9B2}">
      <dgm:prSet/>
      <dgm:spPr/>
      <dgm:t>
        <a:bodyPr/>
        <a:lstStyle/>
        <a:p>
          <a:endParaRPr lang="en-US"/>
        </a:p>
      </dgm:t>
    </dgm:pt>
    <dgm:pt modelId="{EBE2E2CC-1D88-47E5-8DF7-5DBC9B3AFBA3}" type="sibTrans" cxnId="{3CCDEF84-2A36-40E9-9FF4-1C3B311FE9B2}">
      <dgm:prSet/>
      <dgm:spPr/>
      <dgm:t>
        <a:bodyPr/>
        <a:lstStyle/>
        <a:p>
          <a:endParaRPr lang="en-US"/>
        </a:p>
      </dgm:t>
    </dgm:pt>
    <dgm:pt modelId="{ECBB5BD5-9B17-497C-928C-10E4B5E4C042}">
      <dgm:prSet/>
      <dgm:spPr/>
      <dgm:t>
        <a:bodyPr/>
        <a:lstStyle/>
        <a:p>
          <a:r>
            <a:rPr lang="en-US" dirty="0"/>
            <a:t>3. Java Jdk11</a:t>
          </a:r>
        </a:p>
      </dgm:t>
    </dgm:pt>
    <dgm:pt modelId="{07DCD8F7-8CC9-414D-9B3A-82106908E480}" type="parTrans" cxnId="{24F642A1-6749-40E1-878F-A7E34BC4E724}">
      <dgm:prSet/>
      <dgm:spPr/>
      <dgm:t>
        <a:bodyPr/>
        <a:lstStyle/>
        <a:p>
          <a:endParaRPr lang="en-US"/>
        </a:p>
      </dgm:t>
    </dgm:pt>
    <dgm:pt modelId="{2DBDAD99-B6A8-48E8-935F-3CCAC5EA068D}" type="sibTrans" cxnId="{24F642A1-6749-40E1-878F-A7E34BC4E724}">
      <dgm:prSet/>
      <dgm:spPr/>
      <dgm:t>
        <a:bodyPr/>
        <a:lstStyle/>
        <a:p>
          <a:endParaRPr lang="en-US"/>
        </a:p>
      </dgm:t>
    </dgm:pt>
    <dgm:pt modelId="{B36E92C6-AFB8-4926-8D7C-5B15751CBBF7}">
      <dgm:prSet/>
      <dgm:spPr/>
      <dgm:t>
        <a:bodyPr/>
        <a:lstStyle/>
        <a:p>
          <a:r>
            <a:rPr lang="en-US" dirty="0"/>
            <a:t>4. Postman</a:t>
          </a:r>
        </a:p>
      </dgm:t>
    </dgm:pt>
    <dgm:pt modelId="{9EA20DC6-3541-4C37-8914-7C97BCD288BB}" type="parTrans" cxnId="{DE95ECF4-4D6D-4366-A8AE-C1C31C37E5FB}">
      <dgm:prSet/>
      <dgm:spPr/>
      <dgm:t>
        <a:bodyPr/>
        <a:lstStyle/>
        <a:p>
          <a:endParaRPr lang="en-US"/>
        </a:p>
      </dgm:t>
    </dgm:pt>
    <dgm:pt modelId="{63E19F41-06CE-4F17-94D0-D2B6D96DB4BD}" type="sibTrans" cxnId="{DE95ECF4-4D6D-4366-A8AE-C1C31C37E5FB}">
      <dgm:prSet/>
      <dgm:spPr/>
      <dgm:t>
        <a:bodyPr/>
        <a:lstStyle/>
        <a:p>
          <a:endParaRPr lang="en-US"/>
        </a:p>
      </dgm:t>
    </dgm:pt>
    <dgm:pt modelId="{2B4189B8-E500-470B-904B-05A756CF4561}" type="pres">
      <dgm:prSet presAssocID="{A5073924-BEA5-48D2-8B15-ADABD9C5C9AA}" presName="linear" presStyleCnt="0">
        <dgm:presLayoutVars>
          <dgm:animLvl val="lvl"/>
          <dgm:resizeHandles val="exact"/>
        </dgm:presLayoutVars>
      </dgm:prSet>
      <dgm:spPr/>
    </dgm:pt>
    <dgm:pt modelId="{264DC1E4-9C49-4D87-80E9-2D54D087E56A}" type="pres">
      <dgm:prSet presAssocID="{7B8F0F35-7C0E-4DBA-9C95-44F6C9AB557B}" presName="parentText" presStyleLbl="node1" presStyleIdx="0" presStyleCnt="4">
        <dgm:presLayoutVars>
          <dgm:chMax val="0"/>
          <dgm:bulletEnabled val="1"/>
        </dgm:presLayoutVars>
      </dgm:prSet>
      <dgm:spPr/>
    </dgm:pt>
    <dgm:pt modelId="{72D5A72B-6067-44A2-877C-7567A790A7BF}" type="pres">
      <dgm:prSet presAssocID="{ABD713C7-FE34-41C3-833B-8F7532514768}" presName="spacer" presStyleCnt="0"/>
      <dgm:spPr/>
    </dgm:pt>
    <dgm:pt modelId="{E5741114-66CC-4739-B71B-65840C5D364F}" type="pres">
      <dgm:prSet presAssocID="{C79F2C90-B6B0-497C-B862-02EF1D7C213F}" presName="parentText" presStyleLbl="node1" presStyleIdx="1" presStyleCnt="4">
        <dgm:presLayoutVars>
          <dgm:chMax val="0"/>
          <dgm:bulletEnabled val="1"/>
        </dgm:presLayoutVars>
      </dgm:prSet>
      <dgm:spPr/>
    </dgm:pt>
    <dgm:pt modelId="{E5FECA3B-69C2-4F79-8338-B247E5F94BFF}" type="pres">
      <dgm:prSet presAssocID="{EBE2E2CC-1D88-47E5-8DF7-5DBC9B3AFBA3}" presName="spacer" presStyleCnt="0"/>
      <dgm:spPr/>
    </dgm:pt>
    <dgm:pt modelId="{7BBD0874-D696-4DEB-B0C9-94D9CB15B70E}" type="pres">
      <dgm:prSet presAssocID="{ECBB5BD5-9B17-497C-928C-10E4B5E4C042}" presName="parentText" presStyleLbl="node1" presStyleIdx="2" presStyleCnt="4">
        <dgm:presLayoutVars>
          <dgm:chMax val="0"/>
          <dgm:bulletEnabled val="1"/>
        </dgm:presLayoutVars>
      </dgm:prSet>
      <dgm:spPr/>
    </dgm:pt>
    <dgm:pt modelId="{136CC10B-1E26-499E-A728-CFF73ADEF32D}" type="pres">
      <dgm:prSet presAssocID="{2DBDAD99-B6A8-48E8-935F-3CCAC5EA068D}" presName="spacer" presStyleCnt="0"/>
      <dgm:spPr/>
    </dgm:pt>
    <dgm:pt modelId="{0E6F226B-9129-496D-8B8E-CC46DB1D92E2}" type="pres">
      <dgm:prSet presAssocID="{B36E92C6-AFB8-4926-8D7C-5B15751CBBF7}" presName="parentText" presStyleLbl="node1" presStyleIdx="3" presStyleCnt="4">
        <dgm:presLayoutVars>
          <dgm:chMax val="0"/>
          <dgm:bulletEnabled val="1"/>
        </dgm:presLayoutVars>
      </dgm:prSet>
      <dgm:spPr/>
    </dgm:pt>
  </dgm:ptLst>
  <dgm:cxnLst>
    <dgm:cxn modelId="{FEF5946E-CBBD-4222-9F54-24B199C97FF3}" srcId="{A5073924-BEA5-48D2-8B15-ADABD9C5C9AA}" destId="{7B8F0F35-7C0E-4DBA-9C95-44F6C9AB557B}" srcOrd="0" destOrd="0" parTransId="{5244CF88-5479-4536-8E50-7CD4CD59A326}" sibTransId="{ABD713C7-FE34-41C3-833B-8F7532514768}"/>
    <dgm:cxn modelId="{A3926051-04DE-4B2E-AB48-31B5B39386D3}" type="presOf" srcId="{7B8F0F35-7C0E-4DBA-9C95-44F6C9AB557B}" destId="{264DC1E4-9C49-4D87-80E9-2D54D087E56A}" srcOrd="0" destOrd="0" presId="urn:microsoft.com/office/officeart/2005/8/layout/vList2"/>
    <dgm:cxn modelId="{AA30C851-DACA-440E-ADD6-FA66BA3C0E06}" type="presOf" srcId="{C79F2C90-B6B0-497C-B862-02EF1D7C213F}" destId="{E5741114-66CC-4739-B71B-65840C5D364F}" srcOrd="0" destOrd="0" presId="urn:microsoft.com/office/officeart/2005/8/layout/vList2"/>
    <dgm:cxn modelId="{3CCDEF84-2A36-40E9-9FF4-1C3B311FE9B2}" srcId="{A5073924-BEA5-48D2-8B15-ADABD9C5C9AA}" destId="{C79F2C90-B6B0-497C-B862-02EF1D7C213F}" srcOrd="1" destOrd="0" parTransId="{83032C0C-7C03-4C61-9452-99494769F7CA}" sibTransId="{EBE2E2CC-1D88-47E5-8DF7-5DBC9B3AFBA3}"/>
    <dgm:cxn modelId="{24F642A1-6749-40E1-878F-A7E34BC4E724}" srcId="{A5073924-BEA5-48D2-8B15-ADABD9C5C9AA}" destId="{ECBB5BD5-9B17-497C-928C-10E4B5E4C042}" srcOrd="2" destOrd="0" parTransId="{07DCD8F7-8CC9-414D-9B3A-82106908E480}" sibTransId="{2DBDAD99-B6A8-48E8-935F-3CCAC5EA068D}"/>
    <dgm:cxn modelId="{7269D8C0-C001-40A8-958C-95ED07DE3873}" type="presOf" srcId="{ECBB5BD5-9B17-497C-928C-10E4B5E4C042}" destId="{7BBD0874-D696-4DEB-B0C9-94D9CB15B70E}" srcOrd="0" destOrd="0" presId="urn:microsoft.com/office/officeart/2005/8/layout/vList2"/>
    <dgm:cxn modelId="{2DD446CF-AC83-4C4D-B3A8-B37E567E1619}" type="presOf" srcId="{A5073924-BEA5-48D2-8B15-ADABD9C5C9AA}" destId="{2B4189B8-E500-470B-904B-05A756CF4561}" srcOrd="0" destOrd="0" presId="urn:microsoft.com/office/officeart/2005/8/layout/vList2"/>
    <dgm:cxn modelId="{85C4A8DB-F67B-4973-8615-C7B9233A3DB6}" type="presOf" srcId="{B36E92C6-AFB8-4926-8D7C-5B15751CBBF7}" destId="{0E6F226B-9129-496D-8B8E-CC46DB1D92E2}" srcOrd="0" destOrd="0" presId="urn:microsoft.com/office/officeart/2005/8/layout/vList2"/>
    <dgm:cxn modelId="{DE95ECF4-4D6D-4366-A8AE-C1C31C37E5FB}" srcId="{A5073924-BEA5-48D2-8B15-ADABD9C5C9AA}" destId="{B36E92C6-AFB8-4926-8D7C-5B15751CBBF7}" srcOrd="3" destOrd="0" parTransId="{9EA20DC6-3541-4C37-8914-7C97BCD288BB}" sibTransId="{63E19F41-06CE-4F17-94D0-D2B6D96DB4BD}"/>
    <dgm:cxn modelId="{AF0D47FB-E19A-48F4-9E19-30575E90465D}" type="presParOf" srcId="{2B4189B8-E500-470B-904B-05A756CF4561}" destId="{264DC1E4-9C49-4D87-80E9-2D54D087E56A}" srcOrd="0" destOrd="0" presId="urn:microsoft.com/office/officeart/2005/8/layout/vList2"/>
    <dgm:cxn modelId="{73D0C24D-CF22-49E3-9852-44D95B385A7B}" type="presParOf" srcId="{2B4189B8-E500-470B-904B-05A756CF4561}" destId="{72D5A72B-6067-44A2-877C-7567A790A7BF}" srcOrd="1" destOrd="0" presId="urn:microsoft.com/office/officeart/2005/8/layout/vList2"/>
    <dgm:cxn modelId="{08354429-CF44-4D5A-8EC7-65544F3CE327}" type="presParOf" srcId="{2B4189B8-E500-470B-904B-05A756CF4561}" destId="{E5741114-66CC-4739-B71B-65840C5D364F}" srcOrd="2" destOrd="0" presId="urn:microsoft.com/office/officeart/2005/8/layout/vList2"/>
    <dgm:cxn modelId="{53536964-01A9-46F0-BE81-7DDDC90754E0}" type="presParOf" srcId="{2B4189B8-E500-470B-904B-05A756CF4561}" destId="{E5FECA3B-69C2-4F79-8338-B247E5F94BFF}" srcOrd="3" destOrd="0" presId="urn:microsoft.com/office/officeart/2005/8/layout/vList2"/>
    <dgm:cxn modelId="{435CB36E-871F-442D-938E-15478EFA8DF6}" type="presParOf" srcId="{2B4189B8-E500-470B-904B-05A756CF4561}" destId="{7BBD0874-D696-4DEB-B0C9-94D9CB15B70E}" srcOrd="4" destOrd="0" presId="urn:microsoft.com/office/officeart/2005/8/layout/vList2"/>
    <dgm:cxn modelId="{254B6C02-FC32-48FD-A07B-A5B7C11633CF}" type="presParOf" srcId="{2B4189B8-E500-470B-904B-05A756CF4561}" destId="{136CC10B-1E26-499E-A728-CFF73ADEF32D}" srcOrd="5" destOrd="0" presId="urn:microsoft.com/office/officeart/2005/8/layout/vList2"/>
    <dgm:cxn modelId="{F0C79E32-DF5F-4141-AC0C-4B7F9A9EFBB6}" type="presParOf" srcId="{2B4189B8-E500-470B-904B-05A756CF4561}" destId="{0E6F226B-9129-496D-8B8E-CC46DB1D92E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785455-6FA3-4EFD-ACE8-058E616CB3FB}" type="doc">
      <dgm:prSet loTypeId="urn:microsoft.com/office/officeart/2018/layout/CircleProcess" loCatId="simpleprocesssa" qsTypeId="urn:microsoft.com/office/officeart/2005/8/quickstyle/simple1" qsCatId="simple" csTypeId="urn:microsoft.com/office/officeart/2005/8/colors/accent1_2" csCatId="accent1"/>
      <dgm:spPr/>
      <dgm:t>
        <a:bodyPr/>
        <a:lstStyle/>
        <a:p>
          <a:endParaRPr lang="en-US"/>
        </a:p>
      </dgm:t>
    </dgm:pt>
    <dgm:pt modelId="{09B14A2F-E0CB-437A-A4A8-1743BEBD9ABA}">
      <dgm:prSet/>
      <dgm:spPr/>
      <dgm:t>
        <a:bodyPr/>
        <a:lstStyle/>
        <a:p>
          <a:r>
            <a:rPr lang="en-US" dirty="0"/>
            <a:t>For developing the application, the following are the Hardware Requirements:</a:t>
          </a:r>
        </a:p>
      </dgm:t>
    </dgm:pt>
    <dgm:pt modelId="{A083BBE2-3D3D-4359-A70A-DF0FB2190B33}" type="parTrans" cxnId="{B428C146-1124-4081-9261-8CA545724A3F}">
      <dgm:prSet/>
      <dgm:spPr/>
      <dgm:t>
        <a:bodyPr/>
        <a:lstStyle/>
        <a:p>
          <a:endParaRPr lang="en-US"/>
        </a:p>
      </dgm:t>
    </dgm:pt>
    <dgm:pt modelId="{D439F942-C152-4298-871C-C03E03B854D6}" type="sibTrans" cxnId="{B428C146-1124-4081-9261-8CA545724A3F}">
      <dgm:prSet/>
      <dgm:spPr/>
      <dgm:t>
        <a:bodyPr/>
        <a:lstStyle/>
        <a:p>
          <a:endParaRPr lang="en-US"/>
        </a:p>
      </dgm:t>
    </dgm:pt>
    <dgm:pt modelId="{72EF6230-7C69-445E-BD8F-E42ADBB9CAE6}">
      <dgm:prSet/>
      <dgm:spPr/>
      <dgm:t>
        <a:bodyPr/>
        <a:lstStyle/>
        <a:p>
          <a:pPr rtl="0"/>
          <a:r>
            <a:rPr lang="en-US" dirty="0"/>
            <a:t>1.Processor: Intel</a:t>
          </a:r>
          <a:r>
            <a:rPr lang="en-US" dirty="0">
              <a:latin typeface="Univers"/>
            </a:rPr>
            <a:t> </a:t>
          </a:r>
          <a:r>
            <a:rPr lang="en-US" dirty="0"/>
            <a:t> i3 or above</a:t>
          </a:r>
        </a:p>
      </dgm:t>
    </dgm:pt>
    <dgm:pt modelId="{24B7F8CC-9F41-433B-90C5-8A3C076F17A6}" type="parTrans" cxnId="{8C58CF52-65A9-425D-9E46-E9360A9BDC45}">
      <dgm:prSet/>
      <dgm:spPr/>
      <dgm:t>
        <a:bodyPr/>
        <a:lstStyle/>
        <a:p>
          <a:endParaRPr lang="en-US"/>
        </a:p>
      </dgm:t>
    </dgm:pt>
    <dgm:pt modelId="{430A1CA1-E954-471E-A957-23173A512397}" type="sibTrans" cxnId="{8C58CF52-65A9-425D-9E46-E9360A9BDC45}">
      <dgm:prSet/>
      <dgm:spPr/>
      <dgm:t>
        <a:bodyPr/>
        <a:lstStyle/>
        <a:p>
          <a:endParaRPr lang="en-US"/>
        </a:p>
      </dgm:t>
    </dgm:pt>
    <dgm:pt modelId="{1BCD1A0E-77CE-420A-AC94-A6E007367DAB}">
      <dgm:prSet/>
      <dgm:spPr/>
      <dgm:t>
        <a:bodyPr/>
        <a:lstStyle/>
        <a:p>
          <a:r>
            <a:rPr lang="en-US" dirty="0"/>
            <a:t>2.RAM: 8 GB</a:t>
          </a:r>
        </a:p>
      </dgm:t>
    </dgm:pt>
    <dgm:pt modelId="{6EC8C9FD-2269-4052-ACA1-DD9B87BE4C71}" type="parTrans" cxnId="{BA3390CC-DF96-46C5-A70C-A2FDE79AD046}">
      <dgm:prSet/>
      <dgm:spPr/>
      <dgm:t>
        <a:bodyPr/>
        <a:lstStyle/>
        <a:p>
          <a:endParaRPr lang="en-US"/>
        </a:p>
      </dgm:t>
    </dgm:pt>
    <dgm:pt modelId="{29B0BF7C-254C-47C7-BCAB-1160EBB15159}" type="sibTrans" cxnId="{BA3390CC-DF96-46C5-A70C-A2FDE79AD046}">
      <dgm:prSet/>
      <dgm:spPr/>
      <dgm:t>
        <a:bodyPr/>
        <a:lstStyle/>
        <a:p>
          <a:endParaRPr lang="en-US"/>
        </a:p>
      </dgm:t>
    </dgm:pt>
    <dgm:pt modelId="{59F95531-2189-46B6-B9DD-D6F4B32C3EF2}">
      <dgm:prSet/>
      <dgm:spPr/>
      <dgm:t>
        <a:bodyPr/>
        <a:lstStyle/>
        <a:p>
          <a:r>
            <a:rPr lang="en-US" dirty="0"/>
            <a:t>3.Space on Hard Disk: minimum 20GB</a:t>
          </a:r>
        </a:p>
      </dgm:t>
    </dgm:pt>
    <dgm:pt modelId="{29F01639-4E37-4A8A-BDD2-5985117E03A3}" type="parTrans" cxnId="{657DB4AC-444A-407D-92FC-6EF30E81635B}">
      <dgm:prSet/>
      <dgm:spPr/>
      <dgm:t>
        <a:bodyPr/>
        <a:lstStyle/>
        <a:p>
          <a:endParaRPr lang="en-US"/>
        </a:p>
      </dgm:t>
    </dgm:pt>
    <dgm:pt modelId="{1FE83AAB-1E57-449E-B9CF-EE265A954355}" type="sibTrans" cxnId="{657DB4AC-444A-407D-92FC-6EF30E81635B}">
      <dgm:prSet/>
      <dgm:spPr/>
      <dgm:t>
        <a:bodyPr/>
        <a:lstStyle/>
        <a:p>
          <a:endParaRPr lang="en-US"/>
        </a:p>
      </dgm:t>
    </dgm:pt>
    <dgm:pt modelId="{9743F156-96F7-4A6D-9AA9-D94EB36CCFE7}" type="pres">
      <dgm:prSet presAssocID="{65785455-6FA3-4EFD-ACE8-058E616CB3FB}" presName="Name0" presStyleCnt="0">
        <dgm:presLayoutVars>
          <dgm:chMax val="11"/>
          <dgm:chPref val="11"/>
          <dgm:dir/>
          <dgm:resizeHandles/>
        </dgm:presLayoutVars>
      </dgm:prSet>
      <dgm:spPr/>
    </dgm:pt>
    <dgm:pt modelId="{898F9EDE-7033-4827-9822-0295B128868A}" type="pres">
      <dgm:prSet presAssocID="{59F95531-2189-46B6-B9DD-D6F4B32C3EF2}" presName="Accent4" presStyleCnt="0"/>
      <dgm:spPr/>
    </dgm:pt>
    <dgm:pt modelId="{D95A3DEB-D162-4DEB-9F4B-37E80BC09BA0}" type="pres">
      <dgm:prSet presAssocID="{59F95531-2189-46B6-B9DD-D6F4B32C3EF2}" presName="Accent" presStyleLbl="node1" presStyleIdx="0" presStyleCnt="8"/>
      <dgm:spPr/>
    </dgm:pt>
    <dgm:pt modelId="{A91FAFF1-B29C-4D4B-9CAD-23E4654E0F89}" type="pres">
      <dgm:prSet presAssocID="{59F95531-2189-46B6-B9DD-D6F4B32C3EF2}" presName="ParentBackground4" presStyleCnt="0"/>
      <dgm:spPr/>
    </dgm:pt>
    <dgm:pt modelId="{A1CD05B1-DB90-4439-A401-BCA0E88C1CE4}" type="pres">
      <dgm:prSet presAssocID="{59F95531-2189-46B6-B9DD-D6F4B32C3EF2}" presName="ParentBackground" presStyleLbl="node1" presStyleIdx="1" presStyleCnt="8"/>
      <dgm:spPr/>
    </dgm:pt>
    <dgm:pt modelId="{D588FA8F-3402-45DB-BE7F-CED04768A132}" type="pres">
      <dgm:prSet presAssocID="{59F95531-2189-46B6-B9DD-D6F4B32C3EF2}" presName="Parent4" presStyleLbl="fgAcc0" presStyleIdx="0" presStyleCnt="0">
        <dgm:presLayoutVars>
          <dgm:chMax val="1"/>
          <dgm:chPref val="1"/>
          <dgm:bulletEnabled val="1"/>
        </dgm:presLayoutVars>
      </dgm:prSet>
      <dgm:spPr/>
    </dgm:pt>
    <dgm:pt modelId="{C2DE634C-D7B2-4788-84F2-F66AC418EBE7}" type="pres">
      <dgm:prSet presAssocID="{1BCD1A0E-77CE-420A-AC94-A6E007367DAB}" presName="Accent3" presStyleCnt="0"/>
      <dgm:spPr/>
    </dgm:pt>
    <dgm:pt modelId="{9CD0CDE3-57F4-47EC-A764-9F556A82EB22}" type="pres">
      <dgm:prSet presAssocID="{1BCD1A0E-77CE-420A-AC94-A6E007367DAB}" presName="Accent" presStyleLbl="node1" presStyleIdx="2" presStyleCnt="8"/>
      <dgm:spPr/>
    </dgm:pt>
    <dgm:pt modelId="{1C794B7E-50B9-49B1-BD69-76041AACB4B2}" type="pres">
      <dgm:prSet presAssocID="{1BCD1A0E-77CE-420A-AC94-A6E007367DAB}" presName="ParentBackground3" presStyleCnt="0"/>
      <dgm:spPr/>
    </dgm:pt>
    <dgm:pt modelId="{85686B1D-79B9-448F-8627-8745715F522C}" type="pres">
      <dgm:prSet presAssocID="{1BCD1A0E-77CE-420A-AC94-A6E007367DAB}" presName="ParentBackground" presStyleLbl="node1" presStyleIdx="3" presStyleCnt="8"/>
      <dgm:spPr/>
    </dgm:pt>
    <dgm:pt modelId="{568D1CA8-A00D-4EB7-AB3A-9176F2F1B3DA}" type="pres">
      <dgm:prSet presAssocID="{1BCD1A0E-77CE-420A-AC94-A6E007367DAB}" presName="Parent3" presStyleLbl="fgAcc0" presStyleIdx="0" presStyleCnt="0">
        <dgm:presLayoutVars>
          <dgm:chMax val="1"/>
          <dgm:chPref val="1"/>
          <dgm:bulletEnabled val="1"/>
        </dgm:presLayoutVars>
      </dgm:prSet>
      <dgm:spPr/>
    </dgm:pt>
    <dgm:pt modelId="{4AE92F49-A9A4-4DDE-AB8C-78FB5CF2EFB3}" type="pres">
      <dgm:prSet presAssocID="{72EF6230-7C69-445E-BD8F-E42ADBB9CAE6}" presName="Accent2" presStyleCnt="0"/>
      <dgm:spPr/>
    </dgm:pt>
    <dgm:pt modelId="{3C01CAC7-D8A8-46FB-9E90-8B350DD2637A}" type="pres">
      <dgm:prSet presAssocID="{72EF6230-7C69-445E-BD8F-E42ADBB9CAE6}" presName="Accent" presStyleLbl="node1" presStyleIdx="4" presStyleCnt="8"/>
      <dgm:spPr/>
    </dgm:pt>
    <dgm:pt modelId="{F1FE2E5F-80FC-464B-A638-75E0B204A911}" type="pres">
      <dgm:prSet presAssocID="{72EF6230-7C69-445E-BD8F-E42ADBB9CAE6}" presName="ParentBackground2" presStyleCnt="0"/>
      <dgm:spPr/>
    </dgm:pt>
    <dgm:pt modelId="{F7CD4C45-1D5C-40B1-B147-6EA7CCBFED1E}" type="pres">
      <dgm:prSet presAssocID="{72EF6230-7C69-445E-BD8F-E42ADBB9CAE6}" presName="ParentBackground" presStyleLbl="node1" presStyleIdx="5" presStyleCnt="8"/>
      <dgm:spPr/>
    </dgm:pt>
    <dgm:pt modelId="{856A7069-1527-43DA-BB5A-C42D01548597}" type="pres">
      <dgm:prSet presAssocID="{72EF6230-7C69-445E-BD8F-E42ADBB9CAE6}" presName="Parent2" presStyleLbl="fgAcc0" presStyleIdx="0" presStyleCnt="0">
        <dgm:presLayoutVars>
          <dgm:chMax val="1"/>
          <dgm:chPref val="1"/>
          <dgm:bulletEnabled val="1"/>
        </dgm:presLayoutVars>
      </dgm:prSet>
      <dgm:spPr/>
    </dgm:pt>
    <dgm:pt modelId="{C5BCC381-968C-4066-87AA-FE5184190E1E}" type="pres">
      <dgm:prSet presAssocID="{09B14A2F-E0CB-437A-A4A8-1743BEBD9ABA}" presName="Accent1" presStyleCnt="0"/>
      <dgm:spPr/>
    </dgm:pt>
    <dgm:pt modelId="{D97CF3BF-BB22-40AF-A693-8DA94551FE42}" type="pres">
      <dgm:prSet presAssocID="{09B14A2F-E0CB-437A-A4A8-1743BEBD9ABA}" presName="Accent" presStyleLbl="node1" presStyleIdx="6" presStyleCnt="8"/>
      <dgm:spPr/>
    </dgm:pt>
    <dgm:pt modelId="{B27FECE5-F101-4DB9-ABE6-E145615658B6}" type="pres">
      <dgm:prSet presAssocID="{09B14A2F-E0CB-437A-A4A8-1743BEBD9ABA}" presName="ParentBackground1" presStyleCnt="0"/>
      <dgm:spPr/>
    </dgm:pt>
    <dgm:pt modelId="{3999BAF1-B312-4180-AC0C-3B264805628A}" type="pres">
      <dgm:prSet presAssocID="{09B14A2F-E0CB-437A-A4A8-1743BEBD9ABA}" presName="ParentBackground" presStyleLbl="node1" presStyleIdx="7" presStyleCnt="8"/>
      <dgm:spPr/>
    </dgm:pt>
    <dgm:pt modelId="{14190D71-F2CF-46D0-B71A-BE59C85BF17B}" type="pres">
      <dgm:prSet presAssocID="{09B14A2F-E0CB-437A-A4A8-1743BEBD9ABA}" presName="Parent1" presStyleLbl="fgAcc0" presStyleIdx="0" presStyleCnt="0">
        <dgm:presLayoutVars>
          <dgm:chMax val="1"/>
          <dgm:chPref val="1"/>
          <dgm:bulletEnabled val="1"/>
        </dgm:presLayoutVars>
      </dgm:prSet>
      <dgm:spPr/>
    </dgm:pt>
  </dgm:ptLst>
  <dgm:cxnLst>
    <dgm:cxn modelId="{1979702A-8D33-459C-9DE8-6AD2CB634A91}" type="presOf" srcId="{1BCD1A0E-77CE-420A-AC94-A6E007367DAB}" destId="{568D1CA8-A00D-4EB7-AB3A-9176F2F1B3DA}" srcOrd="1" destOrd="0" presId="urn:microsoft.com/office/officeart/2018/layout/CircleProcess"/>
    <dgm:cxn modelId="{9B351C3E-0769-49E1-9DEF-C19397ADFA10}" type="presOf" srcId="{59F95531-2189-46B6-B9DD-D6F4B32C3EF2}" destId="{A1CD05B1-DB90-4439-A401-BCA0E88C1CE4}" srcOrd="0" destOrd="0" presId="urn:microsoft.com/office/officeart/2018/layout/CircleProcess"/>
    <dgm:cxn modelId="{92CA2363-D008-469E-8397-E663BA2EFC4B}" type="presOf" srcId="{1BCD1A0E-77CE-420A-AC94-A6E007367DAB}" destId="{85686B1D-79B9-448F-8627-8745715F522C}" srcOrd="0" destOrd="0" presId="urn:microsoft.com/office/officeart/2018/layout/CircleProcess"/>
    <dgm:cxn modelId="{B428C146-1124-4081-9261-8CA545724A3F}" srcId="{65785455-6FA3-4EFD-ACE8-058E616CB3FB}" destId="{09B14A2F-E0CB-437A-A4A8-1743BEBD9ABA}" srcOrd="0" destOrd="0" parTransId="{A083BBE2-3D3D-4359-A70A-DF0FB2190B33}" sibTransId="{D439F942-C152-4298-871C-C03E03B854D6}"/>
    <dgm:cxn modelId="{DA780068-52E5-47A6-86F5-6A0FCAACA2E2}" type="presOf" srcId="{59F95531-2189-46B6-B9DD-D6F4B32C3EF2}" destId="{D588FA8F-3402-45DB-BE7F-CED04768A132}" srcOrd="1" destOrd="0" presId="urn:microsoft.com/office/officeart/2018/layout/CircleProcess"/>
    <dgm:cxn modelId="{8C58CF52-65A9-425D-9E46-E9360A9BDC45}" srcId="{65785455-6FA3-4EFD-ACE8-058E616CB3FB}" destId="{72EF6230-7C69-445E-BD8F-E42ADBB9CAE6}" srcOrd="1" destOrd="0" parTransId="{24B7F8CC-9F41-433B-90C5-8A3C076F17A6}" sibTransId="{430A1CA1-E954-471E-A957-23173A512397}"/>
    <dgm:cxn modelId="{1D223B7F-A735-4CAD-A356-6DFC131794D5}" type="presOf" srcId="{72EF6230-7C69-445E-BD8F-E42ADBB9CAE6}" destId="{F7CD4C45-1D5C-40B1-B147-6EA7CCBFED1E}" srcOrd="0" destOrd="0" presId="urn:microsoft.com/office/officeart/2018/layout/CircleProcess"/>
    <dgm:cxn modelId="{6B5E8982-AB5D-4041-94EF-A27306228E8E}" type="presOf" srcId="{09B14A2F-E0CB-437A-A4A8-1743BEBD9ABA}" destId="{14190D71-F2CF-46D0-B71A-BE59C85BF17B}" srcOrd="1" destOrd="0" presId="urn:microsoft.com/office/officeart/2018/layout/CircleProcess"/>
    <dgm:cxn modelId="{B489F4A2-1798-4D92-B042-0C8F36E884AE}" type="presOf" srcId="{72EF6230-7C69-445E-BD8F-E42ADBB9CAE6}" destId="{856A7069-1527-43DA-BB5A-C42D01548597}" srcOrd="1" destOrd="0" presId="urn:microsoft.com/office/officeart/2018/layout/CircleProcess"/>
    <dgm:cxn modelId="{657DB4AC-444A-407D-92FC-6EF30E81635B}" srcId="{65785455-6FA3-4EFD-ACE8-058E616CB3FB}" destId="{59F95531-2189-46B6-B9DD-D6F4B32C3EF2}" srcOrd="3" destOrd="0" parTransId="{29F01639-4E37-4A8A-BDD2-5985117E03A3}" sibTransId="{1FE83AAB-1E57-449E-B9CF-EE265A954355}"/>
    <dgm:cxn modelId="{BA3390CC-DF96-46C5-A70C-A2FDE79AD046}" srcId="{65785455-6FA3-4EFD-ACE8-058E616CB3FB}" destId="{1BCD1A0E-77CE-420A-AC94-A6E007367DAB}" srcOrd="2" destOrd="0" parTransId="{6EC8C9FD-2269-4052-ACA1-DD9B87BE4C71}" sibTransId="{29B0BF7C-254C-47C7-BCAB-1160EBB15159}"/>
    <dgm:cxn modelId="{9650E2D3-642D-4168-B684-C9721EC8FEED}" type="presOf" srcId="{65785455-6FA3-4EFD-ACE8-058E616CB3FB}" destId="{9743F156-96F7-4A6D-9AA9-D94EB36CCFE7}" srcOrd="0" destOrd="0" presId="urn:microsoft.com/office/officeart/2018/layout/CircleProcess"/>
    <dgm:cxn modelId="{E3866AD8-3316-4066-93BA-9BE9818C82E3}" type="presOf" srcId="{09B14A2F-E0CB-437A-A4A8-1743BEBD9ABA}" destId="{3999BAF1-B312-4180-AC0C-3B264805628A}" srcOrd="0" destOrd="0" presId="urn:microsoft.com/office/officeart/2018/layout/CircleProcess"/>
    <dgm:cxn modelId="{BA796ECB-EEB2-40F7-A247-8432D50B8939}" type="presParOf" srcId="{9743F156-96F7-4A6D-9AA9-D94EB36CCFE7}" destId="{898F9EDE-7033-4827-9822-0295B128868A}" srcOrd="0" destOrd="0" presId="urn:microsoft.com/office/officeart/2018/layout/CircleProcess"/>
    <dgm:cxn modelId="{C36BE2D7-D5D8-441B-A102-5447D11AF64E}" type="presParOf" srcId="{898F9EDE-7033-4827-9822-0295B128868A}" destId="{D95A3DEB-D162-4DEB-9F4B-37E80BC09BA0}" srcOrd="0" destOrd="0" presId="urn:microsoft.com/office/officeart/2018/layout/CircleProcess"/>
    <dgm:cxn modelId="{7BEFDD51-F846-47D6-A306-382FED2676C1}" type="presParOf" srcId="{9743F156-96F7-4A6D-9AA9-D94EB36CCFE7}" destId="{A91FAFF1-B29C-4D4B-9CAD-23E4654E0F89}" srcOrd="1" destOrd="0" presId="urn:microsoft.com/office/officeart/2018/layout/CircleProcess"/>
    <dgm:cxn modelId="{27DB028A-601B-42E8-958C-13D5190E3D30}" type="presParOf" srcId="{A91FAFF1-B29C-4D4B-9CAD-23E4654E0F89}" destId="{A1CD05B1-DB90-4439-A401-BCA0E88C1CE4}" srcOrd="0" destOrd="0" presId="urn:microsoft.com/office/officeart/2018/layout/CircleProcess"/>
    <dgm:cxn modelId="{FCD13B87-C623-49EE-99A9-6CDD52C58516}" type="presParOf" srcId="{9743F156-96F7-4A6D-9AA9-D94EB36CCFE7}" destId="{D588FA8F-3402-45DB-BE7F-CED04768A132}" srcOrd="2" destOrd="0" presId="urn:microsoft.com/office/officeart/2018/layout/CircleProcess"/>
    <dgm:cxn modelId="{1E46165F-4A0B-490C-832D-3820F1A4FDD9}" type="presParOf" srcId="{9743F156-96F7-4A6D-9AA9-D94EB36CCFE7}" destId="{C2DE634C-D7B2-4788-84F2-F66AC418EBE7}" srcOrd="3" destOrd="0" presId="urn:microsoft.com/office/officeart/2018/layout/CircleProcess"/>
    <dgm:cxn modelId="{33163F7C-3EE5-48BB-838A-A040E3A1A931}" type="presParOf" srcId="{C2DE634C-D7B2-4788-84F2-F66AC418EBE7}" destId="{9CD0CDE3-57F4-47EC-A764-9F556A82EB22}" srcOrd="0" destOrd="0" presId="urn:microsoft.com/office/officeart/2018/layout/CircleProcess"/>
    <dgm:cxn modelId="{D221F4E3-3A69-4E2C-AC64-D3F3F74B27B4}" type="presParOf" srcId="{9743F156-96F7-4A6D-9AA9-D94EB36CCFE7}" destId="{1C794B7E-50B9-49B1-BD69-76041AACB4B2}" srcOrd="4" destOrd="0" presId="urn:microsoft.com/office/officeart/2018/layout/CircleProcess"/>
    <dgm:cxn modelId="{6DE7CCB0-05B9-4718-9973-44E74F31D7F5}" type="presParOf" srcId="{1C794B7E-50B9-49B1-BD69-76041AACB4B2}" destId="{85686B1D-79B9-448F-8627-8745715F522C}" srcOrd="0" destOrd="0" presId="urn:microsoft.com/office/officeart/2018/layout/CircleProcess"/>
    <dgm:cxn modelId="{DC72224E-1F81-44DE-BA81-C6C16240AF73}" type="presParOf" srcId="{9743F156-96F7-4A6D-9AA9-D94EB36CCFE7}" destId="{568D1CA8-A00D-4EB7-AB3A-9176F2F1B3DA}" srcOrd="5" destOrd="0" presId="urn:microsoft.com/office/officeart/2018/layout/CircleProcess"/>
    <dgm:cxn modelId="{47F76070-0925-427D-BB6F-043B343A5E76}" type="presParOf" srcId="{9743F156-96F7-4A6D-9AA9-D94EB36CCFE7}" destId="{4AE92F49-A9A4-4DDE-AB8C-78FB5CF2EFB3}" srcOrd="6" destOrd="0" presId="urn:microsoft.com/office/officeart/2018/layout/CircleProcess"/>
    <dgm:cxn modelId="{F9B40A9B-BE28-4078-A7D2-C3D3A4198C91}" type="presParOf" srcId="{4AE92F49-A9A4-4DDE-AB8C-78FB5CF2EFB3}" destId="{3C01CAC7-D8A8-46FB-9E90-8B350DD2637A}" srcOrd="0" destOrd="0" presId="urn:microsoft.com/office/officeart/2018/layout/CircleProcess"/>
    <dgm:cxn modelId="{12E3C98F-0E55-4478-8C16-C044AC454DF3}" type="presParOf" srcId="{9743F156-96F7-4A6D-9AA9-D94EB36CCFE7}" destId="{F1FE2E5F-80FC-464B-A638-75E0B204A911}" srcOrd="7" destOrd="0" presId="urn:microsoft.com/office/officeart/2018/layout/CircleProcess"/>
    <dgm:cxn modelId="{7C53E7FE-BF80-47F4-A3FA-27F1AC31D87C}" type="presParOf" srcId="{F1FE2E5F-80FC-464B-A638-75E0B204A911}" destId="{F7CD4C45-1D5C-40B1-B147-6EA7CCBFED1E}" srcOrd="0" destOrd="0" presId="urn:microsoft.com/office/officeart/2018/layout/CircleProcess"/>
    <dgm:cxn modelId="{798BED63-BEEF-4F5F-80A5-6DDCAD1308EE}" type="presParOf" srcId="{9743F156-96F7-4A6D-9AA9-D94EB36CCFE7}" destId="{856A7069-1527-43DA-BB5A-C42D01548597}" srcOrd="8" destOrd="0" presId="urn:microsoft.com/office/officeart/2018/layout/CircleProcess"/>
    <dgm:cxn modelId="{B3A3C6D5-04D8-4F46-AB2F-A0097963D2F4}" type="presParOf" srcId="{9743F156-96F7-4A6D-9AA9-D94EB36CCFE7}" destId="{C5BCC381-968C-4066-87AA-FE5184190E1E}" srcOrd="9" destOrd="0" presId="urn:microsoft.com/office/officeart/2018/layout/CircleProcess"/>
    <dgm:cxn modelId="{A32246B0-F1BF-4A5B-98EC-E0AA78434EA1}" type="presParOf" srcId="{C5BCC381-968C-4066-87AA-FE5184190E1E}" destId="{D97CF3BF-BB22-40AF-A693-8DA94551FE42}" srcOrd="0" destOrd="0" presId="urn:microsoft.com/office/officeart/2018/layout/CircleProcess"/>
    <dgm:cxn modelId="{E5C8376E-0480-4F75-BAD8-A9B542FB5C2E}" type="presParOf" srcId="{9743F156-96F7-4A6D-9AA9-D94EB36CCFE7}" destId="{B27FECE5-F101-4DB9-ABE6-E145615658B6}" srcOrd="10" destOrd="0" presId="urn:microsoft.com/office/officeart/2018/layout/CircleProcess"/>
    <dgm:cxn modelId="{6B5617FD-DA56-4872-93B1-83119FF2A4A2}" type="presParOf" srcId="{B27FECE5-F101-4DB9-ABE6-E145615658B6}" destId="{3999BAF1-B312-4180-AC0C-3B264805628A}" srcOrd="0" destOrd="0" presId="urn:microsoft.com/office/officeart/2018/layout/CircleProcess"/>
    <dgm:cxn modelId="{7B2E220A-401F-4FDA-9589-004A16684FA2}" type="presParOf" srcId="{9743F156-96F7-4A6D-9AA9-D94EB36CCFE7}" destId="{14190D71-F2CF-46D0-B71A-BE59C85BF17B}" srcOrd="11" destOrd="0" presId="urn:microsoft.com/office/officeart/2018/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74478-1A92-4DBF-A8F8-DF4CF9264122}">
      <dsp:nvSpPr>
        <dsp:cNvPr id="0" name=""/>
        <dsp:cNvSpPr/>
      </dsp:nvSpPr>
      <dsp:spPr>
        <a:xfrm>
          <a:off x="0" y="598745"/>
          <a:ext cx="4572182" cy="11053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FD533-5C7A-4D89-B817-E00CD0976C42}">
      <dsp:nvSpPr>
        <dsp:cNvPr id="0" name=""/>
        <dsp:cNvSpPr/>
      </dsp:nvSpPr>
      <dsp:spPr>
        <a:xfrm>
          <a:off x="334376" y="847455"/>
          <a:ext cx="607957" cy="607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DA9F3B-5CF5-467D-BDB2-EF87B3A6087A}">
      <dsp:nvSpPr>
        <dsp:cNvPr id="0" name=""/>
        <dsp:cNvSpPr/>
      </dsp:nvSpPr>
      <dsp:spPr>
        <a:xfrm>
          <a:off x="1276709" y="598745"/>
          <a:ext cx="3295472" cy="1105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86" tIns="116986" rIns="116986" bIns="116986" numCol="1" spcCol="1270" anchor="ctr" anchorCtr="0">
          <a:noAutofit/>
        </a:bodyPr>
        <a:lstStyle/>
        <a:p>
          <a:pPr marL="0" lvl="0" indent="0" algn="l" defTabSz="800100">
            <a:lnSpc>
              <a:spcPct val="100000"/>
            </a:lnSpc>
            <a:spcBef>
              <a:spcPct val="0"/>
            </a:spcBef>
            <a:spcAft>
              <a:spcPct val="35000"/>
            </a:spcAft>
            <a:buNone/>
          </a:pPr>
          <a:r>
            <a:rPr lang="en-US" sz="1800" kern="1200"/>
            <a:t>In this where we can find technology related news on science and Apps.</a:t>
          </a:r>
        </a:p>
      </dsp:txBody>
      <dsp:txXfrm>
        <a:off x="1276709" y="598745"/>
        <a:ext cx="3295472" cy="1105376"/>
      </dsp:txXfrm>
    </dsp:sp>
    <dsp:sp modelId="{B634B3AA-9E6D-4E07-BF60-1AB83CB03C20}">
      <dsp:nvSpPr>
        <dsp:cNvPr id="0" name=""/>
        <dsp:cNvSpPr/>
      </dsp:nvSpPr>
      <dsp:spPr>
        <a:xfrm>
          <a:off x="0" y="1980466"/>
          <a:ext cx="4572182" cy="11053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ABF4D-4146-4497-AFAC-D4C0D7FE3CC9}">
      <dsp:nvSpPr>
        <dsp:cNvPr id="0" name=""/>
        <dsp:cNvSpPr/>
      </dsp:nvSpPr>
      <dsp:spPr>
        <a:xfrm>
          <a:off x="334376" y="2229175"/>
          <a:ext cx="607957" cy="607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DD532-46A0-48A9-9DF1-3370E8B0213B}">
      <dsp:nvSpPr>
        <dsp:cNvPr id="0" name=""/>
        <dsp:cNvSpPr/>
      </dsp:nvSpPr>
      <dsp:spPr>
        <a:xfrm>
          <a:off x="1276709" y="1980466"/>
          <a:ext cx="3295472" cy="1105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86" tIns="116986" rIns="116986" bIns="116986" numCol="1" spcCol="1270" anchor="ctr" anchorCtr="0">
          <a:noAutofit/>
        </a:bodyPr>
        <a:lstStyle/>
        <a:p>
          <a:pPr marL="0" lvl="0" indent="0" algn="l" defTabSz="800100">
            <a:lnSpc>
              <a:spcPct val="100000"/>
            </a:lnSpc>
            <a:spcBef>
              <a:spcPct val="0"/>
            </a:spcBef>
            <a:spcAft>
              <a:spcPct val="35000"/>
            </a:spcAft>
            <a:buNone/>
          </a:pPr>
          <a:r>
            <a:rPr lang="en-US" sz="1800" kern="1200"/>
            <a:t>Education related posts were also posted in this micro service.</a:t>
          </a:r>
        </a:p>
      </dsp:txBody>
      <dsp:txXfrm>
        <a:off x="1276709" y="1980466"/>
        <a:ext cx="3295472" cy="1105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DC1E4-9C49-4D87-80E9-2D54D087E56A}">
      <dsp:nvSpPr>
        <dsp:cNvPr id="0" name=""/>
        <dsp:cNvSpPr/>
      </dsp:nvSpPr>
      <dsp:spPr>
        <a:xfrm>
          <a:off x="0" y="13690"/>
          <a:ext cx="6245265" cy="10565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1. STS IDE</a:t>
          </a:r>
        </a:p>
      </dsp:txBody>
      <dsp:txXfrm>
        <a:off x="51575" y="65265"/>
        <a:ext cx="6142115" cy="953359"/>
      </dsp:txXfrm>
    </dsp:sp>
    <dsp:sp modelId="{E5741114-66CC-4739-B71B-65840C5D364F}">
      <dsp:nvSpPr>
        <dsp:cNvPr id="0" name=""/>
        <dsp:cNvSpPr/>
      </dsp:nvSpPr>
      <dsp:spPr>
        <a:xfrm>
          <a:off x="0" y="1194040"/>
          <a:ext cx="6245265" cy="1056509"/>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2. Mongo DB</a:t>
          </a:r>
        </a:p>
      </dsp:txBody>
      <dsp:txXfrm>
        <a:off x="51575" y="1245615"/>
        <a:ext cx="6142115" cy="953359"/>
      </dsp:txXfrm>
    </dsp:sp>
    <dsp:sp modelId="{7BBD0874-D696-4DEB-B0C9-94D9CB15B70E}">
      <dsp:nvSpPr>
        <dsp:cNvPr id="0" name=""/>
        <dsp:cNvSpPr/>
      </dsp:nvSpPr>
      <dsp:spPr>
        <a:xfrm>
          <a:off x="0" y="2374390"/>
          <a:ext cx="6245265" cy="1056509"/>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3. Java Jdk11</a:t>
          </a:r>
        </a:p>
      </dsp:txBody>
      <dsp:txXfrm>
        <a:off x="51575" y="2425965"/>
        <a:ext cx="6142115" cy="953359"/>
      </dsp:txXfrm>
    </dsp:sp>
    <dsp:sp modelId="{0E6F226B-9129-496D-8B8E-CC46DB1D92E2}">
      <dsp:nvSpPr>
        <dsp:cNvPr id="0" name=""/>
        <dsp:cNvSpPr/>
      </dsp:nvSpPr>
      <dsp:spPr>
        <a:xfrm>
          <a:off x="0" y="3554740"/>
          <a:ext cx="6245265" cy="1056509"/>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4. Postman</a:t>
          </a:r>
        </a:p>
      </dsp:txBody>
      <dsp:txXfrm>
        <a:off x="51575" y="3606315"/>
        <a:ext cx="6142115" cy="953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A3DEB-D162-4DEB-9F4B-37E80BC09BA0}">
      <dsp:nvSpPr>
        <dsp:cNvPr id="0" name=""/>
        <dsp:cNvSpPr/>
      </dsp:nvSpPr>
      <dsp:spPr>
        <a:xfrm>
          <a:off x="8050334" y="965600"/>
          <a:ext cx="2420438" cy="24205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CD05B1-DB90-4439-A401-BCA0E88C1CE4}">
      <dsp:nvSpPr>
        <dsp:cNvPr id="0" name=""/>
        <dsp:cNvSpPr/>
      </dsp:nvSpPr>
      <dsp:spPr>
        <a:xfrm>
          <a:off x="8131292" y="1046299"/>
          <a:ext cx="2259560" cy="2259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3.Space on Hard Disk: minimum 20GB</a:t>
          </a:r>
        </a:p>
      </dsp:txBody>
      <dsp:txXfrm>
        <a:off x="8454086" y="1369097"/>
        <a:ext cx="1613971" cy="1613566"/>
      </dsp:txXfrm>
    </dsp:sp>
    <dsp:sp modelId="{9CD0CDE3-57F4-47EC-A764-9F556A82EB22}">
      <dsp:nvSpPr>
        <dsp:cNvPr id="0" name=""/>
        <dsp:cNvSpPr/>
      </dsp:nvSpPr>
      <dsp:spPr>
        <a:xfrm rot="2700000">
          <a:off x="5538538" y="965429"/>
          <a:ext cx="2420478" cy="242047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686B1D-79B9-448F-8627-8745715F522C}">
      <dsp:nvSpPr>
        <dsp:cNvPr id="0" name=""/>
        <dsp:cNvSpPr/>
      </dsp:nvSpPr>
      <dsp:spPr>
        <a:xfrm>
          <a:off x="5629895" y="1046299"/>
          <a:ext cx="2259560" cy="2259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2.RAM: 8 GB</a:t>
          </a:r>
        </a:p>
      </dsp:txBody>
      <dsp:txXfrm>
        <a:off x="5952690" y="1369097"/>
        <a:ext cx="1613971" cy="1613566"/>
      </dsp:txXfrm>
    </dsp:sp>
    <dsp:sp modelId="{3C01CAC7-D8A8-46FB-9E90-8B350DD2637A}">
      <dsp:nvSpPr>
        <dsp:cNvPr id="0" name=""/>
        <dsp:cNvSpPr/>
      </dsp:nvSpPr>
      <dsp:spPr>
        <a:xfrm rot="2700000">
          <a:off x="3047521" y="965429"/>
          <a:ext cx="2420478" cy="242047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D4C45-1D5C-40B1-B147-6EA7CCBFED1E}">
      <dsp:nvSpPr>
        <dsp:cNvPr id="0" name=""/>
        <dsp:cNvSpPr/>
      </dsp:nvSpPr>
      <dsp:spPr>
        <a:xfrm>
          <a:off x="3128499" y="1046299"/>
          <a:ext cx="2259560" cy="2259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1.Processor: Intel</a:t>
          </a:r>
          <a:r>
            <a:rPr lang="en-US" sz="1600" kern="1200" dirty="0">
              <a:latin typeface="Univers"/>
            </a:rPr>
            <a:t> </a:t>
          </a:r>
          <a:r>
            <a:rPr lang="en-US" sz="1600" kern="1200" dirty="0"/>
            <a:t> i3 or above</a:t>
          </a:r>
        </a:p>
      </dsp:txBody>
      <dsp:txXfrm>
        <a:off x="3451293" y="1369097"/>
        <a:ext cx="1613971" cy="1613566"/>
      </dsp:txXfrm>
    </dsp:sp>
    <dsp:sp modelId="{D97CF3BF-BB22-40AF-A693-8DA94551FE42}">
      <dsp:nvSpPr>
        <dsp:cNvPr id="0" name=""/>
        <dsp:cNvSpPr/>
      </dsp:nvSpPr>
      <dsp:spPr>
        <a:xfrm rot="2700000">
          <a:off x="546124" y="965429"/>
          <a:ext cx="2420478" cy="242047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99BAF1-B312-4180-AC0C-3B264805628A}">
      <dsp:nvSpPr>
        <dsp:cNvPr id="0" name=""/>
        <dsp:cNvSpPr/>
      </dsp:nvSpPr>
      <dsp:spPr>
        <a:xfrm>
          <a:off x="627102" y="1046299"/>
          <a:ext cx="2259560" cy="2259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For developing the application, the following are the Hardware Requirements:</a:t>
          </a:r>
        </a:p>
      </dsp:txBody>
      <dsp:txXfrm>
        <a:off x="949896" y="1369097"/>
        <a:ext cx="1613971" cy="1613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dirty="0"/>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dirty="0"/>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02F1-5F61-F2FF-7C94-D9517BC68FA5}"/>
              </a:ext>
            </a:extLst>
          </p:cNvPr>
          <p:cNvSpPr>
            <a:spLocks noGrp="1"/>
          </p:cNvSpPr>
          <p:nvPr>
            <p:ph type="ctrTitle"/>
          </p:nvPr>
        </p:nvSpPr>
        <p:spPr/>
        <p:txBody>
          <a:bodyPr/>
          <a:lstStyle/>
          <a:p>
            <a:pPr algn="ctr"/>
            <a:r>
              <a:rPr lang="en-IN" dirty="0"/>
              <a:t>News App</a:t>
            </a:r>
          </a:p>
        </p:txBody>
      </p:sp>
      <p:sp>
        <p:nvSpPr>
          <p:cNvPr id="3" name="Subtitle 2">
            <a:extLst>
              <a:ext uri="{FF2B5EF4-FFF2-40B4-BE49-F238E27FC236}">
                <a16:creationId xmlns:a16="http://schemas.microsoft.com/office/drawing/2014/main" id="{65A88E2E-857B-3EFD-E8F8-F37F07D786DD}"/>
              </a:ext>
            </a:extLst>
          </p:cNvPr>
          <p:cNvSpPr>
            <a:spLocks noGrp="1"/>
          </p:cNvSpPr>
          <p:nvPr>
            <p:ph type="subTitle" idx="1"/>
          </p:nvPr>
        </p:nvSpPr>
        <p:spPr/>
        <p:txBody>
          <a:bodyPr>
            <a:normAutofit lnSpcReduction="10000"/>
          </a:bodyPr>
          <a:lstStyle/>
          <a:p>
            <a:pPr algn="r"/>
            <a:endParaRPr lang="en-IN" dirty="0"/>
          </a:p>
          <a:p>
            <a:pPr algn="r"/>
            <a:endParaRPr lang="en-IN" dirty="0"/>
          </a:p>
          <a:p>
            <a:pPr algn="r"/>
            <a:r>
              <a:rPr lang="en-IN" dirty="0"/>
              <a:t>By</a:t>
            </a:r>
          </a:p>
          <a:p>
            <a:pPr algn="r"/>
            <a:r>
              <a:rPr lang="en-IN" dirty="0"/>
              <a:t>Naga Akhil Kumar Madduri</a:t>
            </a:r>
          </a:p>
        </p:txBody>
      </p:sp>
    </p:spTree>
    <p:extLst>
      <p:ext uri="{BB962C8B-B14F-4D97-AF65-F5344CB8AC3E}">
        <p14:creationId xmlns:p14="http://schemas.microsoft.com/office/powerpoint/2010/main" val="304130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8E35-CD62-FF78-B3F5-5CE206820AC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9BDA9F4-48E9-C6A2-B288-B73A546764A9}"/>
              </a:ext>
            </a:extLst>
          </p:cNvPr>
          <p:cNvSpPr>
            <a:spLocks noGrp="1"/>
          </p:cNvSpPr>
          <p:nvPr>
            <p:ph idx="1"/>
          </p:nvPr>
        </p:nvSpPr>
        <p:spPr/>
        <p:txBody>
          <a:bodyPr/>
          <a:lstStyle/>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This is a fast-evolving world with modernization taking a toll on the world, people nowadays prefer to spend time more on their mobile rather than read a newspaper. NewApp is an android application which makes newspaper reading much interesting and easier. The easily usable UI makes this application very user friendly and most of all save’s 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4C3C9F23-F760-F83C-4DD4-9C1721BAF443}"/>
              </a:ext>
            </a:extLst>
          </p:cNvPr>
          <p:cNvSpPr>
            <a:spLocks noGrp="1"/>
          </p:cNvSpPr>
          <p:nvPr>
            <p:ph type="sldNum" sz="quarter" idx="12"/>
          </p:nvPr>
        </p:nvSpPr>
        <p:spPr/>
        <p:txBody>
          <a:bodyPr/>
          <a:lstStyle/>
          <a:p>
            <a:fld id="{D8DA9DAA-006C-4F4B-980E-E3DF019B24E2}" type="slidenum">
              <a:rPr lang="en-US" smtClean="0"/>
              <a:t>10</a:t>
            </a:fld>
            <a:endParaRPr lang="en-US" dirty="0"/>
          </a:p>
        </p:txBody>
      </p:sp>
    </p:spTree>
    <p:extLst>
      <p:ext uri="{BB962C8B-B14F-4D97-AF65-F5344CB8AC3E}">
        <p14:creationId xmlns:p14="http://schemas.microsoft.com/office/powerpoint/2010/main" val="167201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15D94B-5C97-4557-385F-4980DB428EE1}"/>
              </a:ext>
            </a:extLst>
          </p:cNvPr>
          <p:cNvSpPr>
            <a:spLocks noGrp="1"/>
          </p:cNvSpPr>
          <p:nvPr>
            <p:ph type="ctrTitle"/>
          </p:nvPr>
        </p:nvSpPr>
        <p:spPr/>
        <p:txBody>
          <a:bodyPr>
            <a:normAutofit/>
          </a:bodyPr>
          <a:lstStyle/>
          <a:p>
            <a:pPr algn="ctr"/>
            <a:r>
              <a:rPr lang="en-IN" sz="4800" dirty="0"/>
              <a:t>Thank you</a:t>
            </a:r>
          </a:p>
        </p:txBody>
      </p:sp>
      <p:sp>
        <p:nvSpPr>
          <p:cNvPr id="10" name="Subtitle 9">
            <a:extLst>
              <a:ext uri="{FF2B5EF4-FFF2-40B4-BE49-F238E27FC236}">
                <a16:creationId xmlns:a16="http://schemas.microsoft.com/office/drawing/2014/main" id="{46AADD25-844F-89D8-47C8-CD359523B0C9}"/>
              </a:ext>
            </a:extLst>
          </p:cNvPr>
          <p:cNvSpPr>
            <a:spLocks noGrp="1"/>
          </p:cNvSpPr>
          <p:nvPr>
            <p:ph type="subTitle" idx="1"/>
          </p:nvPr>
        </p:nvSpPr>
        <p:spPr/>
        <p:txBody>
          <a:bodyPr/>
          <a:lstStyle/>
          <a:p>
            <a:pPr algn="r"/>
            <a:endParaRPr lang="en-IN" dirty="0"/>
          </a:p>
        </p:txBody>
      </p:sp>
      <p:sp>
        <p:nvSpPr>
          <p:cNvPr id="4" name="Footer Placeholder 3">
            <a:extLst>
              <a:ext uri="{FF2B5EF4-FFF2-40B4-BE49-F238E27FC236}">
                <a16:creationId xmlns:a16="http://schemas.microsoft.com/office/drawing/2014/main" id="{DD4A393E-1866-6B42-6E59-3CA9FB17702B}"/>
              </a:ext>
            </a:extLst>
          </p:cNvPr>
          <p:cNvSpPr>
            <a:spLocks noGrp="1"/>
          </p:cNvSpPr>
          <p:nvPr>
            <p:ph type="ftr" sz="quarter" idx="4294967295"/>
          </p:nvPr>
        </p:nvSpPr>
        <p:spPr>
          <a:xfrm rot="16200000">
            <a:off x="8643938" y="1590675"/>
            <a:ext cx="3548062" cy="365125"/>
          </a:xfrm>
        </p:spPr>
        <p:txBody>
          <a:bodyPr/>
          <a:lstStyle/>
          <a:p>
            <a:endParaRPr lang="en-US" dirty="0"/>
          </a:p>
        </p:txBody>
      </p:sp>
      <p:sp>
        <p:nvSpPr>
          <p:cNvPr id="5" name="Slide Number Placeholder 4">
            <a:extLst>
              <a:ext uri="{FF2B5EF4-FFF2-40B4-BE49-F238E27FC236}">
                <a16:creationId xmlns:a16="http://schemas.microsoft.com/office/drawing/2014/main" id="{ECCACFA1-2CB6-43A1-FE7D-AA9795233FEB}"/>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157242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1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4" name="Rectangle 1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838200" y="1336390"/>
            <a:ext cx="6155988" cy="1182927"/>
          </a:xfrm>
        </p:spPr>
        <p:txBody>
          <a:bodyPr vert="horz" lIns="91440" tIns="45720" rIns="91440" bIns="45720" rtlCol="0" anchor="b">
            <a:normAutofit/>
          </a:bodyPr>
          <a:lstStyle/>
          <a:p>
            <a:pPr algn="l"/>
            <a:r>
              <a:rPr lang="en-US" sz="5400" b="1" kern="1200" cap="all" spc="400">
                <a:solidFill>
                  <a:schemeClr val="tx1"/>
                </a:solidFill>
                <a:latin typeface="+mj-lt"/>
                <a:ea typeface="+mj-ea"/>
                <a:cs typeface="+mj-cs"/>
              </a:rPr>
              <a:t>Agenda</a:t>
            </a:r>
            <a:endParaRPr lang="en-US" sz="5400" kern="1200">
              <a:solidFill>
                <a:schemeClr val="tx1"/>
              </a:solidFill>
              <a:latin typeface="+mj-lt"/>
              <a:ea typeface="+mj-ea"/>
              <a:cs typeface="+mj-cs"/>
            </a:endParaRPr>
          </a:p>
        </p:txBody>
      </p:sp>
      <p:cxnSp>
        <p:nvCxnSpPr>
          <p:cNvPr id="25" name="Straight Connector 1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solidFill>
                  <a:schemeClr val="accent2"/>
                </a:solidFill>
                <a:latin typeface="+mn-lt"/>
                <a:ea typeface="+mn-ea"/>
                <a:cs typeface="+mn-cs"/>
              </a:rPr>
              <a:t>News App</a:t>
            </a: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803776" y="2829330"/>
            <a:ext cx="6190412" cy="3344459"/>
          </a:xfrm>
        </p:spPr>
        <p:txBody>
          <a:bodyPr vert="horz" lIns="91440" tIns="45720" rIns="91440" bIns="45720" rtlCol="0" anchor="t">
            <a:normAutofit/>
          </a:bodyPr>
          <a:lstStyle/>
          <a:p>
            <a:pPr indent="-228600" algn="l">
              <a:buFont typeface="Arial" panose="020B0604020202020204" pitchFamily="34" charset="0"/>
              <a:buChar char="•"/>
            </a:pPr>
            <a:r>
              <a:rPr lang="en-US" sz="3200" dirty="0">
                <a:solidFill>
                  <a:schemeClr val="tx1"/>
                </a:solidFill>
              </a:rPr>
              <a:t>Introduction </a:t>
            </a:r>
          </a:p>
          <a:p>
            <a:pPr indent="-228600" algn="l">
              <a:buFont typeface="Arial" panose="020B0604020202020204" pitchFamily="34" charset="0"/>
              <a:buChar char="•"/>
            </a:pPr>
            <a:r>
              <a:rPr lang="en-US" sz="3200" dirty="0">
                <a:solidFill>
                  <a:schemeClr val="tx1"/>
                </a:solidFill>
              </a:rPr>
              <a:t>Micro Services</a:t>
            </a:r>
          </a:p>
          <a:p>
            <a:pPr indent="-228600" algn="l">
              <a:buFont typeface="Arial" panose="020B0604020202020204" pitchFamily="34" charset="0"/>
              <a:buChar char="•"/>
            </a:pPr>
            <a:r>
              <a:rPr lang="en-US" sz="3200" dirty="0">
                <a:solidFill>
                  <a:schemeClr val="tx1"/>
                </a:solidFill>
              </a:rPr>
              <a:t>Requirements</a:t>
            </a:r>
          </a:p>
          <a:p>
            <a:pPr indent="-228600" algn="l">
              <a:buFont typeface="Arial" panose="020B0604020202020204" pitchFamily="34" charset="0"/>
              <a:buChar char="•"/>
            </a:pPr>
            <a:r>
              <a:rPr lang="en-US" sz="3200" dirty="0">
                <a:solidFill>
                  <a:schemeClr val="tx1"/>
                </a:solidFill>
              </a:rPr>
              <a:t>Conclusion</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tretch/>
        </p:blipFill>
        <p:spPr>
          <a:xfrm>
            <a:off x="7572653" y="1980885"/>
            <a:ext cx="3548404" cy="3548404"/>
          </a:xfrm>
          <a:prstGeom prst="rect">
            <a:avLst/>
          </a:prstGeom>
        </p:spPr>
      </p:pic>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endParaRPr lang="en-US">
              <a:solidFill>
                <a:schemeClr val="accent2"/>
              </a:solidFill>
            </a:endParaRP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31329" y="2896933"/>
            <a:ext cx="11036331" cy="3346704"/>
          </a:xfrm>
        </p:spPr>
        <p:txBody>
          <a:bodyPr vert="horz" lIns="91440" tIns="45720" rIns="91440" bIns="45720" rtlCol="0" anchor="t">
            <a:normAutofit/>
          </a:bodyPr>
          <a:lstStyle/>
          <a:p>
            <a:pPr indent="457200" algn="just">
              <a:lnSpc>
                <a:spcPct val="107000"/>
              </a:lnSpc>
              <a:spcAft>
                <a:spcPts val="800"/>
              </a:spcAft>
            </a:pPr>
            <a:r>
              <a:rPr lang="en-US" sz="2400" dirty="0">
                <a:effectLst/>
                <a:latin typeface="Times New Roman"/>
                <a:ea typeface="Calibri" panose="020F0502020204030204" pitchFamily="34" charset="0"/>
                <a:cs typeface="Times New Roman"/>
              </a:rPr>
              <a:t>The main objective of the project is to provide people with a handy application through which people can access all types of news and information. Through this application, any user can gain technical knowledge of the world and its surrounding with just one click ahead. The user does not have to visit multiple sites for different related information. All information is going to be in one place.</a:t>
            </a:r>
            <a:r>
              <a:rPr lang="en-US" sz="2400" dirty="0">
                <a:latin typeface="Times New Roman"/>
                <a:ea typeface="Calibri" panose="020F0502020204030204" pitchFamily="34" charset="0"/>
                <a:cs typeface="Times New Roman"/>
              </a:rPr>
              <a:t>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12167"/>
            <a:ext cx="4114800" cy="365125"/>
          </a:xfrm>
        </p:spPr>
        <p:txBody>
          <a:bodyPr/>
          <a:lstStyle/>
          <a:p>
            <a:r>
              <a:rPr lang="en-US" dirty="0"/>
              <a:t>News App</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D01295-FF97-6563-51CC-DE98FC7FFAE8}"/>
              </a:ext>
            </a:extLst>
          </p:cNvPr>
          <p:cNvSpPr>
            <a:spLocks noGrp="1"/>
          </p:cNvSpPr>
          <p:nvPr>
            <p:ph type="ctrTitle"/>
          </p:nvPr>
        </p:nvSpPr>
        <p:spPr>
          <a:xfrm>
            <a:off x="1524000" y="1205707"/>
            <a:ext cx="9144000" cy="2387600"/>
          </a:xfrm>
        </p:spPr>
        <p:txBody>
          <a:bodyPr/>
          <a:lstStyle/>
          <a:p>
            <a:pPr algn="ctr"/>
            <a:r>
              <a:rPr lang="en-US" dirty="0"/>
              <a:t>Micro Services</a:t>
            </a:r>
          </a:p>
        </p:txBody>
      </p:sp>
      <p:sp>
        <p:nvSpPr>
          <p:cNvPr id="4" name="Content Placeholder 3">
            <a:extLst>
              <a:ext uri="{FF2B5EF4-FFF2-40B4-BE49-F238E27FC236}">
                <a16:creationId xmlns:a16="http://schemas.microsoft.com/office/drawing/2014/main" id="{6B38789E-A63D-2CF7-2AAF-1F7F3A0AAB39}"/>
              </a:ext>
            </a:extLst>
          </p:cNvPr>
          <p:cNvSpPr>
            <a:spLocks noGrp="1"/>
          </p:cNvSpPr>
          <p:nvPr>
            <p:ph type="subTitle" idx="1"/>
          </p:nvPr>
        </p:nvSpPr>
        <p:spPr/>
        <p:txBody>
          <a:bodyPr/>
          <a:lstStyle/>
          <a:p>
            <a:endParaRPr lang="en-US" dirty="0"/>
          </a:p>
        </p:txBody>
      </p:sp>
      <p:sp>
        <p:nvSpPr>
          <p:cNvPr id="5" name="Date Placeholder 4">
            <a:extLst>
              <a:ext uri="{FF2B5EF4-FFF2-40B4-BE49-F238E27FC236}">
                <a16:creationId xmlns:a16="http://schemas.microsoft.com/office/drawing/2014/main" id="{E97053E0-39D4-5C4B-160A-F90D39166290}"/>
              </a:ext>
            </a:extLst>
          </p:cNvPr>
          <p:cNvSpPr>
            <a:spLocks noGrp="1"/>
          </p:cNvSpPr>
          <p:nvPr>
            <p:ph type="dt" sz="half" idx="4294967295"/>
          </p:nvPr>
        </p:nvSpPr>
        <p:spPr>
          <a:xfrm>
            <a:off x="0" y="6356350"/>
            <a:ext cx="2743200" cy="365125"/>
          </a:xfrm>
        </p:spPr>
        <p:txBody>
          <a:bodyPr/>
          <a:lstStyle/>
          <a:p>
            <a:endParaRPr lang="en-US" dirty="0"/>
          </a:p>
        </p:txBody>
      </p:sp>
      <p:sp>
        <p:nvSpPr>
          <p:cNvPr id="6" name="Footer Placeholder 5">
            <a:extLst>
              <a:ext uri="{FF2B5EF4-FFF2-40B4-BE49-F238E27FC236}">
                <a16:creationId xmlns:a16="http://schemas.microsoft.com/office/drawing/2014/main" id="{627509D7-EB91-9D36-1156-AF03188E4AEA}"/>
              </a:ext>
            </a:extLst>
          </p:cNvPr>
          <p:cNvSpPr>
            <a:spLocks noGrp="1"/>
          </p:cNvSpPr>
          <p:nvPr>
            <p:ph type="ftr" sz="quarter" idx="4294967295"/>
          </p:nvPr>
        </p:nvSpPr>
        <p:spPr>
          <a:xfrm>
            <a:off x="8077200" y="622300"/>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247E0FD3-FBC3-12A1-F191-44C18D6CB957}"/>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134884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pPr algn="just"/>
            <a:r>
              <a:rPr lang="en-US" sz="4000" dirty="0"/>
              <a:t>Micro Services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pPr algn="just">
              <a:lnSpc>
                <a:spcPct val="107000"/>
              </a:lnSpc>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Sign up and Login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pPr marL="0" marR="193040" indent="0" algn="just">
              <a:lnSpc>
                <a:spcPct val="107000"/>
              </a:lnSpc>
              <a:spcBef>
                <a:spcPts val="1010"/>
              </a:spcBef>
              <a:spcAft>
                <a:spcPts val="80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Unregistered users can use sign up page to register themselves. Then users who have registered can use the login page to login to the website.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lstStyle/>
          <a:p>
            <a:pPr algn="just">
              <a:lnSpc>
                <a:spcPct val="107000"/>
              </a:lnSpc>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Technology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Content Placeholder 5">
            <a:extLst>
              <a:ext uri="{FF2B5EF4-FFF2-40B4-BE49-F238E27FC236}">
                <a16:creationId xmlns:a16="http://schemas.microsoft.com/office/drawing/2014/main" id="{C117945D-3490-65B1-8A71-D7A53AD4896D}"/>
              </a:ext>
            </a:extLst>
          </p:cNvPr>
          <p:cNvGraphicFramePr>
            <a:graphicFrameLocks noGrp="1"/>
          </p:cNvGraphicFramePr>
          <p:nvPr>
            <p:ph sz="quarter" idx="4"/>
          </p:nvPr>
        </p:nvGraphicFramePr>
        <p:xfrm>
          <a:off x="6783206" y="2505075"/>
          <a:ext cx="4572182"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76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pPr algn="just"/>
            <a:r>
              <a:rPr lang="en-US" sz="4000" dirty="0"/>
              <a:t>Micro Services </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2834640" cy="823912"/>
          </a:xfrm>
        </p:spPr>
        <p:txBody>
          <a:bodyPr>
            <a:normAutofit/>
          </a:bodyPr>
          <a:lstStyle/>
          <a:p>
            <a:r>
              <a:rPr lang="en-US" dirty="0"/>
              <a:t>Life Style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2834640" cy="3684588"/>
          </a:xfrm>
        </p:spPr>
        <p:txBody>
          <a:bodyPr>
            <a:normAutofit/>
          </a:bodyPr>
          <a:lstStyle/>
          <a:p>
            <a:pPr marL="0" indent="0" algn="just">
              <a:lnSpc>
                <a:spcPct val="107000"/>
              </a:lnSpc>
              <a:spcAft>
                <a:spcPts val="80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where we can find lifestyle categories news on Fashion, Food and Fitness.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4987335" y="1681163"/>
            <a:ext cx="2834640" cy="823912"/>
          </a:xfrm>
        </p:spPr>
        <p:txBody>
          <a:bodyPr>
            <a:normAutofit/>
          </a:bodyPr>
          <a:lstStyle/>
          <a:p>
            <a:r>
              <a:rPr lang="en-US" dirty="0"/>
              <a:t>Articles</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4987335" y="2505075"/>
            <a:ext cx="2834640" cy="3684588"/>
          </a:xfrm>
        </p:spPr>
        <p:txBody>
          <a:bodyPr>
            <a:normAutofit/>
          </a:bodyPr>
          <a:lstStyle/>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the process where we can find the news on different articles</a:t>
            </a:r>
            <a:endParaRPr lang="en-US" sz="2000" dirty="0"/>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8526870" y="1681163"/>
            <a:ext cx="283464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Contact Us</a:t>
            </a:r>
          </a:p>
        </p:txBody>
      </p:sp>
      <p:sp>
        <p:nvSpPr>
          <p:cNvPr id="13" name="Content Placeholder 5">
            <a:extLst>
              <a:ext uri="{FF2B5EF4-FFF2-40B4-BE49-F238E27FC236}">
                <a16:creationId xmlns:a16="http://schemas.microsoft.com/office/drawing/2014/main" id="{DE486408-F529-4D60-A080-911A0851FE1B}"/>
              </a:ext>
            </a:extLst>
          </p:cNvPr>
          <p:cNvSpPr txBox="1">
            <a:spLocks/>
          </p:cNvSpPr>
          <p:nvPr/>
        </p:nvSpPr>
        <p:spPr>
          <a:xfrm>
            <a:off x="8526870" y="2505075"/>
            <a:ext cx="283464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we can contact through the email for any related issues.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any queries we can contact through email.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Will be sure to get back to you as soon as possible.</a:t>
            </a:r>
          </a:p>
        </p:txBody>
      </p:sp>
    </p:spTree>
    <p:extLst>
      <p:ext uri="{BB962C8B-B14F-4D97-AF65-F5344CB8AC3E}">
        <p14:creationId xmlns:p14="http://schemas.microsoft.com/office/powerpoint/2010/main" val="140345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5" name="Rectangle 11">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694F1571-D514-3C95-CD66-CDC816063003}"/>
              </a:ext>
            </a:extLst>
          </p:cNvPr>
          <p:cNvPicPr>
            <a:picLocks noGrp="1" noChangeAspect="1"/>
          </p:cNvPicPr>
          <p:nvPr>
            <p:ph idx="1"/>
          </p:nvPr>
        </p:nvPicPr>
        <p:blipFill rotWithShape="1">
          <a:blip r:embed="rId2"/>
          <a:srcRect t="4231" r="-1" b="-1"/>
          <a:stretch/>
        </p:blipFill>
        <p:spPr>
          <a:xfrm>
            <a:off x="20" y="10"/>
            <a:ext cx="12188932" cy="6857990"/>
          </a:xfrm>
          <a:prstGeom prst="rect">
            <a:avLst/>
          </a:prstGeom>
        </p:spPr>
      </p:pic>
      <p:sp>
        <p:nvSpPr>
          <p:cNvPr id="26" name="Rectangle 13">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7EA7A-AE2F-F149-4A2D-C886879DC00C}"/>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r>
              <a:rPr lang="en-US" sz="4400" b="1" i="0" kern="1200" cap="all" baseline="0">
                <a:solidFill>
                  <a:schemeClr val="bg1"/>
                </a:solidFill>
                <a:latin typeface="+mj-lt"/>
                <a:ea typeface="+mj-ea"/>
                <a:cs typeface="+mj-cs"/>
              </a:rPr>
              <a:t>Architecture</a:t>
            </a:r>
          </a:p>
        </p:txBody>
      </p:sp>
      <p:sp>
        <p:nvSpPr>
          <p:cNvPr id="4" name="Slide Number Placeholder 3">
            <a:extLst>
              <a:ext uri="{FF2B5EF4-FFF2-40B4-BE49-F238E27FC236}">
                <a16:creationId xmlns:a16="http://schemas.microsoft.com/office/drawing/2014/main" id="{AA62EF2F-6299-8D9A-C785-B006132E332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7</a:t>
            </a:fld>
            <a:endParaRPr lang="en-US">
              <a:solidFill>
                <a:schemeClr val="bg1"/>
              </a:solidFill>
            </a:endParaRPr>
          </a:p>
        </p:txBody>
      </p:sp>
    </p:spTree>
    <p:extLst>
      <p:ext uri="{BB962C8B-B14F-4D97-AF65-F5344CB8AC3E}">
        <p14:creationId xmlns:p14="http://schemas.microsoft.com/office/powerpoint/2010/main" val="253984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D72E123-14FA-7692-31CA-6BB121BC898C}"/>
              </a:ext>
            </a:extLst>
          </p:cNvPr>
          <p:cNvSpPr>
            <a:spLocks noGrp="1"/>
          </p:cNvSpPr>
          <p:nvPr>
            <p:ph type="title"/>
          </p:nvPr>
        </p:nvSpPr>
        <p:spPr>
          <a:xfrm>
            <a:off x="479394" y="1070800"/>
            <a:ext cx="3939688" cy="5583126"/>
          </a:xfrm>
        </p:spPr>
        <p:txBody>
          <a:bodyPr>
            <a:normAutofit/>
          </a:bodyPr>
          <a:lstStyle/>
          <a:p>
            <a:pPr algn="r"/>
            <a:r>
              <a:rPr lang="en-US" sz="4000"/>
              <a:t>Requirements</a:t>
            </a:r>
            <a:endParaRPr lang="en-IN" sz="4000"/>
          </a:p>
        </p:txBody>
      </p:sp>
      <p:sp>
        <p:nvSpPr>
          <p:cNvPr id="4" name="Slide Number Placeholder 3">
            <a:extLst>
              <a:ext uri="{FF2B5EF4-FFF2-40B4-BE49-F238E27FC236}">
                <a16:creationId xmlns:a16="http://schemas.microsoft.com/office/drawing/2014/main" id="{FC24A4B6-F5CC-BC2B-271B-966B4030553B}"/>
              </a:ext>
            </a:extLst>
          </p:cNvPr>
          <p:cNvSpPr>
            <a:spLocks noGrp="1"/>
          </p:cNvSpPr>
          <p:nvPr>
            <p:ph type="sldNum" sz="quarter" idx="12"/>
          </p:nvPr>
        </p:nvSpPr>
        <p:spPr>
          <a:xfrm>
            <a:off x="8610600" y="319592"/>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8</a:t>
            </a:fld>
            <a:endParaRPr lang="en-US">
              <a:solidFill>
                <a:schemeClr val="accent2"/>
              </a:solidFill>
            </a:endParaRP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5824D4E2-34DE-BED4-36B0-2A5BBDFCC0EC}"/>
              </a:ext>
            </a:extLst>
          </p:cNvPr>
          <p:cNvGraphicFramePr>
            <a:graphicFrameLocks noGrp="1"/>
          </p:cNvGraphicFramePr>
          <p:nvPr>
            <p:ph idx="1"/>
            <p:extLst>
              <p:ext uri="{D42A27DB-BD31-4B8C-83A1-F6EECF244321}">
                <p14:modId xmlns:p14="http://schemas.microsoft.com/office/powerpoint/2010/main" val="1486250394"/>
              </p:ext>
            </p:extLst>
          </p:nvPr>
        </p:nvGraphicFramePr>
        <p:xfrm>
          <a:off x="5108535" y="1070800"/>
          <a:ext cx="6245265" cy="4624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903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1D706993-0D49-B4E6-99BA-C6F7DC8F83DD}"/>
              </a:ext>
            </a:extLst>
          </p:cNvPr>
          <p:cNvSpPr>
            <a:spLocks noGrp="1"/>
          </p:cNvSpPr>
          <p:nvPr>
            <p:ph type="title"/>
          </p:nvPr>
        </p:nvSpPr>
        <p:spPr>
          <a:xfrm>
            <a:off x="3506755" y="365125"/>
            <a:ext cx="7161245" cy="1325563"/>
          </a:xfrm>
        </p:spPr>
        <p:txBody>
          <a:bodyPr>
            <a:normAutofit/>
          </a:bodyPr>
          <a:lstStyle/>
          <a:p>
            <a:r>
              <a:rPr lang="en-US" sz="3600" dirty="0">
                <a:ea typeface="+mj-lt"/>
                <a:cs typeface="+mj-lt"/>
              </a:rPr>
              <a:t>Hardware Requirement</a:t>
            </a:r>
            <a:endParaRPr lang="en-US" dirty="0"/>
          </a:p>
        </p:txBody>
      </p:sp>
      <p:sp>
        <p:nvSpPr>
          <p:cNvPr id="12"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4" name="Slide Number Placeholder 3">
            <a:extLst>
              <a:ext uri="{FF2B5EF4-FFF2-40B4-BE49-F238E27FC236}">
                <a16:creationId xmlns:a16="http://schemas.microsoft.com/office/drawing/2014/main" id="{9B8BE25D-0DBA-C30A-01D8-1AF4417A2127}"/>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9</a:t>
            </a:fld>
            <a:endParaRPr lang="en-US">
              <a:solidFill>
                <a:schemeClr val="accent2"/>
              </a:solidFill>
            </a:endParaRPr>
          </a:p>
        </p:txBody>
      </p:sp>
      <p:graphicFrame>
        <p:nvGraphicFramePr>
          <p:cNvPr id="6" name="Content Placeholder 2">
            <a:extLst>
              <a:ext uri="{FF2B5EF4-FFF2-40B4-BE49-F238E27FC236}">
                <a16:creationId xmlns:a16="http://schemas.microsoft.com/office/drawing/2014/main" id="{E1E4600F-D37D-848C-C394-FCC1B287A498}"/>
              </a:ext>
            </a:extLst>
          </p:cNvPr>
          <p:cNvGraphicFramePr>
            <a:graphicFrameLocks noGrp="1"/>
          </p:cNvGraphicFramePr>
          <p:nvPr>
            <p:ph idx="1"/>
            <p:extLst>
              <p:ext uri="{D42A27DB-BD31-4B8C-83A1-F6EECF244321}">
                <p14:modId xmlns:p14="http://schemas.microsoft.com/office/powerpoint/2010/main" val="3259850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09136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238</TotalTime>
  <Words>349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Univers</vt:lpstr>
      <vt:lpstr>GradientUnivers</vt:lpstr>
      <vt:lpstr>News App</vt:lpstr>
      <vt:lpstr>Agenda</vt:lpstr>
      <vt:lpstr>Introduction</vt:lpstr>
      <vt:lpstr>Micro Services</vt:lpstr>
      <vt:lpstr>Micro Services</vt:lpstr>
      <vt:lpstr>Micro Services </vt:lpstr>
      <vt:lpstr>Architecture</vt:lpstr>
      <vt:lpstr>Requirements</vt:lpstr>
      <vt:lpstr>Hardware Requirement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Application</dc:title>
  <dc:creator>lenovo</dc:creator>
  <cp:lastModifiedBy>lenovo</cp:lastModifiedBy>
  <cp:revision>66</cp:revision>
  <dcterms:created xsi:type="dcterms:W3CDTF">2022-05-13T00:21:40Z</dcterms:created>
  <dcterms:modified xsi:type="dcterms:W3CDTF">2022-05-13T05:08:10Z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