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5.png"/><Relationship Id="rId3" Type="http://schemas.openxmlformats.org/officeDocument/2006/relationships/image" Target="../media/image14.svg"/><Relationship Id="rId21" Type="http://schemas.openxmlformats.org/officeDocument/2006/relationships/image" Target="../media/image18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2.png"/><Relationship Id="rId10" Type="http://schemas.openxmlformats.org/officeDocument/2006/relationships/image" Target="../media/image5.pn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27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6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5.png"/><Relationship Id="rId2" Type="http://schemas.openxmlformats.org/officeDocument/2006/relationships/image" Target="../media/image9.png"/><Relationship Id="rId16" Type="http://schemas.openxmlformats.org/officeDocument/2006/relationships/image" Target="../media/image14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2.png"/><Relationship Id="rId10" Type="http://schemas.openxmlformats.org/officeDocument/2006/relationships/image" Target="../media/image23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6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xmlns="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xmlns="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xmlns="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xmlns="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xmlns="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xmlns="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7" y="0"/>
            <a:ext cx="12247829" cy="68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0"/>
            <a:ext cx="12191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5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5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67"/>
            <a:ext cx="12191999" cy="68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Gajanan</dc:creator>
  <cp:lastModifiedBy>HP</cp:lastModifiedBy>
  <cp:revision>8</cp:revision>
  <dcterms:created xsi:type="dcterms:W3CDTF">2024-10-05T18:58:27Z</dcterms:created>
  <dcterms:modified xsi:type="dcterms:W3CDTF">2025-04-04T07:09:02Z</dcterms:modified>
</cp:coreProperties>
</file>