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2490" y="2665475"/>
            <a:ext cx="77724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835" y="1138425"/>
            <a:ext cx="6400800" cy="91623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</a:p>
          <a:p>
            <a:r>
              <a:rPr lang="en-US" dirty="0" smtClean="0"/>
              <a:t>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680310"/>
            <a:ext cx="8229600" cy="91623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6540"/>
            <a:ext cx="8229600" cy="3918803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374900"/>
            <a:ext cx="7016195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138425"/>
            <a:ext cx="7016195" cy="4275740"/>
          </a:xfrm>
        </p:spPr>
        <p:txBody>
          <a:bodyPr/>
          <a:lstStyle>
            <a:lvl1pPr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</p:spPr>
        <p:txBody>
          <a:bodyPr>
            <a:normAutofit/>
          </a:bodyPr>
          <a:lstStyle>
            <a:lvl1pPr algn="r">
              <a:defRPr sz="3600">
                <a:solidFill>
                  <a:srgbClr val="FF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1544097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173960"/>
            <a:ext cx="4040188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44097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173960"/>
            <a:ext cx="4041775" cy="3035058"/>
          </a:xfrm>
        </p:spPr>
        <p:txBody>
          <a:bodyPr/>
          <a:lstStyle>
            <a:lvl1pPr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accent3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8230" y="2665475"/>
            <a:ext cx="3499404" cy="16797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Pizza Sales Analysis using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Average price order per </a:t>
            </a:r>
            <a:r>
              <a:rPr lang="en-US" sz="2800" dirty="0" err="1" smtClean="0">
                <a:solidFill>
                  <a:schemeClr val="tx1"/>
                </a:solidFill>
              </a:rPr>
              <a:t>order_id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0" y="1443835"/>
            <a:ext cx="5191970" cy="47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3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Total Pizza Sold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083" y="1443834"/>
            <a:ext cx="4236672" cy="15208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87115"/>
            <a:ext cx="3664920" cy="150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2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Total Orders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05" y="4192525"/>
            <a:ext cx="2901395" cy="1851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6405" y="1596540"/>
            <a:ext cx="4561705" cy="161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9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Average Pizza per order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15" y="1901950"/>
            <a:ext cx="5038725" cy="1381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480" y="3734410"/>
            <a:ext cx="2931915" cy="220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36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Total pizza order per month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95" y="1901950"/>
            <a:ext cx="7177921" cy="1679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05" y="3887115"/>
            <a:ext cx="233395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8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Total pizza order per size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820" y="4039820"/>
            <a:ext cx="2901395" cy="2409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399" y="1607895"/>
            <a:ext cx="56959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984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Total pizza order per day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933" y="1596540"/>
            <a:ext cx="7096125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590" y="3734410"/>
            <a:ext cx="3810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8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Which pizza sold most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015" y="1596540"/>
            <a:ext cx="5553075" cy="1762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230" y="3734410"/>
            <a:ext cx="27527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6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Objective</a:t>
            </a:r>
            <a:endParaRPr lang="en-US" dirty="0" smtClean="0"/>
          </a:p>
          <a:p>
            <a:r>
              <a:rPr lang="en-US" dirty="0" smtClean="0"/>
              <a:t>Dataset Explanation</a:t>
            </a:r>
            <a:endParaRPr lang="en-US" dirty="0" smtClean="0"/>
          </a:p>
          <a:p>
            <a:r>
              <a:rPr lang="en-US" dirty="0" smtClean="0"/>
              <a:t>Dataset </a:t>
            </a:r>
            <a:r>
              <a:rPr lang="en-US" dirty="0" smtClean="0"/>
              <a:t>Preview</a:t>
            </a:r>
            <a:endParaRPr lang="en-US" dirty="0" smtClean="0"/>
          </a:p>
          <a:p>
            <a:r>
              <a:rPr lang="en-US" dirty="0" smtClean="0"/>
              <a:t>SQL queries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b="1" dirty="0"/>
              <a:t>Pizza Sales Database</a:t>
            </a:r>
            <a:r>
              <a:rPr lang="en-US" sz="2200" dirty="0"/>
              <a:t> project is designed to track and analyze pizza sales data. The dataset contains valuable information about each pizza sale, including specific details about the pizza </a:t>
            </a:r>
            <a:r>
              <a:rPr lang="en-US" sz="2200" dirty="0" smtClean="0"/>
              <a:t>itself, Total orders</a:t>
            </a:r>
            <a:r>
              <a:rPr lang="en-US" sz="2200" dirty="0"/>
              <a:t>, and </a:t>
            </a:r>
            <a:r>
              <a:rPr lang="en-US" sz="2200" dirty="0" smtClean="0"/>
              <a:t>most demand pizza. </a:t>
            </a:r>
          </a:p>
          <a:p>
            <a:r>
              <a:rPr lang="en-US" sz="2200" dirty="0" smtClean="0"/>
              <a:t>By </a:t>
            </a:r>
            <a:r>
              <a:rPr lang="en-US" sz="2200" dirty="0"/>
              <a:t>organizing this data in a structured way, businesses can better understand customer preferences, order patterns, and financial performance, helping in decision-making processes.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7899" y="1138424"/>
            <a:ext cx="7482545" cy="5344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objective of this project is to build and maintain a comprehensive </a:t>
            </a:r>
            <a:r>
              <a:rPr lang="en-US" sz="2000" b="1" dirty="0"/>
              <a:t>Pizza Sales Database</a:t>
            </a:r>
            <a:r>
              <a:rPr lang="en-US" sz="2000" dirty="0"/>
              <a:t> that enables efficient querying and analysis of the following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Tracking Orders</a:t>
            </a:r>
            <a:r>
              <a:rPr lang="en-US" sz="2000" dirty="0"/>
              <a:t>: Understand the volume and type of pizzas ordered over </a:t>
            </a:r>
            <a:r>
              <a:rPr lang="en-US" sz="2000" dirty="0" smtClean="0"/>
              <a:t>Month, Day.</a:t>
            </a:r>
            <a:endParaRPr lang="en-US" sz="2000" dirty="0"/>
          </a:p>
          <a:p>
            <a:r>
              <a:rPr lang="en-US" sz="2000" b="1" dirty="0"/>
              <a:t>Sales Analysis</a:t>
            </a:r>
            <a:r>
              <a:rPr lang="en-US" sz="2000" dirty="0"/>
              <a:t>: Calculate total sales, unit prices, and revenue based on the quantity of pizzas sold.</a:t>
            </a:r>
          </a:p>
          <a:p>
            <a:r>
              <a:rPr lang="en-US" sz="2000" b="1" dirty="0"/>
              <a:t>Inventory Insights</a:t>
            </a:r>
            <a:r>
              <a:rPr lang="en-US" sz="2000" dirty="0"/>
              <a:t>: Analyze which pizza sizes, categories, and ingredients are most popular.</a:t>
            </a:r>
          </a:p>
          <a:p>
            <a:r>
              <a:rPr lang="en-US" sz="2000" b="1" dirty="0"/>
              <a:t>Time-Based Analysis</a:t>
            </a:r>
            <a:r>
              <a:rPr lang="en-US" sz="2000" dirty="0"/>
              <a:t>: Understand peak order </a:t>
            </a:r>
            <a:r>
              <a:rPr lang="en-US" sz="2000" dirty="0" smtClean="0"/>
              <a:t>month </a:t>
            </a:r>
            <a:r>
              <a:rPr lang="en-US" sz="2000" dirty="0"/>
              <a:t>and dates, enabling businesses to optimize delivery and staffing.</a:t>
            </a:r>
          </a:p>
          <a:p>
            <a:r>
              <a:rPr lang="en-US" sz="2000" b="1" dirty="0"/>
              <a:t>Customer Preferences</a:t>
            </a:r>
            <a:r>
              <a:rPr lang="en-US" sz="2000" dirty="0"/>
              <a:t>: Gain insights into the most popular pizza names and categories to enhance menu offerings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81299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Dataset Explanation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17899" y="1138424"/>
            <a:ext cx="7482545" cy="5344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Dataset contains 48620 Rows and 12 columns.</a:t>
            </a:r>
          </a:p>
          <a:p>
            <a:r>
              <a:rPr lang="en-US" sz="2000" dirty="0" smtClean="0"/>
              <a:t>Pizza id</a:t>
            </a:r>
          </a:p>
          <a:p>
            <a:r>
              <a:rPr lang="en-US" sz="2000" dirty="0" smtClean="0"/>
              <a:t>Order id</a:t>
            </a:r>
          </a:p>
          <a:p>
            <a:r>
              <a:rPr lang="en-US" sz="2000" dirty="0" smtClean="0"/>
              <a:t>Pizza name id</a:t>
            </a:r>
          </a:p>
          <a:p>
            <a:r>
              <a:rPr lang="en-US" sz="2000" dirty="0" smtClean="0"/>
              <a:t>Quantity</a:t>
            </a:r>
          </a:p>
          <a:p>
            <a:r>
              <a:rPr lang="en-US" sz="2000" dirty="0" smtClean="0"/>
              <a:t>Order date</a:t>
            </a:r>
          </a:p>
          <a:p>
            <a:r>
              <a:rPr lang="en-US" sz="2000" dirty="0" smtClean="0"/>
              <a:t>Order time</a:t>
            </a:r>
          </a:p>
          <a:p>
            <a:r>
              <a:rPr lang="en-US" sz="2000" dirty="0" smtClean="0"/>
              <a:t>Unit price</a:t>
            </a:r>
          </a:p>
          <a:p>
            <a:r>
              <a:rPr lang="en-US" sz="2000" dirty="0" smtClean="0"/>
              <a:t>Total price</a:t>
            </a:r>
          </a:p>
          <a:p>
            <a:r>
              <a:rPr lang="en-US" sz="2000" dirty="0" smtClean="0"/>
              <a:t>Pizza size</a:t>
            </a:r>
          </a:p>
          <a:p>
            <a:r>
              <a:rPr lang="en-US" sz="2000" dirty="0" smtClean="0"/>
              <a:t>Pizza category</a:t>
            </a:r>
          </a:p>
          <a:p>
            <a:r>
              <a:rPr lang="en-US" sz="2000" dirty="0" smtClean="0"/>
              <a:t>Pizza ingredients</a:t>
            </a:r>
          </a:p>
          <a:p>
            <a:r>
              <a:rPr lang="en-US" sz="2000" dirty="0" smtClean="0"/>
              <a:t>Pizza Name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653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Dataset Preview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807" y="2207360"/>
            <a:ext cx="8534647" cy="3206805"/>
          </a:xfrm>
        </p:spPr>
      </p:pic>
    </p:spTree>
    <p:extLst>
      <p:ext uri="{BB962C8B-B14F-4D97-AF65-F5344CB8AC3E}">
        <p14:creationId xmlns:p14="http://schemas.microsoft.com/office/powerpoint/2010/main" val="42164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SQL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View Dataset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Total Revenue</a:t>
            </a:r>
          </a:p>
          <a:p>
            <a:r>
              <a:rPr lang="en-US" dirty="0">
                <a:solidFill>
                  <a:schemeClr val="tx1"/>
                </a:solidFill>
              </a:rPr>
              <a:t>Average price order per </a:t>
            </a:r>
            <a:r>
              <a:rPr lang="en-US" dirty="0" smtClean="0">
                <a:solidFill>
                  <a:schemeClr val="tx1"/>
                </a:solidFill>
              </a:rPr>
              <a:t>order id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Total Pizza Sold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Total Orders</a:t>
            </a:r>
          </a:p>
          <a:p>
            <a:r>
              <a:rPr lang="en-US" dirty="0">
                <a:solidFill>
                  <a:schemeClr val="tx1"/>
                </a:solidFill>
              </a:rPr>
              <a:t>Average Pizza per </a:t>
            </a:r>
            <a:r>
              <a:rPr lang="en-US" dirty="0" smtClean="0">
                <a:solidFill>
                  <a:schemeClr val="tx1"/>
                </a:solidFill>
              </a:rPr>
              <a:t>order</a:t>
            </a:r>
          </a:p>
          <a:p>
            <a:r>
              <a:rPr lang="en-US" dirty="0">
                <a:solidFill>
                  <a:schemeClr val="tx1"/>
                </a:solidFill>
              </a:rPr>
              <a:t>Total pizza order per </a:t>
            </a:r>
            <a:r>
              <a:rPr lang="en-US" dirty="0" smtClean="0">
                <a:solidFill>
                  <a:schemeClr val="tx1"/>
                </a:solidFill>
              </a:rPr>
              <a:t>month</a:t>
            </a:r>
          </a:p>
          <a:p>
            <a:r>
              <a:rPr lang="en-US" dirty="0">
                <a:solidFill>
                  <a:schemeClr val="tx1"/>
                </a:solidFill>
              </a:rPr>
              <a:t>Total pizza order </a:t>
            </a:r>
            <a:r>
              <a:rPr lang="en-US" dirty="0" smtClean="0">
                <a:solidFill>
                  <a:schemeClr val="tx1"/>
                </a:solidFill>
              </a:rPr>
              <a:t>per Size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Total Pizza order per Day</a:t>
            </a:r>
          </a:p>
          <a:p>
            <a:r>
              <a:rPr lang="en-US" dirty="0">
                <a:solidFill>
                  <a:schemeClr val="tx1"/>
                </a:solidFill>
              </a:rPr>
              <a:t>Which pizza sold </a:t>
            </a:r>
            <a:r>
              <a:rPr lang="en-US" dirty="0" smtClean="0">
                <a:solidFill>
                  <a:schemeClr val="tx1"/>
                </a:solidFill>
              </a:rPr>
              <a:t>most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3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View dataset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720" y="1443835"/>
            <a:ext cx="2095792" cy="97168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564" y="3581705"/>
            <a:ext cx="7015280" cy="20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Total Revenue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015" y="1443834"/>
            <a:ext cx="4123035" cy="1275633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3885" y="3429000"/>
            <a:ext cx="3206805" cy="196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8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311</Words>
  <Application>Microsoft Office PowerPoint</Application>
  <PresentationFormat>On-screen Show 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Pizza Sales Analysis using SQL</vt:lpstr>
      <vt:lpstr>INDEX</vt:lpstr>
      <vt:lpstr>Introduction</vt:lpstr>
      <vt:lpstr>Objective</vt:lpstr>
      <vt:lpstr>Dataset Explanation</vt:lpstr>
      <vt:lpstr>Dataset Preview</vt:lpstr>
      <vt:lpstr>SQL Queries</vt:lpstr>
      <vt:lpstr>View dataset</vt:lpstr>
      <vt:lpstr>Total Revenue</vt:lpstr>
      <vt:lpstr>Average price order per order_id</vt:lpstr>
      <vt:lpstr>Total Pizza Sold</vt:lpstr>
      <vt:lpstr>Total Orders</vt:lpstr>
      <vt:lpstr>Average Pizza per order</vt:lpstr>
      <vt:lpstr>Total pizza order per month</vt:lpstr>
      <vt:lpstr>Total pizza order per size</vt:lpstr>
      <vt:lpstr>Total pizza order per day</vt:lpstr>
      <vt:lpstr>Which pizza sold most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HP</cp:lastModifiedBy>
  <cp:revision>29</cp:revision>
  <dcterms:created xsi:type="dcterms:W3CDTF">2013-08-21T19:17:07Z</dcterms:created>
  <dcterms:modified xsi:type="dcterms:W3CDTF">2025-04-17T08:00:49Z</dcterms:modified>
</cp:coreProperties>
</file>