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93a5dee3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93a5dee3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93a5dee3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93a5dee3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3a5dee3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3a5dee3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93a5dee3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93a5dee3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3a5dee3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3a5dee3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Malware Attack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Akhil Manoj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ackground Information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Malware attack- cyberattack where malicious software executes unauthorized actions on the victim's system</a:t>
            </a:r>
            <a:endParaRPr sz="1600"/>
          </a:p>
          <a:p>
            <a:pPr indent="-330200" lvl="0" marL="457200" rtl="0" algn="l">
              <a:spcBef>
                <a:spcPts val="0"/>
              </a:spcBef>
              <a:spcAft>
                <a:spcPts val="0"/>
              </a:spcAft>
              <a:buSzPts val="1600"/>
              <a:buChar char="●"/>
            </a:pPr>
            <a:r>
              <a:rPr lang="en" sz="1600"/>
              <a:t>I will be using a shell script that the user will run on their device that will encrypt their files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and run a Linux virtual machine that will act as the victims device that will be the target of the attack</a:t>
            </a:r>
            <a:endParaRPr/>
          </a:p>
          <a:p>
            <a:pPr indent="-311150" lvl="0" marL="457200" rtl="0" algn="l">
              <a:spcBef>
                <a:spcPts val="0"/>
              </a:spcBef>
              <a:spcAft>
                <a:spcPts val="0"/>
              </a:spcAft>
              <a:buSzPts val="1300"/>
              <a:buChar char="●"/>
            </a:pPr>
            <a:r>
              <a:rPr lang="en"/>
              <a:t>Create a shell script that when run on the users device, will execute a python script that </a:t>
            </a:r>
            <a:r>
              <a:rPr lang="en"/>
              <a:t>will encrypt all the files on the users current directory </a:t>
            </a:r>
            <a:endParaRPr/>
          </a:p>
          <a:p>
            <a:pPr indent="-298450" lvl="1" marL="914400" rtl="0" algn="l">
              <a:spcBef>
                <a:spcPts val="0"/>
              </a:spcBef>
              <a:spcAft>
                <a:spcPts val="0"/>
              </a:spcAft>
              <a:buSzPts val="1100"/>
              <a:buChar char="○"/>
            </a:pPr>
            <a:r>
              <a:rPr lang="en"/>
              <a:t>The script should delete the python file after it has been execute and also delete itself after the script has been fully run as well </a:t>
            </a:r>
            <a:endParaRPr/>
          </a:p>
          <a:p>
            <a:pPr indent="-298450" lvl="1" marL="914400" rtl="0" algn="l">
              <a:spcBef>
                <a:spcPts val="0"/>
              </a:spcBef>
              <a:spcAft>
                <a:spcPts val="0"/>
              </a:spcAft>
              <a:buSzPts val="1100"/>
              <a:buChar char="○"/>
            </a:pPr>
            <a:r>
              <a:rPr lang="en"/>
              <a:t>The script will also create a readme text file that the victim can read to figure out how to get their file decrypted</a:t>
            </a:r>
            <a:endParaRPr/>
          </a:p>
          <a:p>
            <a:pPr indent="-311150" lvl="0" marL="457200" rtl="0" algn="l">
              <a:spcBef>
                <a:spcPts val="0"/>
              </a:spcBef>
              <a:spcAft>
                <a:spcPts val="0"/>
              </a:spcAft>
              <a:buSzPts val="1300"/>
              <a:buChar char="●"/>
            </a:pPr>
            <a:r>
              <a:rPr lang="en"/>
              <a:t>Create a shell script to decrypt the files on the users device after it has been executed</a:t>
            </a:r>
            <a:endParaRPr/>
          </a:p>
          <a:p>
            <a:pPr indent="-298450" lvl="1" marL="914400" rtl="0" algn="l">
              <a:spcBef>
                <a:spcPts val="0"/>
              </a:spcBef>
              <a:spcAft>
                <a:spcPts val="0"/>
              </a:spcAft>
              <a:buSzPts val="1100"/>
              <a:buChar char="○"/>
            </a:pPr>
            <a:r>
              <a:rPr lang="en"/>
              <a:t>The script should delete itself after it has finished executing all of the commands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Details of the approach</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Shell script will be able to execute on the users device without them having to run the command themselves through terminal</a:t>
            </a:r>
            <a:endParaRPr/>
          </a:p>
          <a:p>
            <a:pPr indent="-311150" lvl="0" marL="457200" rtl="0" algn="l">
              <a:spcBef>
                <a:spcPts val="0"/>
              </a:spcBef>
              <a:spcAft>
                <a:spcPts val="0"/>
              </a:spcAft>
              <a:buSzPts val="1300"/>
              <a:buChar char="●"/>
            </a:pPr>
            <a:r>
              <a:rPr lang="en"/>
              <a:t>The python script </a:t>
            </a:r>
            <a:r>
              <a:rPr lang="en"/>
              <a:t>will </a:t>
            </a:r>
            <a:r>
              <a:rPr lang="en"/>
              <a:t>use the cryptography package, specifically the fernet module, to </a:t>
            </a:r>
            <a:r>
              <a:rPr lang="en"/>
              <a:t>encrypt</a:t>
            </a:r>
            <a:r>
              <a:rPr lang="en"/>
              <a:t> the </a:t>
            </a:r>
            <a:r>
              <a:rPr lang="en"/>
              <a:t>contents of each of the files </a:t>
            </a:r>
            <a:endParaRPr/>
          </a:p>
          <a:p>
            <a:pPr indent="-311150" lvl="0" marL="457200" rtl="0" algn="l">
              <a:spcBef>
                <a:spcPts val="0"/>
              </a:spcBef>
              <a:spcAft>
                <a:spcPts val="0"/>
              </a:spcAft>
              <a:buSzPts val="1300"/>
              <a:buChar char="●"/>
            </a:pPr>
            <a:r>
              <a:rPr lang="en"/>
              <a:t>The first script should encrypt the users files and provided instructions via the readme.txt file to decrypt them</a:t>
            </a:r>
            <a:endParaRPr/>
          </a:p>
          <a:p>
            <a:pPr indent="-311150" lvl="0" marL="457200" rtl="0" algn="l">
              <a:spcBef>
                <a:spcPts val="0"/>
              </a:spcBef>
              <a:spcAft>
                <a:spcPts val="0"/>
              </a:spcAft>
              <a:buSzPts val="1300"/>
              <a:buChar char="●"/>
            </a:pPr>
            <a:r>
              <a:rPr lang="en"/>
              <a:t>The second script will decrypt the files on the users device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of tasks with their descriptions</a:t>
            </a:r>
            <a:endParaRPr/>
          </a:p>
        </p:txBody>
      </p:sp>
      <p:sp>
        <p:nvSpPr>
          <p:cNvPr id="159" name="Google Shape;159;p17"/>
          <p:cNvSpPr txBox="1"/>
          <p:nvPr>
            <p:ph idx="1" type="body"/>
          </p:nvPr>
        </p:nvSpPr>
        <p:spPr>
          <a:xfrm>
            <a:off x="1297500" y="1374600"/>
            <a:ext cx="7038900" cy="34815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AutoNum type="arabicPeriod"/>
            </a:pPr>
            <a:r>
              <a:rPr lang="en" sz="1400"/>
              <a:t>Creating the </a:t>
            </a:r>
            <a:r>
              <a:rPr lang="en" sz="1400"/>
              <a:t>virtual</a:t>
            </a:r>
            <a:r>
              <a:rPr lang="en" sz="1400"/>
              <a:t> environment</a:t>
            </a:r>
            <a:endParaRPr sz="1400"/>
          </a:p>
          <a:p>
            <a:pPr indent="-304800" lvl="1" marL="914400" rtl="0" algn="l">
              <a:lnSpc>
                <a:spcPct val="105000"/>
              </a:lnSpc>
              <a:spcBef>
                <a:spcPts val="0"/>
              </a:spcBef>
              <a:spcAft>
                <a:spcPts val="0"/>
              </a:spcAft>
              <a:buSzPts val="1200"/>
              <a:buAutoNum type="alphaLcPeriod"/>
            </a:pPr>
            <a:r>
              <a:rPr lang="en" sz="1200"/>
              <a:t>Will run a Ubuntu Linux Virtual Machine via </a:t>
            </a:r>
            <a:r>
              <a:rPr lang="en" sz="1200"/>
              <a:t>VMWare</a:t>
            </a:r>
            <a:r>
              <a:rPr lang="en" sz="1200"/>
              <a:t> Fusion to emulate the victim’s device </a:t>
            </a:r>
            <a:endParaRPr sz="1200"/>
          </a:p>
          <a:p>
            <a:pPr indent="-317500" lvl="0" marL="457200" rtl="0" algn="l">
              <a:lnSpc>
                <a:spcPct val="105000"/>
              </a:lnSpc>
              <a:spcBef>
                <a:spcPts val="0"/>
              </a:spcBef>
              <a:spcAft>
                <a:spcPts val="0"/>
              </a:spcAft>
              <a:buSzPts val="1400"/>
              <a:buAutoNum type="arabicPeriod"/>
            </a:pPr>
            <a:r>
              <a:rPr lang="en" sz="1400"/>
              <a:t>Create the python file to encrypt the data</a:t>
            </a:r>
            <a:endParaRPr sz="1400"/>
          </a:p>
          <a:p>
            <a:pPr indent="-304800" lvl="1" marL="914400" rtl="0" algn="l">
              <a:lnSpc>
                <a:spcPct val="105000"/>
              </a:lnSpc>
              <a:spcBef>
                <a:spcPts val="0"/>
              </a:spcBef>
              <a:spcAft>
                <a:spcPts val="0"/>
              </a:spcAft>
              <a:buSzPts val="1200"/>
              <a:buAutoNum type="alphaLcPeriod"/>
            </a:pPr>
            <a:r>
              <a:rPr lang="en" sz="1200"/>
              <a:t>Python file will use the Fernet module in the Cryptography package to encrypt the files on the victims device</a:t>
            </a:r>
            <a:endParaRPr sz="1200"/>
          </a:p>
          <a:p>
            <a:pPr indent="-317500" lvl="0" marL="457200" rtl="0" algn="l">
              <a:lnSpc>
                <a:spcPct val="105000"/>
              </a:lnSpc>
              <a:spcBef>
                <a:spcPts val="0"/>
              </a:spcBef>
              <a:spcAft>
                <a:spcPts val="0"/>
              </a:spcAft>
              <a:buSzPts val="1400"/>
              <a:buAutoNum type="arabicPeriod"/>
            </a:pPr>
            <a:r>
              <a:rPr lang="en" sz="1400"/>
              <a:t>Create the shell script to run the python file</a:t>
            </a:r>
            <a:endParaRPr sz="1400"/>
          </a:p>
          <a:p>
            <a:pPr indent="-304800" lvl="1" marL="914400" rtl="0" algn="l">
              <a:lnSpc>
                <a:spcPct val="105000"/>
              </a:lnSpc>
              <a:spcBef>
                <a:spcPts val="0"/>
              </a:spcBef>
              <a:spcAft>
                <a:spcPts val="0"/>
              </a:spcAft>
              <a:buSzPts val="1200"/>
              <a:buAutoNum type="alphaLcPeriod"/>
            </a:pPr>
            <a:r>
              <a:rPr lang="en" sz="1200"/>
              <a:t>Shell script will create the python file, run a command to execute the file, then delete the file and itself</a:t>
            </a:r>
            <a:endParaRPr sz="1200"/>
          </a:p>
          <a:p>
            <a:pPr indent="-304800" lvl="1" marL="914400" rtl="0" algn="l">
              <a:lnSpc>
                <a:spcPct val="105000"/>
              </a:lnSpc>
              <a:spcBef>
                <a:spcPts val="0"/>
              </a:spcBef>
              <a:spcAft>
                <a:spcPts val="0"/>
              </a:spcAft>
              <a:buSzPts val="1200"/>
              <a:buAutoNum type="alphaLcPeriod"/>
            </a:pPr>
            <a:r>
              <a:rPr lang="en" sz="1200"/>
              <a:t>The script will leave a readme file for the victim to read afterwards</a:t>
            </a:r>
            <a:endParaRPr sz="1200"/>
          </a:p>
          <a:p>
            <a:pPr indent="-317500" lvl="0" marL="457200" rtl="0" algn="l">
              <a:lnSpc>
                <a:spcPct val="105000"/>
              </a:lnSpc>
              <a:spcBef>
                <a:spcPts val="0"/>
              </a:spcBef>
              <a:spcAft>
                <a:spcPts val="0"/>
              </a:spcAft>
              <a:buSzPts val="1400"/>
              <a:buAutoNum type="arabicPeriod"/>
            </a:pPr>
            <a:r>
              <a:rPr lang="en" sz="1400"/>
              <a:t>Create the shell script to decrypt the files </a:t>
            </a:r>
            <a:endParaRPr sz="1400"/>
          </a:p>
          <a:p>
            <a:pPr indent="-304800" lvl="1" marL="914400" rtl="0" algn="l">
              <a:lnSpc>
                <a:spcPct val="105000"/>
              </a:lnSpc>
              <a:spcBef>
                <a:spcPts val="0"/>
              </a:spcBef>
              <a:spcAft>
                <a:spcPts val="0"/>
              </a:spcAft>
              <a:buSzPts val="1200"/>
              <a:buAutoNum type="alphaLcPeriod"/>
            </a:pPr>
            <a:r>
              <a:rPr lang="en" sz="1200"/>
              <a:t>Shell script will run the same way as the first but will decrypt all the files instead of encrypting them using Fernet as before </a:t>
            </a:r>
            <a:endParaRPr sz="1200"/>
          </a:p>
          <a:p>
            <a:pPr indent="-317500" lvl="0" marL="457200" rtl="0" algn="l">
              <a:lnSpc>
                <a:spcPct val="105000"/>
              </a:lnSpc>
              <a:spcBef>
                <a:spcPts val="0"/>
              </a:spcBef>
              <a:spcAft>
                <a:spcPts val="0"/>
              </a:spcAft>
              <a:buSzPts val="1400"/>
              <a:buAutoNum type="arabicPeriod"/>
            </a:pPr>
            <a:r>
              <a:rPr lang="en" sz="1400"/>
              <a:t>Run simulation on virtual machine </a:t>
            </a:r>
            <a:endParaRPr sz="1400"/>
          </a:p>
          <a:p>
            <a:pPr indent="-304800" lvl="1" marL="914400" rtl="0" algn="l">
              <a:lnSpc>
                <a:spcPct val="105000"/>
              </a:lnSpc>
              <a:spcBef>
                <a:spcPts val="0"/>
              </a:spcBef>
              <a:spcAft>
                <a:spcPts val="0"/>
              </a:spcAft>
              <a:buSzPts val="1200"/>
              <a:buAutoNum type="alphaLcPeriod"/>
            </a:pPr>
            <a:r>
              <a:rPr lang="en" sz="1200"/>
              <a:t>Run the scripts on the virtual machine with test files to show the files being encrypted and decrypted </a:t>
            </a:r>
            <a:endParaRPr sz="1200"/>
          </a:p>
          <a:p>
            <a:pPr indent="0" lvl="0" marL="457200" rtl="0" algn="l">
              <a:lnSpc>
                <a:spcPct val="105000"/>
              </a:lnSpc>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Results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results of running the encryption shell script on the victim virtual machine are shown below. The screenshot on the left shows three files in the downloads directory of the victim machine and the picture on the right shows those same fies with the ReadMe file that was added to the </a:t>
            </a:r>
            <a:r>
              <a:rPr lang="en"/>
              <a:t>directory after the script was run on it. </a:t>
            </a:r>
            <a:endParaRPr/>
          </a:p>
        </p:txBody>
      </p:sp>
      <p:pic>
        <p:nvPicPr>
          <p:cNvPr id="166" name="Google Shape;166;p18"/>
          <p:cNvPicPr preferRelativeResize="0"/>
          <p:nvPr/>
        </p:nvPicPr>
        <p:blipFill>
          <a:blip r:embed="rId3">
            <a:alphaModFix/>
          </a:blip>
          <a:stretch>
            <a:fillRect/>
          </a:stretch>
        </p:blipFill>
        <p:spPr>
          <a:xfrm>
            <a:off x="114325" y="2839750"/>
            <a:ext cx="4511500" cy="1992901"/>
          </a:xfrm>
          <a:prstGeom prst="rect">
            <a:avLst/>
          </a:prstGeom>
          <a:noFill/>
          <a:ln>
            <a:noFill/>
          </a:ln>
        </p:spPr>
      </p:pic>
      <p:pic>
        <p:nvPicPr>
          <p:cNvPr id="167" name="Google Shape;167;p18"/>
          <p:cNvPicPr preferRelativeResize="0"/>
          <p:nvPr/>
        </p:nvPicPr>
        <p:blipFill>
          <a:blip r:embed="rId4">
            <a:alphaModFix/>
          </a:blip>
          <a:stretch>
            <a:fillRect/>
          </a:stretch>
        </p:blipFill>
        <p:spPr>
          <a:xfrm>
            <a:off x="4716726" y="2654875"/>
            <a:ext cx="4332124" cy="248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