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63" r:id="rId8"/>
    <p:sldId id="264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19:05:39.9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1 154,'59'0,"1"0,1 0,2 0,5 0,2 0,4 0,1 0,0 0,-1 0,-13 0,-1 0,-8 0,-1 0,38 0,-11 0,4 0,-21 0,-7 0,-3 0,4-2,3-1,5 1,6-2,4 1,0 0,-4 1,-2-1,-5 0,-1-2,1-2,1 1,5-1,6 1,7-1,8 1,5 2,-1 0,-1-2,-2-2,-4-1,0-1,-4 1,-3 2,-10 2,-15 2,-16 2,-15 1,-10-2,2 0,7 0,22 1,21-2,19 0,6 0,-1 1,-10 2,-17 0,-14 0,-15 0,-10 0,-6 0,-2 0,11 0,6 0,16 0,3 2,3 0,3 1,-1-1,-2-2,-1 0,3 1,1 2,1 0,-1 1,1-1,10 0,13 1,12 2,-43-3,1 0,48 5,-7-4,-14-1,-16 1,-19-2,-13 0,-10 0,-8-2,10 0,10 0,18 2,8 1,-2-1,-13 0,-11-2,-14 0,-7 0,8 0,-7 0,8 0,-5 0,-2 0,8 0,-9 0,6 0,-2 0,-2 0,6 0,-7-1,3-1,-1-1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19:05:44.9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62,'50'0,"2"0,-9 2,18 1,19-1,-6 1,10-3,7 0,4 0,-40 0,1 0,-5 0,-2 0,48 0,-4 0,-4 0,-5 0,-7 0,-4 0,-3-2,2-1,3-2,5 0,2 2,-2-2,-7 2,-7 1,-13 0,-11 2,-11-2,-10 0,-5 0,-2-3,8 2,1-2,14 0,1 1,3 0,0-1,-7 3,-7 0,-7 2,-6 0,1 0,1 0,-1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19:05:49.1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1 109,'81'0,"3"0,-15 0,9 0,5 0,-14 0,-2 0,2 0,3 0,11 0,-7 0,-6 0,-7 0,-6 0,-3 0,3 0,5 0,5 0,3 0,-8 0,-12 0,-14 0,-12 0,-5 0,-4 0,5 0,5 0,8 0,5 0,2 0,1 0,-1 0,0 0,-2 0,-2 0,-4 0,-6 0,-8 0,-6 0,3 0,2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19:05:55.0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1,'94'0,"-33"0,4 0,21 0,4 0,-22 0,2 0,0 0,1 0,1 0,-3 0,16 0,-4 0,-7-1,-1 2,-9 0,-1 1,-5 2,-1 2,4 0,-2 2,25 9,-15-1,-7-6,-7-5,-8-2,-9-2,-12 2,-12-1,-5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19:05:56.9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4,'63'0,"-11"0,-31 0,-5 0,-2 0,8 0,17 0,12 0,5 0,-7 0,-16 0,-11 0,-8 0,2 2,0 0,6 0,4 2,-3-2,1 2,-7 1,-3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4T19:06:12.7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191 52,'40'20,"-4"0,-20-5,0 1,-1 1,-2-3,0 1,0 0,1 0,4 1,3-4,11-3,15-5,20-2,20-1,-35-1,2 0,6 0,1 0,4 0,0 0,0 0,1 0,-2 0,0 0,0 0,0 0,0 0,1 0,-2 0,1 0,-2 0,0 0,-4 0,-1 0,-6 0,-1 0,38 0,-13 0,-8 0,-1 0,1 0,4 0,2 0,2 0,2 0,-1 0,-3 0,-1 0,1-2,0-1,7-2,7-2,11-2,-43 4,1-1,2 1,0-1,2 0,-1-1,0 0,-1 0,-4 0,0-1,-2 1,-2 1,46-5,-4 2,-3 2,-3 1,-3-1,0 1,5-2,-35 4,2 0,9-1,2 0,12 0,4 0,12 0,3 0,-29 2,1 0,1 0,3 0,1 1,0 0,2-1,0-1,0 2,-4-1,1 2,-2-1,-2 0,-2 1,0 0,26-1,-4 1,-12 1,-3 0,-10 0,-3 0,-9 0,-2 0,35 0,-6 0,3 0,-32 2,2-1,10 1,3 0,9-1,3 1,10 0,2-1,5-1,0 0,-4 0,-1 0,-5 0,-3 0,-12 0,-5 0,31 0,-28 0,-31 0,-19 0,-7 0,6 0,3 0,23 0,18 0,22 0,17 0,-48 0,-1 0,41 0,-20 0,-24 0,-18 0,-11 0,-8 0,10 0,-7 0,14 0,-3 0,6 0,2 0,-5 0,-10 1,-69 1,25 0,-69-1,45-1,-12 0,6 0,6 0,-5 0,-17 0,24 0,-5 0,-16 0,-4 0,-9 1,-2 0,-6 0,-1 1,2 0,1 1,8 0,2 0,6-1,2 0,8 0,2-1,4-1,2 0,4 0,1 0,-47 0,-2 0,-1 0,48 0,-1 0,-3 0,0 0,0 0,-2 0,-5 0,-3 0,-3 0,-2 0,-2 0,0 0,-3 0,0 0,-1 0,0 0,2 0,1 0,1 0,1 0,1 0,1 0,3 0,1 0,-2 0,0 0,4 0,1 0,3 0,2 0,4 0,2 0,-43 0,9 0,5 0,-5 0,-7 0,42 0,-2 0,-4 0,0 0,-3 0,1 0,-1 0,0 0,1 0,0 0,3 0,1 0,3 0,1 0,-48 0,2 0,-1-3,47 2,0-2,0 0,-1-1,0 0,-1 0,-1 0,0 0,-2 1,0 0,-4 1,0 0,-1 1,-1 0,-2 0,1 1,1 0,0 0,2 0,0 0,0 0,1 0,-1 0,0 0,0 0,0 0,1 0,0 0,2 0,2 0,-45 0,14 0,14 0,13 0,9 0,5 0,2-2,-1 0,-5-1,-5 1,-7 2,-13 0,-8 0,-2 0,0 0,9 0,9 0,12 0,13 0,11 0,7 0,6 0,2 0,-1 0,-2 0,-7 0,-11 0,-11 2,-11 2,-6 3,5 3,10-1,15-2,14-1,10 0,7 15,7-6,5 12,2-11,1-2,0 0,-2-1,1 1,-2 1,-3-1,4 2,-3-3,3 3,-1-2,1 2,0 2,1 0,0 0,-1-4,1-2,0-3,4-3,2-2,2-2,0-2,-1 0,3 0,8 0,11 0,12 0,16 2,21 5,-38-1,3 0,6 2,1 0,7 1,0 0,4-1,0-1,3-1,1 0,6-1,1-2,2 1,1-1,3 1,2-1,3 0,1 0,2-1,1-1,-29 0,1-1,1 0,2 1,2-1,0-1,1 2,2-1,-1-1,0 1,0-1,0 0,-2-2,0 0,-1-1,27-2,-3-1,-9-1,-3 0,-7 1,-3 1,-7 1,-1 2,-2 0,-1 0,-5 2,-2-1,-6 1,-1 0,40 1,1 0,-41 0,2 0,10 0,4 0,13 0,6 0,11 0,4 0,-25 0,2 0,1 0,8-1,2 0,1 0,3-2,2 1,0-1,-20 0,0 0,1 0,-2 0,20-2,-1 0,-2 0,-7 0,-3 1,-2-1,-9 1,-2 0,-4 1,14-2,-6 1,-11 1,-5 1,21-1,-28 1,-16 2,-11 0,0 0,8 0,21 0,33 0,-26 0,5 0,9 0,4 0,8 0,2 0,3 0,-1 0,-3 0,-2 0,-7 0,-4 0,-12 0,-5 0,28 0,-26 0,-14 0,-7 0,2 0,13 0,25 0,-27 0,3 0,9 1,2-2,8 0,0 0,1-2,-1 0,0 0,-2 0,-8-1,-3 2,34-1,-32 3,-23 0,-19 2,-62 16,14-10,-49 13,30-13,-12 4,-19 3,30-5,-4 0,-13 0,-5 0,-9-1,-3 1,-10 0,-3-1,28-3,0 0,-1 0,-1-1,-1 0,0-1,-1 1,-2-1,1 0,-2-1,-1-1,0 0,-2 0,-2-1,0 0,-2 0,-1 0,0 0,-2-1,0 0,0 0,0 0,-1-1,1 2,2-1,1 1,0 1,3-1,0 0,1 0,2 1,1-1,-1 0,1 0,0 0,0 0,0-1,0 0,-1 0,1 0,0 0,1 0,0 0,0 0,1 0,1-1,0 0,0 0,-2-2,0-1,1 0,-1 0,1-1,0-1,3 1,1-1,0 0,1 1,1-1,0 2,-30-2,1 0,3 0,2 0,3 0,1 0,3 0,2-1,5 1,1-1,3 2,0 1,3 0,1 1,5 2,1 0,0 1,0 0,2 0,0 0,4 0,0 0,4 0,1 0,-40 0,11 0,10 0,9 0,2 0,-1 0,-5 0,-5 0,-4 0,-4 0,1 0,0 0,3 0,0 0,-2 0,2 0,3 0,5 0,6 0,6 0,8 0,4 0,2 0,0 0,-4 0,-2 0,-1 0,-2 0,-3 0,-1 0,0 0,2 0,5 1,7 1,6 0,4 0,3-1,6-1,3 0,6 0,61 0,-2 0,13 0,6 0,30 0,-29 1,6 1,20 2,6 2,-21 0,2 0,5 1,-7-1,3 1,3 0,0 0,6 0,1 1,1-1,2-1,3 0,2 0,1-1,0-1,-17-1,1 0,0-1,0 0,0 0,0-1,1 0,-1 0,0-1,0 1,-2-1,-1 0,0 0,0 0,-1 0,16 0,-2 0,0 0,-1 0,-6 0,0 0,-2 0,0 0,-5 0,0 0,-1 0,-1 0,22 0,-2 0,0 0,-2 0,-1 0,-1 0,0 0,-2 0,0 0,-4 0,0 0,-2 0,0 0,-1 0,-2 0,-5 0,-1 0,-1 0,-5 0,-2 0,0 0,28 0,-1 0,-5 0,0 0,-1 0,2 0,1 0,0 0,3 0,2 0,-29 0,1 0,0 0,4 0,1 0,0 0,1 0,0 0,0 0,-5 0,0 0,-1 0,28 0,-3 0,-9 0,-4 0,-12 0,-3 0,-9 0,-3 0,30 0,-20 0,-3 0,15 0,22 0,-38 0,4 0,7 0,1 0,3 0,0 0,-2 0,-1 0,-8 0,-3 0,33 0,-33 0,-25 0,-16 1,-11 1,20 0,4-1,34 0,5-1,3 0,-11 0,-19 0,-15 0,-13 0,-5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3492-915D-DF8C-6379-F0FCE25CE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937CD-BD27-6239-2E4D-05435DBC5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349B-30B5-FFAE-5453-E4CC36BD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91C8-C9EE-7A4C-87A3-9F87A15E379B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125A7-F1E4-D527-7DFF-9CF5C2AF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42DE5-8EA7-4F80-7073-DCFBF4AF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89-6C30-9246-804B-DC2C7C44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2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BFC5-EF95-FCD7-3B1A-AE5237C6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356FB-808B-07D9-BB5F-A2E92F5B8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19D0E-8BE9-62D4-B18F-80598326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91C8-C9EE-7A4C-87A3-9F87A15E379B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8B6A3-98E7-752F-FBF7-C27528D7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A832D-C37E-8CFF-7FB0-2E1B3A8E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89-6C30-9246-804B-DC2C7C44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4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84295-701B-3A79-1A33-B93EAAF08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181B3-1736-7B0D-516C-0B4AE7D0B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FE89D-2B37-0802-1AB5-58CE306D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91C8-C9EE-7A4C-87A3-9F87A15E379B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7D524-E20D-BEAA-5FC4-76EAD66E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62295-5B96-3576-6E9A-84CBB120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89-6C30-9246-804B-DC2C7C44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9802-BDC1-E1CF-1EC6-65BC9D99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8CD8-1FD7-2FD1-EF76-6FE39750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A5DFD-0F33-8133-EFC6-A2F93972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91C8-C9EE-7A4C-87A3-9F87A15E379B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9B923-4180-2B15-EB6A-2E729BB3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F3E28-F53C-62B2-5EA0-A8F80711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89-6C30-9246-804B-DC2C7C44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37AC-52DA-D7C3-4035-A39A8B8C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E0C21-3395-8ABE-42B1-AF9B7DCB5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3531-24D2-9C37-6F40-F5A3F374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91C8-C9EE-7A4C-87A3-9F87A15E379B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B54E9-756D-4F11-88C3-C737E73D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E3B94-22C7-4EDB-D030-73FB6357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89-6C30-9246-804B-DC2C7C44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1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1DA7-1D4B-B2A4-85FC-CC43113D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5428A-C8E5-2520-ADD5-A412B98BB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B723A-83AE-017D-97E8-BCE4E0F29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4C1B6-C749-012A-A5A5-B0ABEA49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91C8-C9EE-7A4C-87A3-9F87A15E379B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0D87B-3535-FE76-4418-27484F61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BFFA1-2CCB-BEAC-647D-989F9B57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89-6C30-9246-804B-DC2C7C44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513E-C56C-A017-43BA-F371940D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62BF8-6091-FA7A-D86D-D4FC9DC3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408BE-EDEA-59E7-51D8-8169946A8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75F6C-4CD0-4AE6-2193-506A7DB96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96729-B8CB-55A1-391C-25CC6656A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EC3F8-9C41-6A1A-7E64-25AEADB1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91C8-C9EE-7A4C-87A3-9F87A15E379B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EE9D9-0C9C-ED85-09E1-C2FCA9C5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93D49-7531-CBF1-361F-D8C21681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89-6C30-9246-804B-DC2C7C44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1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248C-095C-F457-9D6C-DFC49E75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83612-DA31-569F-6C38-2619FB3D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91C8-C9EE-7A4C-87A3-9F87A15E379B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657B2-528E-6FCC-B7C2-2B493BD8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0076D-6375-4AC9-A2AD-C1B24DD1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89-6C30-9246-804B-DC2C7C44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1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73C59-2968-6D42-FE93-6218691F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91C8-C9EE-7A4C-87A3-9F87A15E379B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96335-60F6-C456-7AF7-05975149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73E1C-B71D-5F41-323D-A3398141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89-6C30-9246-804B-DC2C7C44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7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39B2-FD1E-88F5-D953-4848C904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FE3B-4CAD-2559-ED28-3DC944BB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33A59-E547-5884-C0C6-C4CB6DEC8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47D17-9676-146E-9C71-DA139EC6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91C8-C9EE-7A4C-87A3-9F87A15E379B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EE8A8-21C6-384E-2EF2-69635757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B49C7-EEB2-FE18-4916-DDBBE0B8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89-6C30-9246-804B-DC2C7C44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F6A1-5910-631D-F4D0-A0465F28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EA8DE-392E-A168-C036-6B7E26777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08617-F152-C0EB-129F-B3CCFE28B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C231F-2ACB-92C6-7E8D-11D04F4C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91C8-C9EE-7A4C-87A3-9F87A15E379B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FFF15-96C9-BDB9-7E53-B6CFE8A1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C4EE2-4153-5CEA-C731-7543E71A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5689-6C30-9246-804B-DC2C7C44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9479D-C3C0-C26C-733C-6C9F326E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EE6A4-2EFB-5308-2303-A04FA27F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C84DD-956E-7099-0E0C-95C097AE7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E91C8-C9EE-7A4C-87A3-9F87A15E379B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0D96F-BA95-8BC9-66CF-A3C7DB7F7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82C6-181F-FC66-4E3A-068CD2AA0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95689-6C30-9246-804B-DC2C7C44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3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00.png"/><Relationship Id="rId9" Type="http://schemas.openxmlformats.org/officeDocument/2006/relationships/customXml" Target="../ink/ink4.xml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hilMunjaal/NMT/blob/main/eng_hindi_NMT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7C8A-BEAF-0E28-1B44-D8399F5E1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545" y="521521"/>
            <a:ext cx="9890234" cy="2907479"/>
          </a:xfrm>
        </p:spPr>
        <p:txBody>
          <a:bodyPr/>
          <a:lstStyle/>
          <a:p>
            <a:r>
              <a:rPr lang="en-US" b="1" dirty="0"/>
              <a:t>NEURAL MACHINE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DDDD8-E809-ECD1-D109-D8F51B6A7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427" y="3948878"/>
            <a:ext cx="9144000" cy="250447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English to Hindi</a:t>
            </a:r>
          </a:p>
          <a:p>
            <a:r>
              <a:rPr lang="en-US" b="1" dirty="0"/>
              <a:t>4C. IISc CCE Project</a:t>
            </a:r>
          </a:p>
          <a:p>
            <a:endParaRPr lang="en-US" dirty="0"/>
          </a:p>
          <a:p>
            <a:r>
              <a:rPr lang="en-US" dirty="0"/>
              <a:t>Akhil Munjal</a:t>
            </a:r>
          </a:p>
          <a:p>
            <a:r>
              <a:rPr lang="en-US" dirty="0"/>
              <a:t>Aditi </a:t>
            </a:r>
            <a:r>
              <a:rPr lang="en-US" dirty="0" err="1"/>
              <a:t>Dankar</a:t>
            </a:r>
            <a:endParaRPr lang="en-US" dirty="0"/>
          </a:p>
          <a:p>
            <a:r>
              <a:rPr lang="en-US" dirty="0" err="1"/>
              <a:t>Rakshith</a:t>
            </a:r>
            <a:r>
              <a:rPr lang="en-US" dirty="0"/>
              <a:t> Rao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5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A3A7C8-A35D-6CC4-4AA0-28908E30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780771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75B03D7-6CD3-DEA8-8166-02FAE8F3E12C}"/>
                  </a:ext>
                </a:extLst>
              </p14:cNvPr>
              <p14:cNvContentPartPr/>
              <p14:nvPr/>
            </p14:nvContentPartPr>
            <p14:xfrm>
              <a:off x="6661018" y="1547892"/>
              <a:ext cx="2171880" cy="5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75B03D7-6CD3-DEA8-8166-02FAE8F3E1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7378" y="1440252"/>
                <a:ext cx="22795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5F84A50-044E-6636-3C68-A60026BD01E2}"/>
                  </a:ext>
                </a:extLst>
              </p14:cNvPr>
              <p14:cNvContentPartPr/>
              <p14:nvPr/>
            </p14:nvContentPartPr>
            <p14:xfrm>
              <a:off x="6904018" y="1730052"/>
              <a:ext cx="895680" cy="25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5F84A50-044E-6636-3C68-A60026BD01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0378" y="1622052"/>
                <a:ext cx="10033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2D76E81-D74B-1E37-2F18-494D596EF310}"/>
                  </a:ext>
                </a:extLst>
              </p14:cNvPr>
              <p14:cNvContentPartPr/>
              <p14:nvPr/>
            </p14:nvContentPartPr>
            <p14:xfrm>
              <a:off x="8919658" y="1755972"/>
              <a:ext cx="73548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2D76E81-D74B-1E37-2F18-494D596EF3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66018" y="1647972"/>
                <a:ext cx="843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61B88F5-5A8C-7478-5E66-CC902A1FC1BB}"/>
                  </a:ext>
                </a:extLst>
              </p14:cNvPr>
              <p14:cNvContentPartPr/>
              <p14:nvPr/>
            </p14:nvContentPartPr>
            <p14:xfrm>
              <a:off x="6221098" y="2124252"/>
              <a:ext cx="682560" cy="32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61B88F5-5A8C-7478-5E66-CC902A1FC1B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67458" y="2016252"/>
                <a:ext cx="7902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FDDEDEE-3D09-D5D0-D204-A52C52B7799E}"/>
                  </a:ext>
                </a:extLst>
              </p14:cNvPr>
              <p14:cNvContentPartPr/>
              <p14:nvPr/>
            </p14:nvContentPartPr>
            <p14:xfrm>
              <a:off x="6887818" y="2276172"/>
              <a:ext cx="219960" cy="9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FDDEDEE-3D09-D5D0-D204-A52C52B7799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33818" y="2168172"/>
                <a:ext cx="3276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37A0A14-87DD-0EDE-4746-2976B22756F9}"/>
                  </a:ext>
                </a:extLst>
              </p14:cNvPr>
              <p14:cNvContentPartPr/>
              <p14:nvPr/>
            </p14:nvContentPartPr>
            <p14:xfrm>
              <a:off x="6188338" y="5946012"/>
              <a:ext cx="3763800" cy="201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37A0A14-87DD-0EDE-4746-2976B22756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34338" y="5838012"/>
                <a:ext cx="3871440" cy="4176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94C351D-DDF5-5240-20B0-A08B09741C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7359" y="358452"/>
            <a:ext cx="3594100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318E66-1E5F-A074-66DA-995737A1FE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559" y="3591911"/>
            <a:ext cx="3644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5A9B-683E-A15D-8044-034E2629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09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GitHub Notebook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1C32-402A-42B3-4AA8-FE85FE7A6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6563"/>
            <a:ext cx="10943897" cy="17584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https://github.com/AkhilMunjaal/NMT/blob/main/eng_hindi_NMT.ipynb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1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857D-A132-A6F1-81E8-508C2E8A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2401-0CF5-352E-EB24-6FE32296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Choose a pair of Indian  languages and implement Neural Machine Translation from scratch using Multi-Head Attention</a:t>
            </a:r>
          </a:p>
        </p:txBody>
      </p:sp>
      <p:pic>
        <p:nvPicPr>
          <p:cNvPr id="1026" name="Picture 2" descr="English to Hindi Translator - Apps on Google Play">
            <a:extLst>
              <a:ext uri="{FF2B5EF4-FFF2-40B4-BE49-F238E27FC236}">
                <a16:creationId xmlns:a16="http://schemas.microsoft.com/office/drawing/2014/main" id="{CBC72A48-BB7C-B1F0-C143-D5D88AC3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87565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69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4E4D-9E60-D7AB-E267-8FADC11A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Preparation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CF502-C8ED-9D99-C4B7-8DB566F6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82" y="1460938"/>
            <a:ext cx="10485618" cy="476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6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2A5D-C32F-131D-E0CB-8402A309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046"/>
            <a:ext cx="10515600" cy="2294430"/>
          </a:xfrm>
        </p:spPr>
        <p:txBody>
          <a:bodyPr/>
          <a:lstStyle/>
          <a:p>
            <a:r>
              <a:rPr lang="en-US" dirty="0"/>
              <a:t>Filtering dataframe on source = ‘ted’ such that GPU doesn’t run out of space for higher sequence lengths. Also, the trainable parameters increase with sequence length.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C4D7E0-4B3B-3204-7654-26FA13A3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6318"/>
            <a:ext cx="10649084" cy="2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DE7EC-5B84-F006-2477-C94442FCB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816" y="0"/>
            <a:ext cx="7864366" cy="24340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74A73-76B9-1E3D-1864-DFC75FEB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365" y="2672262"/>
            <a:ext cx="5977267" cy="41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2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442F-3B2F-6A7F-5F5E-9DD188C1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00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MODEL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5CE09C-A9CF-5340-A84E-590609939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577" y="1418897"/>
            <a:ext cx="10906845" cy="4863170"/>
          </a:xfrm>
        </p:spPr>
      </p:pic>
    </p:spTree>
    <p:extLst>
      <p:ext uri="{BB962C8B-B14F-4D97-AF65-F5344CB8AC3E}">
        <p14:creationId xmlns:p14="http://schemas.microsoft.com/office/powerpoint/2010/main" val="162180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224D-5737-050E-B1CF-1D3B15BE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MODEL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5E9C8F5-8C1F-D746-EA9B-3E6B1CC8B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095" y="1058041"/>
            <a:ext cx="8083808" cy="5612909"/>
          </a:xfrm>
        </p:spPr>
      </p:pic>
    </p:spTree>
    <p:extLst>
      <p:ext uri="{BB962C8B-B14F-4D97-AF65-F5344CB8AC3E}">
        <p14:creationId xmlns:p14="http://schemas.microsoft.com/office/powerpoint/2010/main" val="286688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D4BA-AE55-CB86-1A95-E75946FE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2055"/>
          </a:xfrm>
        </p:spPr>
        <p:txBody>
          <a:bodyPr/>
          <a:lstStyle/>
          <a:p>
            <a:pPr algn="ctr"/>
            <a:r>
              <a:rPr lang="en-US" b="1" dirty="0"/>
              <a:t>MODEL TRAINING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3D4DD-200E-6366-D453-5FE51A996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186" y="883206"/>
            <a:ext cx="8343452" cy="5838159"/>
          </a:xfrm>
        </p:spPr>
      </p:pic>
    </p:spTree>
    <p:extLst>
      <p:ext uri="{BB962C8B-B14F-4D97-AF65-F5344CB8AC3E}">
        <p14:creationId xmlns:p14="http://schemas.microsoft.com/office/powerpoint/2010/main" val="96701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D992-A02D-678D-1E5A-A5869E40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Inference with Saved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EDE9C-A7B4-45C0-EA79-7315C9133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965" y="1576553"/>
            <a:ext cx="8676070" cy="4789597"/>
          </a:xfrm>
        </p:spPr>
      </p:pic>
    </p:spTree>
    <p:extLst>
      <p:ext uri="{BB962C8B-B14F-4D97-AF65-F5344CB8AC3E}">
        <p14:creationId xmlns:p14="http://schemas.microsoft.com/office/powerpoint/2010/main" val="69920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100</Words>
  <Application>Microsoft Macintosh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NEURAL MACHINE TRANSLATION</vt:lpstr>
      <vt:lpstr>PROBLEM STATEMENT</vt:lpstr>
      <vt:lpstr>Data Preparation</vt:lpstr>
      <vt:lpstr>PowerPoint Presentation</vt:lpstr>
      <vt:lpstr>PowerPoint Presentation</vt:lpstr>
      <vt:lpstr>MODEL</vt:lpstr>
      <vt:lpstr>MODEL</vt:lpstr>
      <vt:lpstr>MODEL TRAINING</vt:lpstr>
      <vt:lpstr>Inference with Saved Model</vt:lpstr>
      <vt:lpstr>PowerPoint Presentation</vt:lpstr>
      <vt:lpstr>GitHub Notebook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Munjal, Akhil</dc:creator>
  <cp:lastModifiedBy>Munjal, Akhil</cp:lastModifiedBy>
  <cp:revision>12</cp:revision>
  <dcterms:created xsi:type="dcterms:W3CDTF">2023-12-04T18:44:33Z</dcterms:created>
  <dcterms:modified xsi:type="dcterms:W3CDTF">2023-12-05T09:59:46Z</dcterms:modified>
</cp:coreProperties>
</file>