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B649-8599-CE80-FA2D-E47C3BEC5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51E3A-B678-2631-5C9D-F1ACE5E7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736F-4471-04AC-699F-390806C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D889-13F1-55EE-C3EC-A64D7143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9ACD-0482-48E8-CA78-343782D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BE0-866C-9530-F178-3D0BB029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279F6-D449-0D6F-8A9F-404B2D124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2EC3-82A5-C271-3C0A-AC50F01B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BF0-7F17-8BE5-8880-085FBF63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B1E3-D51C-87CC-F552-08952828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CA1AE-15A3-B3F6-A5A4-FAEE7307C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7DD18-E49C-4E17-D03B-9AAE62635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F6C3-3291-5E77-D7B2-ADB5970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D4A5-E4FA-85CF-DB84-D5224C53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F385F-4FF3-A989-5B56-6D583100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AAC0-440C-356B-DF17-51312F6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5911-3C0D-6129-BADA-29527B71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9F3A-1B89-1808-1035-123BEF73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0184-7739-A0BC-7362-1C0A9A91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AA83-48DD-373E-4EDC-68E946B1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85A5-6441-1FE9-FB9F-E6EE2FE3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27E9-C7A2-7414-A6F7-77810951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C71F-3C97-BAEB-52B0-80EA240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A5D7-65BD-3FDF-4D3B-203C4DB4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4221-8A75-1259-86BD-34BF9A1F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460-F9A0-3B14-DFBB-0B32C13A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1799-33A6-07C0-1AD5-1EC4FF53F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FA90-E306-0362-63C4-B61E5C9E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C9502-BD0B-308B-9448-6D36A83E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DA72B-CADA-E0A3-D814-B10156C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CA950-D897-E14B-0E96-E66CFE53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1172-3806-90D1-2D07-56F5AF47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E641B-81AE-1F63-C99E-3379FE22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F120-6F84-CDBA-F7DD-DFF7B381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121F9-6DA3-3A2B-A492-6CF815B37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7D27C-57A5-55AC-0D1D-F2FDF9F44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02DE6-FE45-3FA8-7C9D-5E9FE71D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28C02-EE41-37EC-D713-E4AD5EA6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FB081-52CA-BF3B-A2F5-E2C76780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DF26-CFF9-91F9-4B62-222587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867C7-DA82-5D3A-8A24-CED4EB22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B178F-502A-066E-CAA0-6270748E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CB7FE-A4E1-8DF3-C383-0228EA4B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8C09E-FB93-EA7C-8213-0E7825B8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8910D-6ECC-F339-C1A7-8F1F14E3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29FE-D2C4-250D-7023-1A7F015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F303-82BF-0442-D99F-B2F8EE57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311F-F3E3-C8B6-0463-24176831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DAA34-CDB3-09D0-837E-0494C2525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E0D8D-10B7-AD2C-D68C-515BB079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0CFC-BCA8-1F14-7E17-32DEDCEA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46F38-F08E-7862-3743-A3137725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57CC-66BB-3E99-1E3B-033D6C13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076F9-B377-A601-84A0-784934EB9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FCB05-1876-95B0-DEE1-A8A3CEB6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843D7-0553-10BC-C623-001DAD64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0BD53-CAA5-5139-3C64-C4462413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EB98-7B0B-7863-AE93-1AF80BD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2A949-6CF8-D469-C4B0-8899BC7E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96AB0-B945-13F4-C782-849FAFDC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952B-7E71-E5C5-986F-9F160DA42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62B3-94AF-445F-BAEC-0670D913615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BC56-0900-1E53-AFFB-E43A0442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AD95-B9AE-ACAA-24B1-460349113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7B14-4E00-4A30-BD65-3A4CABE89D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CF830-0950-DD8F-B688-BB28C935E76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40831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F1E0-1910-5835-7F0D-BD82A04B3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DE4-5A97-B202-465C-9DA59FD49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NAYTA Akhil</dc:creator>
  <cp:lastModifiedBy>NAYTA Akhil</cp:lastModifiedBy>
  <cp:revision>1</cp:revision>
  <dcterms:created xsi:type="dcterms:W3CDTF">2024-04-04T09:14:22Z</dcterms:created>
  <dcterms:modified xsi:type="dcterms:W3CDTF">2024-04-04T09:14:41Z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2024-04-04T09:14:28Z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aeaee615-80d2-4cf7-8281-acd3d0c7e59d</vt:lpwstr>
  </property>
  <property fmtid="{D5CDD505-2E9C-101B-9397-08002B2CF9AE}" pid="8" name="MSIP_Label_c5e6e129-f928-4a05-ae32-d838f6b21bdd_ContentBits">
    <vt:lpwstr>3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use </vt:lpwstr>
  </property>
</Properties>
</file>