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3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56EE-A966-4EE5-9D68-B2CC77629A55}" type="datetimeFigureOut">
              <a:rPr lang="fr-FR" smtClean="0"/>
              <a:t>26/09/2017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B6CFE-206B-4C98-BAD5-8B92041C619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56EE-A966-4EE5-9D68-B2CC77629A55}" type="datetimeFigureOut">
              <a:rPr lang="fr-FR" smtClean="0"/>
              <a:t>26/09/2017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B6CFE-206B-4C98-BAD5-8B92041C619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56EE-A966-4EE5-9D68-B2CC77629A55}" type="datetimeFigureOut">
              <a:rPr lang="fr-FR" smtClean="0"/>
              <a:t>26/09/2017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B6CFE-206B-4C98-BAD5-8B92041C619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56EE-A966-4EE5-9D68-B2CC77629A55}" type="datetimeFigureOut">
              <a:rPr lang="fr-FR" smtClean="0"/>
              <a:t>26/09/2017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B6CFE-206B-4C98-BAD5-8B92041C619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56EE-A966-4EE5-9D68-B2CC77629A55}" type="datetimeFigureOut">
              <a:rPr lang="fr-FR" smtClean="0"/>
              <a:t>26/09/2017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B6CFE-206B-4C98-BAD5-8B92041C619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56EE-A966-4EE5-9D68-B2CC77629A55}" type="datetimeFigureOut">
              <a:rPr lang="fr-FR" smtClean="0"/>
              <a:t>26/09/2017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B6CFE-206B-4C98-BAD5-8B92041C619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56EE-A966-4EE5-9D68-B2CC77629A55}" type="datetimeFigureOut">
              <a:rPr lang="fr-FR" smtClean="0"/>
              <a:t>26/09/2017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B6CFE-206B-4C98-BAD5-8B92041C619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56EE-A966-4EE5-9D68-B2CC77629A55}" type="datetimeFigureOut">
              <a:rPr lang="fr-FR" smtClean="0"/>
              <a:t>26/09/2017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B6CFE-206B-4C98-BAD5-8B92041C619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56EE-A966-4EE5-9D68-B2CC77629A55}" type="datetimeFigureOut">
              <a:rPr lang="fr-FR" smtClean="0"/>
              <a:t>26/09/2017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B6CFE-206B-4C98-BAD5-8B92041C619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56EE-A966-4EE5-9D68-B2CC77629A55}" type="datetimeFigureOut">
              <a:rPr lang="fr-FR" smtClean="0"/>
              <a:t>26/09/2017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B6CFE-206B-4C98-BAD5-8B92041C619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56EE-A966-4EE5-9D68-B2CC77629A55}" type="datetimeFigureOut">
              <a:rPr lang="fr-FR" smtClean="0"/>
              <a:t>26/09/2017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B6CFE-206B-4C98-BAD5-8B92041C619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56EE-A966-4EE5-9D68-B2CC77629A55}" type="datetimeFigureOut">
              <a:rPr lang="fr-FR" smtClean="0"/>
              <a:t>26/09/2017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B6CFE-206B-4C98-BAD5-8B92041C6197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err="1" smtClean="0"/>
              <a:t>Try</a:t>
            </a:r>
            <a:r>
              <a:rPr lang="fr-CH" dirty="0" smtClean="0"/>
              <a:t> </a:t>
            </a:r>
            <a:r>
              <a:rPr lang="fr-CH" dirty="0" err="1" smtClean="0"/>
              <a:t>Slidex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slidex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One</a:t>
            </a:r>
          </a:p>
          <a:p>
            <a:r>
              <a:rPr lang="fr-CH" dirty="0" smtClean="0"/>
              <a:t>Bullet</a:t>
            </a:r>
          </a:p>
          <a:p>
            <a:r>
              <a:rPr lang="fr-CH" dirty="0" err="1" smtClean="0"/>
              <a:t>At</a:t>
            </a:r>
            <a:endParaRPr lang="fr-CH" dirty="0" smtClean="0"/>
          </a:p>
          <a:p>
            <a:r>
              <a:rPr lang="fr-CH" dirty="0" smtClean="0"/>
              <a:t>A</a:t>
            </a:r>
          </a:p>
          <a:p>
            <a:r>
              <a:rPr lang="fr-CH" dirty="0" smtClean="0"/>
              <a:t>Time</a:t>
            </a:r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This package </a:t>
            </a:r>
            <a:r>
              <a:rPr lang="fr-CH" dirty="0" err="1" smtClean="0"/>
              <a:t>is</a:t>
            </a:r>
            <a:r>
              <a:rPr lang="fr-CH" dirty="0" smtClean="0"/>
              <a:t> </a:t>
            </a:r>
            <a:r>
              <a:rPr lang="fr-CH" dirty="0" err="1" smtClean="0"/>
              <a:t>awesome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 smtClean="0"/>
              <a:t>That’s</a:t>
            </a:r>
            <a:r>
              <a:rPr lang="fr-CH" dirty="0" smtClean="0"/>
              <a:t> </a:t>
            </a:r>
            <a:r>
              <a:rPr lang="fr-CH" dirty="0" err="1" smtClean="0"/>
              <a:t>pretty</a:t>
            </a:r>
            <a:r>
              <a:rPr lang="fr-CH" dirty="0" smtClean="0"/>
              <a:t> cool</a:t>
            </a:r>
          </a:p>
          <a:p>
            <a:pPr lvl="1"/>
            <a:r>
              <a:rPr lang="fr-CH" dirty="0" err="1" smtClean="0"/>
              <a:t>That’s</a:t>
            </a:r>
            <a:r>
              <a:rPr lang="fr-CH" dirty="0" smtClean="0"/>
              <a:t> </a:t>
            </a:r>
            <a:r>
              <a:rPr lang="fr-CH" smtClean="0"/>
              <a:t>unexpected</a:t>
            </a:r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17</Words>
  <Application>Microsoft Office PowerPoint</Application>
  <PresentationFormat>Affichage à l'écran 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Try Slidex</vt:lpstr>
      <vt:lpstr>slidex</vt:lpstr>
      <vt:lpstr>This package is awesome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Try Slidex</dc:title>
  <dc:creator>Maïa Dolgopoloff</dc:creator>
  <cp:lastModifiedBy>Maïa Dolgopoloff</cp:lastModifiedBy>
  <cp:revision>2</cp:revision>
  <dcterms:created xsi:type="dcterms:W3CDTF">2017-09-26T03:24:18Z</dcterms:created>
  <dcterms:modified xsi:type="dcterms:W3CDTF">2017-09-26T04:50:19Z</dcterms:modified>
</cp:coreProperties>
</file>