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2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5" r:id="rId1"/>
  </p:sldMasterIdLst>
  <p:sldIdLst>
    <p:sldId id="256" r:id="rId2"/>
    <p:sldId id="257" r:id="rId3"/>
    <p:sldId id="269" r:id="rId4"/>
    <p:sldId id="268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70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02"/>
  </p:normalViewPr>
  <p:slideViewPr>
    <p:cSldViewPr snapToGrid="0" snapToObjects="1">
      <p:cViewPr varScale="1">
        <p:scale>
          <a:sx n="121" d="100"/>
          <a:sy n="121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2.xml.rels><?xml version="1.0" encoding="UTF-8" standalone="yes"?>
<Relationships xmlns="http://schemas.openxmlformats.org/package/2006/relationships"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xaringan</a:t>
            </a:r>
            <a:r>
              <a:rPr lang="en-US" baseline="0" dirty="0"/>
              <a:t> versus PPTX (totally made up)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xaringan use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1.4</c:v>
                </c:pt>
                <c:pt idx="2">
                  <c:v>5</c:v>
                </c:pt>
                <c:pt idx="3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503-5B49-99EB-5255E53004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pptx use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20</c:v>
                </c:pt>
                <c:pt idx="1">
                  <c:v>4.4000000000000004</c:v>
                </c:pt>
                <c:pt idx="2">
                  <c:v>1.8</c:v>
                </c:pt>
                <c:pt idx="3">
                  <c:v>0.2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503-5B49-99EB-5255E53004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47572591"/>
        <c:axId val="1447574287"/>
      </c:lineChart>
      <c:catAx>
        <c:axId val="1447572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7574287"/>
        <c:crosses val="autoZero"/>
        <c:auto val="1"/>
        <c:lblAlgn val="ctr"/>
        <c:lblOffset val="100"/>
        <c:noMultiLvlLbl val="0"/>
      </c:catAx>
      <c:valAx>
        <c:axId val="1447574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7572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54-AA4A-BB1C-6A6725C6BE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54-AA4A-BB1C-6A6725C6BE7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154-AA4A-BB1C-6A6725C6BE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92393423"/>
        <c:axId val="1442932527"/>
      </c:barChart>
      <c:catAx>
        <c:axId val="1492393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2932527"/>
        <c:crosses val="autoZero"/>
        <c:auto val="1"/>
        <c:lblAlgn val="ctr"/>
        <c:lblOffset val="100"/>
        <c:noMultiLvlLbl val="0"/>
      </c:catAx>
      <c:valAx>
        <c:axId val="14429325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23934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data id="0">
      <cx:numDim type="val">
        <cx:lvl ptCount="76" formatCode="General">
          <cx:pt idx="0">1</cx:pt>
          <cx:pt idx="1">3</cx:pt>
          <cx:pt idx="2">3</cx:pt>
          <cx:pt idx="3">3</cx:pt>
          <cx:pt idx="4">5</cx:pt>
          <cx:pt idx="5">6</cx:pt>
          <cx:pt idx="6">6</cx:pt>
          <cx:pt idx="7">6</cx:pt>
          <cx:pt idx="8">7</cx:pt>
          <cx:pt idx="9">8</cx:pt>
          <cx:pt idx="10">8</cx:pt>
          <cx:pt idx="11">9</cx:pt>
          <cx:pt idx="12">9</cx:pt>
          <cx:pt idx="13">9</cx:pt>
          <cx:pt idx="14">9</cx:pt>
          <cx:pt idx="15">9</cx:pt>
          <cx:pt idx="16">10</cx:pt>
          <cx:pt idx="17">10</cx:pt>
          <cx:pt idx="18">10</cx:pt>
          <cx:pt idx="19">10</cx:pt>
          <cx:pt idx="20">10</cx:pt>
          <cx:pt idx="21">10</cx:pt>
          <cx:pt idx="22">11</cx:pt>
          <cx:pt idx="23">11</cx:pt>
          <cx:pt idx="24">11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  <cx:pt idx="39">14</cx:pt>
          <cx:pt idx="40">14</cx:pt>
          <cx:pt idx="41">14</cx:pt>
          <cx:pt idx="42">14</cx:pt>
          <cx:pt idx="43">14</cx:pt>
          <cx:pt idx="44">14</cx:pt>
          <cx:pt idx="45">15</cx:pt>
          <cx:pt idx="46">15</cx:pt>
          <cx:pt idx="47">15</cx:pt>
          <cx:pt idx="48">15</cx:pt>
          <cx:pt idx="49">15</cx:pt>
          <cx:pt idx="50">15</cx:pt>
          <cx:pt idx="51">15</cx:pt>
          <cx:pt idx="52">15</cx:pt>
          <cx:pt idx="53">16</cx:pt>
          <cx:pt idx="54">16</cx:pt>
          <cx:pt idx="55">16</cx:pt>
          <cx:pt idx="56">16</cx:pt>
          <cx:pt idx="57">17</cx:pt>
          <cx:pt idx="58">17</cx:pt>
          <cx:pt idx="59">17</cx:pt>
          <cx:pt idx="60">17</cx:pt>
          <cx:pt idx="61">17</cx:pt>
          <cx:pt idx="62">17</cx:pt>
          <cx:pt idx="63">18</cx:pt>
          <cx:pt idx="64">18</cx:pt>
          <cx:pt idx="65">18</cx:pt>
          <cx:pt idx="66">18</cx:pt>
          <cx:pt idx="67">19</cx:pt>
          <cx:pt idx="68">19</cx:pt>
          <cx:pt idx="69">19</cx:pt>
          <cx:pt idx="70">20</cx:pt>
          <cx:pt idx="71">21</cx:pt>
          <cx:pt idx="72">22</cx:pt>
          <cx:pt idx="73">22</cx:pt>
          <cx:pt idx="74">24</cx:pt>
          <cx:pt idx="75">24</cx:pt>
        </cx:lvl>
      </cx:numDim>
    </cx:data>
  </cx:chartData>
  <cx:chart>
    <cx:title pos="t" align="ctr" overlay="0"/>
    <cx:plotArea>
      <cx:plotAreaRegion>
        <cx:series layoutId="clusteredColumn" uniqueId="{809E254A-C830-EB4D-BAD5-DCC6E699D231}"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data id="0">
      <cx:strDim type="cat">
        <cx:lvl ptCount="22">
          <cx:pt idx="0">Category 1</cx:pt>
          <cx:pt idx="1">Category 1</cx:pt>
          <cx:pt idx="2">Category 1</cx:pt>
          <cx:pt idx="3">Category 1</cx:pt>
          <cx:pt idx="4">Category 1</cx:pt>
          <cx:pt idx="5">Category 1</cx:pt>
          <cx:pt idx="6">Category 1</cx:pt>
          <cx:pt idx="7">Category 1</cx:pt>
          <cx:pt idx="8">Category 1</cx:pt>
          <cx:pt idx="9">Category 2</cx:pt>
          <cx:pt idx="10">Category 2</cx:pt>
          <cx:pt idx="11">Category 2</cx:pt>
          <cx:pt idx="12">Category 2</cx:pt>
          <cx:pt idx="13">Category 2</cx:pt>
          <cx:pt idx="14">Category 2</cx:pt>
          <cx:pt idx="15">Category 2</cx:pt>
          <cx:pt idx="16">Category 3</cx:pt>
          <cx:pt idx="17">Category 3</cx:pt>
          <cx:pt idx="18">Category 3</cx:pt>
          <cx:pt idx="19">Category 3</cx:pt>
          <cx:pt idx="20">Category 3</cx:pt>
          <cx:pt idx="21">Category 3</cx:pt>
        </cx:lvl>
      </cx:strDim>
      <cx:numDim type="val">
        <cx:lvl ptCount="22" formatCode="General">
          <cx:pt idx="0">-7</cx:pt>
          <cx:pt idx="1">-10</cx:pt>
          <cx:pt idx="2">-28</cx:pt>
          <cx:pt idx="3">47</cx:pt>
          <cx:pt idx="4">11</cx:pt>
          <cx:pt idx="5">-24</cx:pt>
          <cx:pt idx="6">-24</cx:pt>
          <cx:pt idx="7">36</cx:pt>
          <cx:pt idx="8">10</cx:pt>
          <cx:pt idx="9">-78</cx:pt>
          <cx:pt idx="10">47</cx:pt>
          <cx:pt idx="11">-24</cx:pt>
          <cx:pt idx="12">-17</cx:pt>
          <cx:pt idx="13">-12</cx:pt>
          <cx:pt idx="14">-11</cx:pt>
          <cx:pt idx="15">17</cx:pt>
          <cx:pt idx="16">14</cx:pt>
          <cx:pt idx="17">46</cx:pt>
          <cx:pt idx="18">-18</cx:pt>
          <cx:pt idx="19">19</cx:pt>
          <cx:pt idx="20">-26</cx:pt>
          <cx:pt idx="21">-20</cx:pt>
        </cx:lvl>
      </cx:numDim>
    </cx:data>
    <cx:data id="1">
      <cx:strDim type="cat">
        <cx:lvl ptCount="22">
          <cx:pt idx="0">Category 1</cx:pt>
          <cx:pt idx="1">Category 1</cx:pt>
          <cx:pt idx="2">Category 1</cx:pt>
          <cx:pt idx="3">Category 1</cx:pt>
          <cx:pt idx="4">Category 1</cx:pt>
          <cx:pt idx="5">Category 1</cx:pt>
          <cx:pt idx="6">Category 1</cx:pt>
          <cx:pt idx="7">Category 1</cx:pt>
          <cx:pt idx="8">Category 1</cx:pt>
          <cx:pt idx="9">Category 2</cx:pt>
          <cx:pt idx="10">Category 2</cx:pt>
          <cx:pt idx="11">Category 2</cx:pt>
          <cx:pt idx="12">Category 2</cx:pt>
          <cx:pt idx="13">Category 2</cx:pt>
          <cx:pt idx="14">Category 2</cx:pt>
          <cx:pt idx="15">Category 2</cx:pt>
          <cx:pt idx="16">Category 3</cx:pt>
          <cx:pt idx="17">Category 3</cx:pt>
          <cx:pt idx="18">Category 3</cx:pt>
          <cx:pt idx="19">Category 3</cx:pt>
          <cx:pt idx="20">Category 3</cx:pt>
          <cx:pt idx="21">Category 3</cx:pt>
        </cx:lvl>
      </cx:strDim>
      <cx:numDim type="val">
        <cx:lvl ptCount="22" formatCode="General">
          <cx:pt idx="0">-3</cx:pt>
          <cx:pt idx="1">1</cx:pt>
          <cx:pt idx="2">-6</cx:pt>
          <cx:pt idx="3">10</cx:pt>
          <cx:pt idx="4">34</cx:pt>
          <cx:pt idx="5">128</cx:pt>
          <cx:pt idx="6">22</cx:pt>
          <cx:pt idx="7">-12</cx:pt>
          <cx:pt idx="8">-28</cx:pt>
          <cx:pt idx="9">6</cx:pt>
          <cx:pt idx="10">31</cx:pt>
          <cx:pt idx="11">3</cx:pt>
          <cx:pt idx="12">12</cx:pt>
          <cx:pt idx="13">-12</cx:pt>
          <cx:pt idx="14">-13</cx:pt>
          <cx:pt idx="15">6</cx:pt>
          <cx:pt idx="16">15</cx:pt>
          <cx:pt idx="17">41</cx:pt>
          <cx:pt idx="18">16</cx:pt>
          <cx:pt idx="19">10</cx:pt>
          <cx:pt idx="20">23</cx:pt>
          <cx:pt idx="21">16</cx:pt>
        </cx:lvl>
      </cx:numDim>
    </cx:data>
    <cx:data id="2">
      <cx:strDim type="cat">
        <cx:lvl ptCount="22">
          <cx:pt idx="0">Category 1</cx:pt>
          <cx:pt idx="1">Category 1</cx:pt>
          <cx:pt idx="2">Category 1</cx:pt>
          <cx:pt idx="3">Category 1</cx:pt>
          <cx:pt idx="4">Category 1</cx:pt>
          <cx:pt idx="5">Category 1</cx:pt>
          <cx:pt idx="6">Category 1</cx:pt>
          <cx:pt idx="7">Category 1</cx:pt>
          <cx:pt idx="8">Category 1</cx:pt>
          <cx:pt idx="9">Category 2</cx:pt>
          <cx:pt idx="10">Category 2</cx:pt>
          <cx:pt idx="11">Category 2</cx:pt>
          <cx:pt idx="12">Category 2</cx:pt>
          <cx:pt idx="13">Category 2</cx:pt>
          <cx:pt idx="14">Category 2</cx:pt>
          <cx:pt idx="15">Category 2</cx:pt>
          <cx:pt idx="16">Category 3</cx:pt>
          <cx:pt idx="17">Category 3</cx:pt>
          <cx:pt idx="18">Category 3</cx:pt>
          <cx:pt idx="19">Category 3</cx:pt>
          <cx:pt idx="20">Category 3</cx:pt>
          <cx:pt idx="21">Category 3</cx:pt>
        </cx:lvl>
      </cx:strDim>
      <cx:numDim type="val">
        <cx:lvl ptCount="22" formatCode="General">
          <cx:pt idx="0">-24</cx:pt>
          <cx:pt idx="1">11</cx:pt>
          <cx:pt idx="2">34</cx:pt>
          <cx:pt idx="3">-19</cx:pt>
          <cx:pt idx="4">4</cx:pt>
          <cx:pt idx="5">27</cx:pt>
          <cx:pt idx="6">27</cx:pt>
          <cx:pt idx="7">-3</cx:pt>
          <cx:pt idx="8">44</cx:pt>
          <cx:pt idx="9">50</cx:pt>
          <cx:pt idx="10">91</cx:pt>
          <cx:pt idx="11">-8</cx:pt>
          <cx:pt idx="12">36</cx:pt>
          <cx:pt idx="13">16</cx:pt>
          <cx:pt idx="14">24</cx:pt>
          <cx:pt idx="15">46</cx:pt>
          <cx:pt idx="16">14</cx:pt>
          <cx:pt idx="17">-6</cx:pt>
          <cx:pt idx="18">48</cx:pt>
          <cx:pt idx="19">23</cx:pt>
          <cx:pt idx="20">23</cx:pt>
          <cx:pt idx="21">-18</cx:pt>
        </cx:lvl>
      </cx:numDim>
    </cx:data>
  </cx:chartData>
  <cx:chart>
    <cx:title pos="t" align="ctr" overlay="0"/>
    <cx:plotArea>
      <cx:plotAreaRegion>
        <cx:series layoutId="boxWhisker" uniqueId="{0881DA05-529A-D548-A223-BF772D4C2C82}"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436E6246-A6A2-3041-A7DA-8D4C57EA7393}"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ACDFF7D0-8AE7-0F4F-8539-52973AA58842}">
          <cx:dataId val="2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FD5E09-EC48-D64D-8983-E9BEE969BEDF}" type="doc">
      <dgm:prSet loTypeId="urn:microsoft.com/office/officeart/2005/8/layout/cycle7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88C313-1E51-4B45-9C92-EE4CBF6FE480}">
      <dgm:prSet phldrT="[Text]"/>
      <dgm:spPr/>
      <dgm:t>
        <a:bodyPr/>
        <a:lstStyle/>
        <a:p>
          <a:r>
            <a:rPr lang="en-US" dirty="0"/>
            <a:t>Have fun</a:t>
          </a:r>
        </a:p>
      </dgm:t>
    </dgm:pt>
    <dgm:pt modelId="{B6B118BE-772F-024C-AAE2-7CFA36B52204}" type="parTrans" cxnId="{95AE0EEA-C3EB-D24A-8531-FE2BDBC99C95}">
      <dgm:prSet/>
      <dgm:spPr/>
      <dgm:t>
        <a:bodyPr/>
        <a:lstStyle/>
        <a:p>
          <a:endParaRPr lang="en-US"/>
        </a:p>
      </dgm:t>
    </dgm:pt>
    <dgm:pt modelId="{B57F86C5-A0F8-2F47-A8B7-0F5EE2D7D8BA}" type="sibTrans" cxnId="{95AE0EEA-C3EB-D24A-8531-FE2BDBC99C95}">
      <dgm:prSet/>
      <dgm:spPr/>
      <dgm:t>
        <a:bodyPr/>
        <a:lstStyle/>
        <a:p>
          <a:endParaRPr lang="en-US"/>
        </a:p>
      </dgm:t>
    </dgm:pt>
    <dgm:pt modelId="{9B43D83B-EF9F-264F-AB0E-B8745EAE1124}">
      <dgm:prSet phldrT="[Text]"/>
      <dgm:spPr/>
      <dgm:t>
        <a:bodyPr/>
        <a:lstStyle/>
        <a:p>
          <a:r>
            <a:rPr lang="en-US" dirty="0"/>
            <a:t>Love life</a:t>
          </a:r>
        </a:p>
      </dgm:t>
    </dgm:pt>
    <dgm:pt modelId="{ECE4BFC7-E40A-1A45-9B4A-59A6B7CC52D7}" type="parTrans" cxnId="{623494BA-8247-4749-BCD7-3EA3AAA065CB}">
      <dgm:prSet/>
      <dgm:spPr/>
      <dgm:t>
        <a:bodyPr/>
        <a:lstStyle/>
        <a:p>
          <a:endParaRPr lang="en-US"/>
        </a:p>
      </dgm:t>
    </dgm:pt>
    <dgm:pt modelId="{01F3B0F3-BEF9-164F-8132-42B7D3BF51E6}" type="sibTrans" cxnId="{623494BA-8247-4749-BCD7-3EA3AAA065CB}">
      <dgm:prSet/>
      <dgm:spPr/>
      <dgm:t>
        <a:bodyPr/>
        <a:lstStyle/>
        <a:p>
          <a:endParaRPr lang="en-US"/>
        </a:p>
      </dgm:t>
    </dgm:pt>
    <dgm:pt modelId="{CCB72357-63E3-6646-988A-ED47FCC57F88}">
      <dgm:prSet phldrT="[Text]"/>
      <dgm:spPr/>
      <dgm:t>
        <a:bodyPr/>
        <a:lstStyle/>
        <a:p>
          <a:r>
            <a:rPr lang="en-US" dirty="0"/>
            <a:t>Work hard</a:t>
          </a:r>
        </a:p>
      </dgm:t>
    </dgm:pt>
    <dgm:pt modelId="{3265A862-67A5-FD45-ACE5-1F1745FF1890}" type="parTrans" cxnId="{13629B7F-2084-6E4C-AE83-6F7C52D4FD1A}">
      <dgm:prSet/>
      <dgm:spPr/>
      <dgm:t>
        <a:bodyPr/>
        <a:lstStyle/>
        <a:p>
          <a:endParaRPr lang="en-US"/>
        </a:p>
      </dgm:t>
    </dgm:pt>
    <dgm:pt modelId="{7606EF3A-C6C4-CE40-B209-B4F86D2554C7}" type="sibTrans" cxnId="{13629B7F-2084-6E4C-AE83-6F7C52D4FD1A}">
      <dgm:prSet/>
      <dgm:spPr/>
      <dgm:t>
        <a:bodyPr/>
        <a:lstStyle/>
        <a:p>
          <a:endParaRPr lang="en-US"/>
        </a:p>
      </dgm:t>
    </dgm:pt>
    <dgm:pt modelId="{FDCD2439-09C8-0142-BB36-784C8AA8BC26}" type="pres">
      <dgm:prSet presAssocID="{0DFD5E09-EC48-D64D-8983-E9BEE969BEDF}" presName="Name0" presStyleCnt="0">
        <dgm:presLayoutVars>
          <dgm:dir/>
          <dgm:resizeHandles val="exact"/>
        </dgm:presLayoutVars>
      </dgm:prSet>
      <dgm:spPr/>
    </dgm:pt>
    <dgm:pt modelId="{FA38B1BD-C669-4C48-936B-40F8797936B6}" type="pres">
      <dgm:prSet presAssocID="{5588C313-1E51-4B45-9C92-EE4CBF6FE480}" presName="node" presStyleLbl="node1" presStyleIdx="0" presStyleCnt="3">
        <dgm:presLayoutVars>
          <dgm:bulletEnabled val="1"/>
        </dgm:presLayoutVars>
      </dgm:prSet>
      <dgm:spPr/>
    </dgm:pt>
    <dgm:pt modelId="{61F7CA16-0BE7-6540-8207-8B2793227E7F}" type="pres">
      <dgm:prSet presAssocID="{B57F86C5-A0F8-2F47-A8B7-0F5EE2D7D8BA}" presName="sibTrans" presStyleLbl="sibTrans2D1" presStyleIdx="0" presStyleCnt="3"/>
      <dgm:spPr/>
    </dgm:pt>
    <dgm:pt modelId="{BE948D3F-0204-3045-8A41-86BC90894449}" type="pres">
      <dgm:prSet presAssocID="{B57F86C5-A0F8-2F47-A8B7-0F5EE2D7D8BA}" presName="connectorText" presStyleLbl="sibTrans2D1" presStyleIdx="0" presStyleCnt="3"/>
      <dgm:spPr/>
    </dgm:pt>
    <dgm:pt modelId="{8D708A1C-4651-364C-AB80-2B8FFBFEB606}" type="pres">
      <dgm:prSet presAssocID="{9B43D83B-EF9F-264F-AB0E-B8745EAE1124}" presName="node" presStyleLbl="node1" presStyleIdx="1" presStyleCnt="3">
        <dgm:presLayoutVars>
          <dgm:bulletEnabled val="1"/>
        </dgm:presLayoutVars>
      </dgm:prSet>
      <dgm:spPr/>
    </dgm:pt>
    <dgm:pt modelId="{1F61D6F6-F46C-8E4D-982E-F8DBEC086A9C}" type="pres">
      <dgm:prSet presAssocID="{01F3B0F3-BEF9-164F-8132-42B7D3BF51E6}" presName="sibTrans" presStyleLbl="sibTrans2D1" presStyleIdx="1" presStyleCnt="3"/>
      <dgm:spPr/>
    </dgm:pt>
    <dgm:pt modelId="{53BA528D-7712-824B-AB84-8A81AA9549A5}" type="pres">
      <dgm:prSet presAssocID="{01F3B0F3-BEF9-164F-8132-42B7D3BF51E6}" presName="connectorText" presStyleLbl="sibTrans2D1" presStyleIdx="1" presStyleCnt="3"/>
      <dgm:spPr/>
    </dgm:pt>
    <dgm:pt modelId="{E9324147-AF03-BE4F-8AA9-1EFECA05B575}" type="pres">
      <dgm:prSet presAssocID="{CCB72357-63E3-6646-988A-ED47FCC57F88}" presName="node" presStyleLbl="node1" presStyleIdx="2" presStyleCnt="3">
        <dgm:presLayoutVars>
          <dgm:bulletEnabled val="1"/>
        </dgm:presLayoutVars>
      </dgm:prSet>
      <dgm:spPr/>
    </dgm:pt>
    <dgm:pt modelId="{8E6468DC-A54F-CA46-BC62-959C40DAB9B5}" type="pres">
      <dgm:prSet presAssocID="{7606EF3A-C6C4-CE40-B209-B4F86D2554C7}" presName="sibTrans" presStyleLbl="sibTrans2D1" presStyleIdx="2" presStyleCnt="3"/>
      <dgm:spPr/>
    </dgm:pt>
    <dgm:pt modelId="{B1B9B5BC-4D4F-F84D-BEFF-B500DFDF41A0}" type="pres">
      <dgm:prSet presAssocID="{7606EF3A-C6C4-CE40-B209-B4F86D2554C7}" presName="connectorText" presStyleLbl="sibTrans2D1" presStyleIdx="2" presStyleCnt="3"/>
      <dgm:spPr/>
    </dgm:pt>
  </dgm:ptLst>
  <dgm:cxnLst>
    <dgm:cxn modelId="{629FEE08-1056-FF40-AAAF-1C258C96445C}" type="presOf" srcId="{B57F86C5-A0F8-2F47-A8B7-0F5EE2D7D8BA}" destId="{BE948D3F-0204-3045-8A41-86BC90894449}" srcOrd="1" destOrd="0" presId="urn:microsoft.com/office/officeart/2005/8/layout/cycle7"/>
    <dgm:cxn modelId="{1727FC26-A013-584A-B547-76143EEF214D}" type="presOf" srcId="{01F3B0F3-BEF9-164F-8132-42B7D3BF51E6}" destId="{1F61D6F6-F46C-8E4D-982E-F8DBEC086A9C}" srcOrd="0" destOrd="0" presId="urn:microsoft.com/office/officeart/2005/8/layout/cycle7"/>
    <dgm:cxn modelId="{655CCB5A-BB7D-5441-A960-1CFEE345F49F}" type="presOf" srcId="{B57F86C5-A0F8-2F47-A8B7-0F5EE2D7D8BA}" destId="{61F7CA16-0BE7-6540-8207-8B2793227E7F}" srcOrd="0" destOrd="0" presId="urn:microsoft.com/office/officeart/2005/8/layout/cycle7"/>
    <dgm:cxn modelId="{4D63A96A-FFDD-9049-8141-6772C54C2C99}" type="presOf" srcId="{5588C313-1E51-4B45-9C92-EE4CBF6FE480}" destId="{FA38B1BD-C669-4C48-936B-40F8797936B6}" srcOrd="0" destOrd="0" presId="urn:microsoft.com/office/officeart/2005/8/layout/cycle7"/>
    <dgm:cxn modelId="{5007536D-5888-0F47-969F-021B9D5FD2AD}" type="presOf" srcId="{01F3B0F3-BEF9-164F-8132-42B7D3BF51E6}" destId="{53BA528D-7712-824B-AB84-8A81AA9549A5}" srcOrd="1" destOrd="0" presId="urn:microsoft.com/office/officeart/2005/8/layout/cycle7"/>
    <dgm:cxn modelId="{13629B7F-2084-6E4C-AE83-6F7C52D4FD1A}" srcId="{0DFD5E09-EC48-D64D-8983-E9BEE969BEDF}" destId="{CCB72357-63E3-6646-988A-ED47FCC57F88}" srcOrd="2" destOrd="0" parTransId="{3265A862-67A5-FD45-ACE5-1F1745FF1890}" sibTransId="{7606EF3A-C6C4-CE40-B209-B4F86D2554C7}"/>
    <dgm:cxn modelId="{EB9667AF-20CF-7B4B-B446-D6B259B3893B}" type="presOf" srcId="{0DFD5E09-EC48-D64D-8983-E9BEE969BEDF}" destId="{FDCD2439-09C8-0142-BB36-784C8AA8BC26}" srcOrd="0" destOrd="0" presId="urn:microsoft.com/office/officeart/2005/8/layout/cycle7"/>
    <dgm:cxn modelId="{623494BA-8247-4749-BCD7-3EA3AAA065CB}" srcId="{0DFD5E09-EC48-D64D-8983-E9BEE969BEDF}" destId="{9B43D83B-EF9F-264F-AB0E-B8745EAE1124}" srcOrd="1" destOrd="0" parTransId="{ECE4BFC7-E40A-1A45-9B4A-59A6B7CC52D7}" sibTransId="{01F3B0F3-BEF9-164F-8132-42B7D3BF51E6}"/>
    <dgm:cxn modelId="{A715A7BC-B183-D242-BAFA-332D76620C47}" type="presOf" srcId="{CCB72357-63E3-6646-988A-ED47FCC57F88}" destId="{E9324147-AF03-BE4F-8AA9-1EFECA05B575}" srcOrd="0" destOrd="0" presId="urn:microsoft.com/office/officeart/2005/8/layout/cycle7"/>
    <dgm:cxn modelId="{9647E1C3-B017-384A-BD59-19D10493FF92}" type="presOf" srcId="{7606EF3A-C6C4-CE40-B209-B4F86D2554C7}" destId="{B1B9B5BC-4D4F-F84D-BEFF-B500DFDF41A0}" srcOrd="1" destOrd="0" presId="urn:microsoft.com/office/officeart/2005/8/layout/cycle7"/>
    <dgm:cxn modelId="{23777ED3-BF22-5C41-A0C6-52A9BB4D65EE}" type="presOf" srcId="{7606EF3A-C6C4-CE40-B209-B4F86D2554C7}" destId="{8E6468DC-A54F-CA46-BC62-959C40DAB9B5}" srcOrd="0" destOrd="0" presId="urn:microsoft.com/office/officeart/2005/8/layout/cycle7"/>
    <dgm:cxn modelId="{95AE0EEA-C3EB-D24A-8531-FE2BDBC99C95}" srcId="{0DFD5E09-EC48-D64D-8983-E9BEE969BEDF}" destId="{5588C313-1E51-4B45-9C92-EE4CBF6FE480}" srcOrd="0" destOrd="0" parTransId="{B6B118BE-772F-024C-AAE2-7CFA36B52204}" sibTransId="{B57F86C5-A0F8-2F47-A8B7-0F5EE2D7D8BA}"/>
    <dgm:cxn modelId="{B916F3FF-07CC-2F47-816A-56D751810328}" type="presOf" srcId="{9B43D83B-EF9F-264F-AB0E-B8745EAE1124}" destId="{8D708A1C-4651-364C-AB80-2B8FFBFEB606}" srcOrd="0" destOrd="0" presId="urn:microsoft.com/office/officeart/2005/8/layout/cycle7"/>
    <dgm:cxn modelId="{A5955703-E419-C94F-B24A-F8AE5C948AF7}" type="presParOf" srcId="{FDCD2439-09C8-0142-BB36-784C8AA8BC26}" destId="{FA38B1BD-C669-4C48-936B-40F8797936B6}" srcOrd="0" destOrd="0" presId="urn:microsoft.com/office/officeart/2005/8/layout/cycle7"/>
    <dgm:cxn modelId="{F763EE8A-0EE1-A64E-8AF0-0058BF0AA4B9}" type="presParOf" srcId="{FDCD2439-09C8-0142-BB36-784C8AA8BC26}" destId="{61F7CA16-0BE7-6540-8207-8B2793227E7F}" srcOrd="1" destOrd="0" presId="urn:microsoft.com/office/officeart/2005/8/layout/cycle7"/>
    <dgm:cxn modelId="{82FD6353-2C90-6146-8E35-958F769F10D4}" type="presParOf" srcId="{61F7CA16-0BE7-6540-8207-8B2793227E7F}" destId="{BE948D3F-0204-3045-8A41-86BC90894449}" srcOrd="0" destOrd="0" presId="urn:microsoft.com/office/officeart/2005/8/layout/cycle7"/>
    <dgm:cxn modelId="{E338191E-E558-0C42-BB0C-C6C2B851670A}" type="presParOf" srcId="{FDCD2439-09C8-0142-BB36-784C8AA8BC26}" destId="{8D708A1C-4651-364C-AB80-2B8FFBFEB606}" srcOrd="2" destOrd="0" presId="urn:microsoft.com/office/officeart/2005/8/layout/cycle7"/>
    <dgm:cxn modelId="{FDE8D58B-312E-F648-9772-DE8BE935CA2F}" type="presParOf" srcId="{FDCD2439-09C8-0142-BB36-784C8AA8BC26}" destId="{1F61D6F6-F46C-8E4D-982E-F8DBEC086A9C}" srcOrd="3" destOrd="0" presId="urn:microsoft.com/office/officeart/2005/8/layout/cycle7"/>
    <dgm:cxn modelId="{1B9FC981-2C44-DB48-AEF7-CBE072A9E7EE}" type="presParOf" srcId="{1F61D6F6-F46C-8E4D-982E-F8DBEC086A9C}" destId="{53BA528D-7712-824B-AB84-8A81AA9549A5}" srcOrd="0" destOrd="0" presId="urn:microsoft.com/office/officeart/2005/8/layout/cycle7"/>
    <dgm:cxn modelId="{AF99D520-908D-3741-9547-C8B9202EC93A}" type="presParOf" srcId="{FDCD2439-09C8-0142-BB36-784C8AA8BC26}" destId="{E9324147-AF03-BE4F-8AA9-1EFECA05B575}" srcOrd="4" destOrd="0" presId="urn:microsoft.com/office/officeart/2005/8/layout/cycle7"/>
    <dgm:cxn modelId="{9DCD05E2-7EF7-3B49-9585-32CC451BE977}" type="presParOf" srcId="{FDCD2439-09C8-0142-BB36-784C8AA8BC26}" destId="{8E6468DC-A54F-CA46-BC62-959C40DAB9B5}" srcOrd="5" destOrd="0" presId="urn:microsoft.com/office/officeart/2005/8/layout/cycle7"/>
    <dgm:cxn modelId="{B78191DB-2336-6D42-A1E8-B9163098E29F}" type="presParOf" srcId="{8E6468DC-A54F-CA46-BC62-959C40DAB9B5}" destId="{B1B9B5BC-4D4F-F84D-BEFF-B500DFDF41A0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38B1BD-C669-4C48-936B-40F8797936B6}">
      <dsp:nvSpPr>
        <dsp:cNvPr id="0" name=""/>
        <dsp:cNvSpPr/>
      </dsp:nvSpPr>
      <dsp:spPr>
        <a:xfrm>
          <a:off x="1881303" y="1114"/>
          <a:ext cx="2035600" cy="1017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Have fun</a:t>
          </a:r>
        </a:p>
      </dsp:txBody>
      <dsp:txXfrm>
        <a:off x="1911113" y="30924"/>
        <a:ext cx="1975980" cy="958180"/>
      </dsp:txXfrm>
    </dsp:sp>
    <dsp:sp modelId="{61F7CA16-0BE7-6540-8207-8B2793227E7F}">
      <dsp:nvSpPr>
        <dsp:cNvPr id="0" name=""/>
        <dsp:cNvSpPr/>
      </dsp:nvSpPr>
      <dsp:spPr>
        <a:xfrm rot="3600000">
          <a:off x="3209121" y="1787465"/>
          <a:ext cx="1060706" cy="356230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315990" y="1858711"/>
        <a:ext cx="846968" cy="213738"/>
      </dsp:txXfrm>
    </dsp:sp>
    <dsp:sp modelId="{8D708A1C-4651-364C-AB80-2B8FFBFEB606}">
      <dsp:nvSpPr>
        <dsp:cNvPr id="0" name=""/>
        <dsp:cNvSpPr/>
      </dsp:nvSpPr>
      <dsp:spPr>
        <a:xfrm>
          <a:off x="3562045" y="2912245"/>
          <a:ext cx="2035600" cy="1017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Love life</a:t>
          </a:r>
        </a:p>
      </dsp:txBody>
      <dsp:txXfrm>
        <a:off x="3591855" y="2942055"/>
        <a:ext cx="1975980" cy="958180"/>
      </dsp:txXfrm>
    </dsp:sp>
    <dsp:sp modelId="{1F61D6F6-F46C-8E4D-982E-F8DBEC086A9C}">
      <dsp:nvSpPr>
        <dsp:cNvPr id="0" name=""/>
        <dsp:cNvSpPr/>
      </dsp:nvSpPr>
      <dsp:spPr>
        <a:xfrm rot="10800000">
          <a:off x="2368750" y="3243030"/>
          <a:ext cx="1060706" cy="356230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2475619" y="3314276"/>
        <a:ext cx="846968" cy="213738"/>
      </dsp:txXfrm>
    </dsp:sp>
    <dsp:sp modelId="{E9324147-AF03-BE4F-8AA9-1EFECA05B575}">
      <dsp:nvSpPr>
        <dsp:cNvPr id="0" name=""/>
        <dsp:cNvSpPr/>
      </dsp:nvSpPr>
      <dsp:spPr>
        <a:xfrm>
          <a:off x="200560" y="2912245"/>
          <a:ext cx="2035600" cy="1017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Work hard</a:t>
          </a:r>
        </a:p>
      </dsp:txBody>
      <dsp:txXfrm>
        <a:off x="230370" y="2942055"/>
        <a:ext cx="1975980" cy="958180"/>
      </dsp:txXfrm>
    </dsp:sp>
    <dsp:sp modelId="{8E6468DC-A54F-CA46-BC62-959C40DAB9B5}">
      <dsp:nvSpPr>
        <dsp:cNvPr id="0" name=""/>
        <dsp:cNvSpPr/>
      </dsp:nvSpPr>
      <dsp:spPr>
        <a:xfrm rot="18000000">
          <a:off x="1528378" y="1787465"/>
          <a:ext cx="1060706" cy="356230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635247" y="1858711"/>
        <a:ext cx="846968" cy="2137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8B9EBBA-996F-894A-B54A-D6246ED52CEA}" type="datetimeFigureOut">
              <a:rPr lang="en-US" smtClean="0"/>
              <a:pPr/>
              <a:t>5/30/18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522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5/30/18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424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62726E-379B-B349-9EED-81ED093FA806}" type="datetimeFigureOut">
              <a:rPr lang="en-US" smtClean="0"/>
              <a:pPr/>
              <a:t>5/30/18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31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5/30/18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55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DFA1846-DA80-1C48-A609-854EA85C59AD}" type="datetimeFigureOut">
              <a:rPr lang="en-US" smtClean="0"/>
              <a:pPr/>
              <a:t>5/30/18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4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5/30/18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742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5/30/18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1369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5/30/18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896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5/30/18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92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0DF5E60-9974-AC48-9591-99C2BB44B7CF}" type="datetimeFigureOut">
              <a:rPr lang="en-US" smtClean="0"/>
              <a:pPr/>
              <a:t>5/30/18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91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18289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5/30/18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1495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talorax/slide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AEC09-AA7A-8A42-927B-19B14CFE9B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brilliant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1DAB58-0805-CD4E-9F1B-FADA2E0FA9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98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6EC80-7BAF-4047-828D-54DE4C74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Plot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726A08-A694-9E49-A3AD-6C49F24FE7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5847184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25038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E034B-DD84-C54C-A48F-11EFF0C29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2BBFD7B6-C187-3540-BF1F-45CCD7031172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581025" y="2181225"/>
              <a:ext cx="11029950" cy="36782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2BBFD7B6-C187-3540-BF1F-45CCD703117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9150" y="2222500"/>
                <a:ext cx="10553700" cy="363696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5945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B36AF-8475-604D-A7A4-603A45A02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Plot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D04B6FF5-79E5-3143-B302-88CC557E0C33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581025" y="2181225"/>
              <a:ext cx="11029950" cy="36782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D04B6FF5-79E5-3143-B302-88CC557E0C3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9150" y="2222500"/>
                <a:ext cx="10553700" cy="363696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0836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39144-9AE5-D648-A776-84A4717D7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brilliant flow chart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C404AC6-3AF8-1D4D-BDC9-3B90B9EC85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1774632"/>
              </p:ext>
            </p:extLst>
          </p:nvPr>
        </p:nvGraphicFramePr>
        <p:xfrm>
          <a:off x="2830786" y="2249214"/>
          <a:ext cx="5798207" cy="3931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2570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3F901-FB6E-2E49-AAE8-CC14A4B67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Two-Panel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E2CB7-9897-8344-8BD7-87025A6FE7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Content on the left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EBB82-D73A-994B-B3AA-36A5CB1B96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And content on </a:t>
            </a:r>
            <a:r>
              <a:rPr lang="en-US"/>
              <a:t>the right</a:t>
            </a:r>
          </a:p>
        </p:txBody>
      </p:sp>
    </p:spTree>
    <p:extLst>
      <p:ext uri="{BB962C8B-B14F-4D97-AF65-F5344CB8AC3E}">
        <p14:creationId xmlns:p14="http://schemas.microsoft.com/office/powerpoint/2010/main" val="837152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4F2EF-FAB0-5442-B046-3E54A85E5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all for now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A3C4B8C-B07B-E145-AE2D-FCC3D9C06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 for your interest!</a:t>
            </a:r>
          </a:p>
        </p:txBody>
      </p:sp>
    </p:spTree>
    <p:extLst>
      <p:ext uri="{BB962C8B-B14F-4D97-AF65-F5344CB8AC3E}">
        <p14:creationId xmlns:p14="http://schemas.microsoft.com/office/powerpoint/2010/main" val="281631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0818C-5549-8D48-AF77-893B24B4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Here’s the title for the first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4B0D-C42E-844F-96B0-7667ED067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an unusually deeply nested list</a:t>
            </a:r>
          </a:p>
          <a:p>
            <a:pPr lvl="1"/>
            <a:r>
              <a:rPr lang="en-US" dirty="0"/>
              <a:t>Of bullets</a:t>
            </a:r>
          </a:p>
          <a:p>
            <a:pPr lvl="2"/>
            <a:r>
              <a:rPr lang="en-US" dirty="0"/>
              <a:t>And more bullets</a:t>
            </a:r>
          </a:p>
          <a:p>
            <a:pPr lvl="3"/>
            <a:r>
              <a:rPr lang="en-US" dirty="0"/>
              <a:t>And even more</a:t>
            </a:r>
          </a:p>
          <a:p>
            <a:pPr lvl="4"/>
            <a:r>
              <a:rPr lang="en-US" dirty="0"/>
              <a:t>And yes, yet more</a:t>
            </a:r>
          </a:p>
          <a:p>
            <a:pPr lvl="5"/>
            <a:r>
              <a:rPr lang="en-US" dirty="0"/>
              <a:t>One more </a:t>
            </a:r>
            <a:r>
              <a:rPr lang="en-US"/>
              <a:t>super crazy deep one!</a:t>
            </a:r>
            <a:endParaRPr lang="en-US" dirty="0"/>
          </a:p>
          <a:p>
            <a:pPr lvl="3"/>
            <a:r>
              <a:rPr lang="en-US" dirty="0"/>
              <a:t>Back a level</a:t>
            </a:r>
          </a:p>
          <a:p>
            <a:r>
              <a:rPr lang="en-US" dirty="0"/>
              <a:t>Back to the first level</a:t>
            </a:r>
          </a:p>
          <a:p>
            <a:pPr marL="0" indent="0">
              <a:buNone/>
            </a:pPr>
            <a:r>
              <a:rPr lang="en-US" dirty="0"/>
              <a:t>No bulleting at all</a:t>
            </a:r>
          </a:p>
        </p:txBody>
      </p:sp>
    </p:spTree>
    <p:extLst>
      <p:ext uri="{BB962C8B-B14F-4D97-AF65-F5344CB8AC3E}">
        <p14:creationId xmlns:p14="http://schemas.microsoft.com/office/powerpoint/2010/main" val="194794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CA9AA-180E-0647-98C0-FA112409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picture!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B62F97-8F2A-2A46-88DE-D2935B4B1D4B}"/>
              </a:ext>
            </a:extLst>
          </p:cNvPr>
          <p:cNvSpPr txBox="1"/>
          <p:nvPr/>
        </p:nvSpPr>
        <p:spPr>
          <a:xfrm>
            <a:off x="987972" y="2848303"/>
            <a:ext cx="4519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some text with a picture on the right. Those are my two girls. They’re the cutest.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E42636-874D-174D-AA17-F491A5BCD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975" y="2101192"/>
            <a:ext cx="3244412" cy="432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349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A4C34-F696-BF4E-93D8-FC215CA63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pictures in one slide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62C6F4-D41C-A144-BA98-4C237311B75D}"/>
              </a:ext>
            </a:extLst>
          </p:cNvPr>
          <p:cNvSpPr txBox="1"/>
          <p:nvPr/>
        </p:nvSpPr>
        <p:spPr>
          <a:xfrm>
            <a:off x="2448910" y="2333297"/>
            <a:ext cx="652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slide has some text and two pictures. It still 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E4CBB-ABCB-8042-8C14-4AB4C82DF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599" y="2702629"/>
            <a:ext cx="2868621" cy="38248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229197-3D20-C346-BAF7-345966C9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117" y="2702629"/>
            <a:ext cx="2869325" cy="382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811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AEB29-0DD5-7D4A-852F-FB41CC75C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Lots of pictures!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AE48D3-C350-1643-857A-16E82922240C}"/>
              </a:ext>
            </a:extLst>
          </p:cNvPr>
          <p:cNvSpPr txBox="1"/>
          <p:nvPr/>
        </p:nvSpPr>
        <p:spPr>
          <a:xfrm>
            <a:off x="4141075" y="2097689"/>
            <a:ext cx="39308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have more than two pictures, it starts to not work very well, so it defaults to putting them all on their own slides as background images.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15F706-A6CE-9A41-85AF-7B0D99531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3379" y="2224689"/>
            <a:ext cx="3284483" cy="43793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251597-537E-6F4E-9BA2-4CC9947A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543" y="3647966"/>
            <a:ext cx="3941379" cy="29560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AEF0EB-88E6-124B-92CC-C288D9EA6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310" y="2224689"/>
            <a:ext cx="3285798" cy="438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755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F29D3-FE01-D642-9AA1-57C14F7E4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0862F7-06E9-814B-B53E-4CE55485ED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054950"/>
              </p:ext>
            </p:extLst>
          </p:nvPr>
        </p:nvGraphicFramePr>
        <p:xfrm>
          <a:off x="819149" y="2222500"/>
          <a:ext cx="10658148" cy="3999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2716">
                  <a:extLst>
                    <a:ext uri="{9D8B030D-6E8A-4147-A177-3AD203B41FA5}">
                      <a16:colId xmlns:a16="http://schemas.microsoft.com/office/drawing/2014/main" val="256125926"/>
                    </a:ext>
                  </a:extLst>
                </a:gridCol>
                <a:gridCol w="3552716">
                  <a:extLst>
                    <a:ext uri="{9D8B030D-6E8A-4147-A177-3AD203B41FA5}">
                      <a16:colId xmlns:a16="http://schemas.microsoft.com/office/drawing/2014/main" val="2154352500"/>
                    </a:ext>
                  </a:extLst>
                </a:gridCol>
                <a:gridCol w="3552716">
                  <a:extLst>
                    <a:ext uri="{9D8B030D-6E8A-4147-A177-3AD203B41FA5}">
                      <a16:colId xmlns:a16="http://schemas.microsoft.com/office/drawing/2014/main" val="625572166"/>
                    </a:ext>
                  </a:extLst>
                </a:gridCol>
              </a:tblGrid>
              <a:tr h="7999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71578"/>
                  </a:ext>
                </a:extLst>
              </a:tr>
              <a:tr h="7999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963987"/>
                  </a:ext>
                </a:extLst>
              </a:tr>
              <a:tr h="7999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323461"/>
                  </a:ext>
                </a:extLst>
              </a:tr>
              <a:tr h="7999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286647"/>
                  </a:ext>
                </a:extLst>
              </a:tr>
              <a:tr h="7999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78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860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69C75-0C94-E543-B816-92C248C59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Bold and italics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D369E-DF03-E34E-B75C-25FDE9FFB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Here’s some </a:t>
            </a:r>
            <a:r>
              <a:rPr lang="en-US" b="1" dirty="0"/>
              <a:t>bold text</a:t>
            </a:r>
            <a:r>
              <a:rPr lang="en-US" dirty="0"/>
              <a:t> and here’s some </a:t>
            </a:r>
            <a:r>
              <a:rPr lang="en-US" i="1" dirty="0"/>
              <a:t>italicized </a:t>
            </a:r>
            <a:r>
              <a:rPr lang="en-US" dirty="0"/>
              <a:t>text on the same line</a:t>
            </a:r>
          </a:p>
          <a:p>
            <a:r>
              <a:rPr lang="en-US" dirty="0"/>
              <a:t>But yet… </a:t>
            </a:r>
            <a:r>
              <a:rPr lang="en-US" b="1" i="1" dirty="0"/>
              <a:t>It parses them both, even when they’re bold and italicized!!!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12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73390-2F7B-A549-AC09-D6BE1F281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8B9F9-A0C0-F04E-9B23-6C7FC2509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Links are preserved as well. For example, you can see a link to the development version of this package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704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8E9B-AA31-9343-A81F-EA2EA9078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Plot!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4940B89-D9ED-8245-A016-C98F051249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4527678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8677615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{14A53CF6-5F86-7B4C-9669-85388BDD1901}tf10001123</Template>
  <TotalTime>116</TotalTime>
  <Words>250</Words>
  <Application>Microsoft Macintosh PowerPoint</Application>
  <PresentationFormat>Widescreen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Gill Sans MT</vt:lpstr>
      <vt:lpstr>Wingdings 2</vt:lpstr>
      <vt:lpstr>Dividend</vt:lpstr>
      <vt:lpstr>A brilliant title</vt:lpstr>
      <vt:lpstr>Here’s the title for the first slide</vt:lpstr>
      <vt:lpstr>A picture!</vt:lpstr>
      <vt:lpstr>Two pictures in one slide</vt:lpstr>
      <vt:lpstr>Lots of pictures!</vt:lpstr>
      <vt:lpstr>A Table</vt:lpstr>
      <vt:lpstr>Bold and italics</vt:lpstr>
      <vt:lpstr>Links</vt:lpstr>
      <vt:lpstr>Line Plot!</vt:lpstr>
      <vt:lpstr>Bar Plot</vt:lpstr>
      <vt:lpstr>Histogram</vt:lpstr>
      <vt:lpstr>Box Plot</vt:lpstr>
      <vt:lpstr>A brilliant flow chart</vt:lpstr>
      <vt:lpstr>Two-Panel Layout</vt:lpstr>
      <vt:lpstr>That’s all for now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brilliant title</dc:title>
  <dc:creator>Daniel Anderson</dc:creator>
  <cp:lastModifiedBy>Daniel Anderson</cp:lastModifiedBy>
  <cp:revision>13</cp:revision>
  <dcterms:created xsi:type="dcterms:W3CDTF">2018-05-29T22:45:48Z</dcterms:created>
  <dcterms:modified xsi:type="dcterms:W3CDTF">2018-05-30T21:36:23Z</dcterms:modified>
</cp:coreProperties>
</file>