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69485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2176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4496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99005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7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25110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87790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12273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21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e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900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e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e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00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hlinkClick r:id="rId13"/>
              </a:rPr>
              <a:t>Powerpoint Templates</a:t>
            </a:r>
            <a:endParaRPr lang="fr-FR"/>
          </a:p>
        </p:txBody>
      </p:sp>
      <p:pic>
        <p:nvPicPr>
          <p:cNvPr id="1053" name="Picture 29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486DA2"/>
                </a:solidFill>
              </a:rPr>
              <a:t>Page </a:t>
            </a:r>
            <a:fld id="{0C221DA0-EB71-4296-A437-AD84ABE04E2E}" type="slidenum">
              <a:rPr lang="fr-FR" b="1">
                <a:solidFill>
                  <a:srgbClr val="486DA2"/>
                </a:solidFill>
              </a:rPr>
              <a:pPr/>
              <a:t>‹#›</a:t>
            </a:fld>
            <a:endParaRPr lang="fr-FR" b="1">
              <a:solidFill>
                <a:srgbClr val="486DA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e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GozWhit</a:t>
            </a:r>
            <a:br>
              <a:rPr lang="en-GB" dirty="0" smtClean="0"/>
            </a:br>
            <a:endParaRPr lang="te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543800" cy="1752600"/>
          </a:xfrm>
        </p:spPr>
        <p:txBody>
          <a:bodyPr/>
          <a:lstStyle/>
          <a:p>
            <a:r>
              <a:rPr lang="en-GB" dirty="0" smtClean="0"/>
              <a:t>Smart and Secure Helmet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-GB" sz="1400" dirty="0" smtClean="0"/>
              <a:t>By Marla Akhil Reddy(13BCE1078) and Chava Sai Teja(13BCE1032)</a:t>
            </a:r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0" y="2286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Software Engineering Project</a:t>
            </a:r>
            <a:endParaRPr lang="te-IN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5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6" y="304800"/>
            <a:ext cx="8607734" cy="579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2145" y="58542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Main Use Case Diagram</a:t>
            </a:r>
            <a:endParaRPr lang="te-IN" sz="2000" b="1" dirty="0"/>
          </a:p>
        </p:txBody>
      </p:sp>
    </p:spTree>
    <p:extLst>
      <p:ext uri="{BB962C8B-B14F-4D97-AF65-F5344CB8AC3E}">
        <p14:creationId xmlns:p14="http://schemas.microsoft.com/office/powerpoint/2010/main" val="378619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1"/>
            <a:ext cx="7162800" cy="563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4621" y="83349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APP Use Case Diagram</a:t>
            </a:r>
            <a:endParaRPr lang="te-IN" sz="2400" dirty="0"/>
          </a:p>
        </p:txBody>
      </p:sp>
    </p:spTree>
    <p:extLst>
      <p:ext uri="{BB962C8B-B14F-4D97-AF65-F5344CB8AC3E}">
        <p14:creationId xmlns:p14="http://schemas.microsoft.com/office/powerpoint/2010/main" val="45981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762000"/>
            <a:ext cx="6938963" cy="4876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02069" y="353566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Calling System Use Case Diagram</a:t>
            </a:r>
            <a:endParaRPr lang="te-IN" sz="2800" dirty="0"/>
          </a:p>
        </p:txBody>
      </p:sp>
    </p:spTree>
    <p:extLst>
      <p:ext uri="{BB962C8B-B14F-4D97-AF65-F5344CB8AC3E}">
        <p14:creationId xmlns:p14="http://schemas.microsoft.com/office/powerpoint/2010/main" val="380455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14400"/>
            <a:ext cx="7772400" cy="495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06514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Sensors Use Case Diagram</a:t>
            </a:r>
            <a:endParaRPr lang="te-IN" sz="4000" dirty="0"/>
          </a:p>
        </p:txBody>
      </p:sp>
    </p:spTree>
    <p:extLst>
      <p:ext uri="{BB962C8B-B14F-4D97-AF65-F5344CB8AC3E}">
        <p14:creationId xmlns:p14="http://schemas.microsoft.com/office/powerpoint/2010/main" val="393603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18391"/>
              </p:ext>
            </p:extLst>
          </p:nvPr>
        </p:nvGraphicFramePr>
        <p:xfrm>
          <a:off x="381000" y="152400"/>
          <a:ext cx="8534398" cy="6587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699"/>
                <a:gridCol w="2044701"/>
                <a:gridCol w="1511299"/>
                <a:gridCol w="1866899"/>
                <a:gridCol w="1955800"/>
              </a:tblGrid>
              <a:tr h="55457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S.NO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 USE CASE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 Actors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Pre and Post Conditions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Modular </a:t>
                      </a:r>
                    </a:p>
                    <a:p>
                      <a:r>
                        <a:rPr lang="en-GB" sz="1600" dirty="0" smtClean="0"/>
                        <a:t>Description</a:t>
                      </a:r>
                      <a:endParaRPr lang="te-IN" sz="1600" dirty="0"/>
                    </a:p>
                  </a:txBody>
                  <a:tcPr/>
                </a:tc>
              </a:tr>
              <a:tr h="126759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App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Customer,</a:t>
                      </a:r>
                    </a:p>
                    <a:p>
                      <a:r>
                        <a:rPr lang="en-GB" sz="1600" dirty="0" smtClean="0"/>
                        <a:t>Seller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Registration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What options will be provided</a:t>
                      </a:r>
                      <a:r>
                        <a:rPr lang="en-GB" sz="1600" baseline="0" dirty="0" smtClean="0"/>
                        <a:t> in app.Authentication and validation of user</a:t>
                      </a:r>
                      <a:endParaRPr lang="te-IN" sz="1600" dirty="0"/>
                    </a:p>
                  </a:txBody>
                  <a:tcPr/>
                </a:tc>
              </a:tr>
              <a:tr h="82011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2.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Cooling System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Customer,</a:t>
                      </a:r>
                    </a:p>
                    <a:p>
                      <a:r>
                        <a:rPr lang="en-GB" sz="1600" dirty="0" smtClean="0"/>
                        <a:t>Chemical</a:t>
                      </a:r>
                      <a:r>
                        <a:rPr lang="en-GB" sz="1600" baseline="0" dirty="0" smtClean="0"/>
                        <a:t> Merchant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Chemical</a:t>
                      </a:r>
                      <a:r>
                        <a:rPr lang="en-GB" sz="1600" baseline="0" dirty="0" smtClean="0"/>
                        <a:t> Avalability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Maintains</a:t>
                      </a:r>
                      <a:r>
                        <a:rPr lang="en-GB" sz="1600" baseline="0" dirty="0" smtClean="0"/>
                        <a:t> the temperature inside the helmet.</a:t>
                      </a:r>
                      <a:endParaRPr lang="te-IN" sz="1600" dirty="0"/>
                    </a:p>
                  </a:txBody>
                  <a:tcPr/>
                </a:tc>
              </a:tr>
              <a:tr h="126759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3.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Sensors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User,Admin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Power,Internet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</a:t>
                      </a:r>
                      <a:r>
                        <a:rPr lang="en-GB" sz="1600" baseline="0" dirty="0" smtClean="0"/>
                        <a:t> give real time information of pressure, temprature,speed etc.</a:t>
                      </a:r>
                      <a:endParaRPr lang="te-IN" sz="1600" dirty="0"/>
                    </a:p>
                  </a:txBody>
                  <a:tcPr/>
                </a:tc>
              </a:tr>
              <a:tr h="150526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4.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Calling</a:t>
                      </a:r>
                      <a:r>
                        <a:rPr lang="en-GB" sz="1600" baseline="0" dirty="0" smtClean="0"/>
                        <a:t> System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User,</a:t>
                      </a:r>
                    </a:p>
                    <a:p>
                      <a:r>
                        <a:rPr lang="en-GB" sz="1600" dirty="0" smtClean="0"/>
                        <a:t>Dailer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Connection to</a:t>
                      </a:r>
                    </a:p>
                    <a:p>
                      <a:r>
                        <a:rPr lang="en-GB" sz="1600" dirty="0" smtClean="0"/>
                        <a:t>Mobile Operator via Phone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Accept calls, Reject by sending appropriate messages, Automatic voice response</a:t>
                      </a:r>
                      <a:endParaRPr lang="te-IN" sz="1600" dirty="0"/>
                    </a:p>
                  </a:txBody>
                  <a:tcPr/>
                </a:tc>
              </a:tr>
              <a:tr h="1009377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5.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Payment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User,Bank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Registered User</a:t>
                      </a:r>
                      <a:endParaRPr lang="te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Mode of payment,</a:t>
                      </a:r>
                      <a:r>
                        <a:rPr lang="en-GB" sz="1600" baseline="0" dirty="0" smtClean="0"/>
                        <a:t> different packs he can recharge with.</a:t>
                      </a:r>
                      <a:endParaRPr lang="te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33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23622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0000"/>
                </a:solidFill>
              </a:rPr>
              <a:t>THanK  YoU</a:t>
            </a:r>
            <a:endParaRPr lang="te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112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42</TotalTime>
  <Words>142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Theme2</vt:lpstr>
      <vt:lpstr>GozWhit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REDDY</dc:creator>
  <cp:lastModifiedBy>AKHIL REDDY</cp:lastModifiedBy>
  <cp:revision>5</cp:revision>
  <dcterms:created xsi:type="dcterms:W3CDTF">2006-08-16T00:00:00Z</dcterms:created>
  <dcterms:modified xsi:type="dcterms:W3CDTF">2016-03-09T09:06:19Z</dcterms:modified>
</cp:coreProperties>
</file>