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7.png" ContentType="image/png"/>
  <Override PartName="/ppt/media/image4.png" ContentType="image/png"/>
  <Override PartName="/ppt/media/image3.png" ContentType="image/png"/>
  <Override PartName="/ppt/media/image5.jpeg" ContentType="image/jpeg"/>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28" name="PlaceHolder 2"/>
          <p:cNvSpPr>
            <a:spLocks noGrp="1"/>
          </p:cNvSpPr>
          <p:nvPr>
            <p:ph type="body"/>
          </p:nvPr>
        </p:nvSpPr>
        <p:spPr>
          <a:xfrm>
            <a:off x="685800" y="2142000"/>
            <a:ext cx="10131120" cy="1740240"/>
          </a:xfrm>
          <a:prstGeom prst="rect">
            <a:avLst/>
          </a:prstGeom>
        </p:spPr>
        <p:txBody>
          <a:bodyPr lIns="0" rIns="0" tIns="0" bIns="0"/>
          <a:p>
            <a:endParaRPr/>
          </a:p>
        </p:txBody>
      </p:sp>
      <p:sp>
        <p:nvSpPr>
          <p:cNvPr id="29" name="PlaceHolder 3"/>
          <p:cNvSpPr>
            <a:spLocks noGrp="1"/>
          </p:cNvSpPr>
          <p:nvPr>
            <p:ph type="body"/>
          </p:nvPr>
        </p:nvSpPr>
        <p:spPr>
          <a:xfrm>
            <a:off x="685800" y="4047840"/>
            <a:ext cx="10131120" cy="1740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31"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32"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33" name="PlaceHolder 4"/>
          <p:cNvSpPr>
            <a:spLocks noGrp="1"/>
          </p:cNvSpPr>
          <p:nvPr>
            <p:ph type="body"/>
          </p:nvPr>
        </p:nvSpPr>
        <p:spPr>
          <a:xfrm>
            <a:off x="5877360" y="4047840"/>
            <a:ext cx="4943880" cy="1740240"/>
          </a:xfrm>
          <a:prstGeom prst="rect">
            <a:avLst/>
          </a:prstGeom>
        </p:spPr>
        <p:txBody>
          <a:bodyPr lIns="0" rIns="0" tIns="0" bIns="0"/>
          <a:p>
            <a:endParaRPr/>
          </a:p>
        </p:txBody>
      </p:sp>
      <p:sp>
        <p:nvSpPr>
          <p:cNvPr id="34" name="PlaceHolder 5"/>
          <p:cNvSpPr>
            <a:spLocks noGrp="1"/>
          </p:cNvSpPr>
          <p:nvPr>
            <p:ph type="body"/>
          </p:nvPr>
        </p:nvSpPr>
        <p:spPr>
          <a:xfrm>
            <a:off x="685800" y="4047840"/>
            <a:ext cx="4943880" cy="1740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36" name="PlaceHolder 2"/>
          <p:cNvSpPr>
            <a:spLocks noGrp="1"/>
          </p:cNvSpPr>
          <p:nvPr>
            <p:ph type="body"/>
          </p:nvPr>
        </p:nvSpPr>
        <p:spPr>
          <a:xfrm>
            <a:off x="685800" y="2142000"/>
            <a:ext cx="10131120" cy="3648600"/>
          </a:xfrm>
          <a:prstGeom prst="rect">
            <a:avLst/>
          </a:prstGeom>
        </p:spPr>
        <p:txBody>
          <a:bodyPr lIns="0" rIns="0" tIns="0" bIns="0"/>
          <a:p>
            <a:endParaRPr/>
          </a:p>
        </p:txBody>
      </p:sp>
      <p:sp>
        <p:nvSpPr>
          <p:cNvPr id="37" name="PlaceHolder 3"/>
          <p:cNvSpPr>
            <a:spLocks noGrp="1"/>
          </p:cNvSpPr>
          <p:nvPr>
            <p:ph type="body"/>
          </p:nvPr>
        </p:nvSpPr>
        <p:spPr>
          <a:xfrm>
            <a:off x="685800" y="2142000"/>
            <a:ext cx="10131120" cy="3648600"/>
          </a:xfrm>
          <a:prstGeom prst="rect">
            <a:avLst/>
          </a:prstGeom>
        </p:spPr>
        <p:txBody>
          <a:bodyPr lIns="0" rIns="0" tIns="0" bIns="0"/>
          <a:p>
            <a:endParaRPr/>
          </a:p>
        </p:txBody>
      </p:sp>
      <p:pic>
        <p:nvPicPr>
          <p:cNvPr id="38" name="" descr=""/>
          <p:cNvPicPr/>
          <p:nvPr/>
        </p:nvPicPr>
        <p:blipFill>
          <a:blip r:embed="rId2"/>
          <a:stretch>
            <a:fillRect/>
          </a:stretch>
        </p:blipFill>
        <p:spPr>
          <a:xfrm>
            <a:off x="3465000" y="2141640"/>
            <a:ext cx="4572720" cy="3648600"/>
          </a:xfrm>
          <a:prstGeom prst="rect">
            <a:avLst/>
          </a:prstGeom>
          <a:ln>
            <a:noFill/>
          </a:ln>
        </p:spPr>
      </p:pic>
      <p:pic>
        <p:nvPicPr>
          <p:cNvPr id="39" name="" descr=""/>
          <p:cNvPicPr/>
          <p:nvPr/>
        </p:nvPicPr>
        <p:blipFill>
          <a:blip r:embed="rId3"/>
          <a:stretch>
            <a:fillRect/>
          </a:stretch>
        </p:blipFill>
        <p:spPr>
          <a:xfrm>
            <a:off x="3465000" y="2141640"/>
            <a:ext cx="4572720" cy="36486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47" name="PlaceHolder 2"/>
          <p:cNvSpPr>
            <a:spLocks noGrp="1"/>
          </p:cNvSpPr>
          <p:nvPr>
            <p:ph type="subTitle"/>
          </p:nvPr>
        </p:nvSpPr>
        <p:spPr>
          <a:xfrm>
            <a:off x="685800" y="2142000"/>
            <a:ext cx="10131120" cy="3648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49" name="PlaceHolder 2"/>
          <p:cNvSpPr>
            <a:spLocks noGrp="1"/>
          </p:cNvSpPr>
          <p:nvPr>
            <p:ph type="body"/>
          </p:nvPr>
        </p:nvSpPr>
        <p:spPr>
          <a:xfrm>
            <a:off x="685800" y="2142000"/>
            <a:ext cx="10131120" cy="36486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51" name="PlaceHolder 2"/>
          <p:cNvSpPr>
            <a:spLocks noGrp="1"/>
          </p:cNvSpPr>
          <p:nvPr>
            <p:ph type="body"/>
          </p:nvPr>
        </p:nvSpPr>
        <p:spPr>
          <a:xfrm>
            <a:off x="685800" y="2142000"/>
            <a:ext cx="4943880" cy="3648600"/>
          </a:xfrm>
          <a:prstGeom prst="rect">
            <a:avLst/>
          </a:prstGeom>
        </p:spPr>
        <p:txBody>
          <a:bodyPr lIns="0" rIns="0" tIns="0" bIns="0"/>
          <a:p>
            <a:endParaRPr/>
          </a:p>
        </p:txBody>
      </p:sp>
      <p:sp>
        <p:nvSpPr>
          <p:cNvPr id="52" name="PlaceHolder 3"/>
          <p:cNvSpPr>
            <a:spLocks noGrp="1"/>
          </p:cNvSpPr>
          <p:nvPr>
            <p:ph type="body"/>
          </p:nvPr>
        </p:nvSpPr>
        <p:spPr>
          <a:xfrm>
            <a:off x="5877360" y="2142000"/>
            <a:ext cx="4943880" cy="36486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609480"/>
            <a:ext cx="10131120" cy="14562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609480"/>
            <a:ext cx="10131120" cy="6750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56"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57" name="PlaceHolder 3"/>
          <p:cNvSpPr>
            <a:spLocks noGrp="1"/>
          </p:cNvSpPr>
          <p:nvPr>
            <p:ph type="body"/>
          </p:nvPr>
        </p:nvSpPr>
        <p:spPr>
          <a:xfrm>
            <a:off x="685800" y="4047840"/>
            <a:ext cx="4943880" cy="1740240"/>
          </a:xfrm>
          <a:prstGeom prst="rect">
            <a:avLst/>
          </a:prstGeom>
        </p:spPr>
        <p:txBody>
          <a:bodyPr lIns="0" rIns="0" tIns="0" bIns="0"/>
          <a:p>
            <a:endParaRPr/>
          </a:p>
        </p:txBody>
      </p:sp>
      <p:sp>
        <p:nvSpPr>
          <p:cNvPr id="58" name="PlaceHolder 4"/>
          <p:cNvSpPr>
            <a:spLocks noGrp="1"/>
          </p:cNvSpPr>
          <p:nvPr>
            <p:ph type="body"/>
          </p:nvPr>
        </p:nvSpPr>
        <p:spPr>
          <a:xfrm>
            <a:off x="5877360" y="2142000"/>
            <a:ext cx="4943880" cy="36486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7" name="PlaceHolder 2"/>
          <p:cNvSpPr>
            <a:spLocks noGrp="1"/>
          </p:cNvSpPr>
          <p:nvPr>
            <p:ph type="subTitle"/>
          </p:nvPr>
        </p:nvSpPr>
        <p:spPr>
          <a:xfrm>
            <a:off x="685800" y="2142000"/>
            <a:ext cx="10131120" cy="3648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60" name="PlaceHolder 2"/>
          <p:cNvSpPr>
            <a:spLocks noGrp="1"/>
          </p:cNvSpPr>
          <p:nvPr>
            <p:ph type="body"/>
          </p:nvPr>
        </p:nvSpPr>
        <p:spPr>
          <a:xfrm>
            <a:off x="685800" y="2142000"/>
            <a:ext cx="4943880" cy="3648600"/>
          </a:xfrm>
          <a:prstGeom prst="rect">
            <a:avLst/>
          </a:prstGeom>
        </p:spPr>
        <p:txBody>
          <a:bodyPr lIns="0" rIns="0" tIns="0" bIns="0"/>
          <a:p>
            <a:endParaRPr/>
          </a:p>
        </p:txBody>
      </p:sp>
      <p:sp>
        <p:nvSpPr>
          <p:cNvPr id="61"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62" name="PlaceHolder 4"/>
          <p:cNvSpPr>
            <a:spLocks noGrp="1"/>
          </p:cNvSpPr>
          <p:nvPr>
            <p:ph type="body"/>
          </p:nvPr>
        </p:nvSpPr>
        <p:spPr>
          <a:xfrm>
            <a:off x="5877360" y="4047840"/>
            <a:ext cx="4943880" cy="1740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64"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65"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66" name="PlaceHolder 4"/>
          <p:cNvSpPr>
            <a:spLocks noGrp="1"/>
          </p:cNvSpPr>
          <p:nvPr>
            <p:ph type="body"/>
          </p:nvPr>
        </p:nvSpPr>
        <p:spPr>
          <a:xfrm>
            <a:off x="685800" y="4047840"/>
            <a:ext cx="10131120" cy="1740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68" name="PlaceHolder 2"/>
          <p:cNvSpPr>
            <a:spLocks noGrp="1"/>
          </p:cNvSpPr>
          <p:nvPr>
            <p:ph type="body"/>
          </p:nvPr>
        </p:nvSpPr>
        <p:spPr>
          <a:xfrm>
            <a:off x="685800" y="2142000"/>
            <a:ext cx="10131120" cy="1740240"/>
          </a:xfrm>
          <a:prstGeom prst="rect">
            <a:avLst/>
          </a:prstGeom>
        </p:spPr>
        <p:txBody>
          <a:bodyPr lIns="0" rIns="0" tIns="0" bIns="0"/>
          <a:p>
            <a:endParaRPr/>
          </a:p>
        </p:txBody>
      </p:sp>
      <p:sp>
        <p:nvSpPr>
          <p:cNvPr id="69" name="PlaceHolder 3"/>
          <p:cNvSpPr>
            <a:spLocks noGrp="1"/>
          </p:cNvSpPr>
          <p:nvPr>
            <p:ph type="body"/>
          </p:nvPr>
        </p:nvSpPr>
        <p:spPr>
          <a:xfrm>
            <a:off x="685800" y="4047840"/>
            <a:ext cx="10131120" cy="1740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71"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72"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73" name="PlaceHolder 4"/>
          <p:cNvSpPr>
            <a:spLocks noGrp="1"/>
          </p:cNvSpPr>
          <p:nvPr>
            <p:ph type="body"/>
          </p:nvPr>
        </p:nvSpPr>
        <p:spPr>
          <a:xfrm>
            <a:off x="5877360" y="4047840"/>
            <a:ext cx="4943880" cy="1740240"/>
          </a:xfrm>
          <a:prstGeom prst="rect">
            <a:avLst/>
          </a:prstGeom>
        </p:spPr>
        <p:txBody>
          <a:bodyPr lIns="0" rIns="0" tIns="0" bIns="0"/>
          <a:p>
            <a:endParaRPr/>
          </a:p>
        </p:txBody>
      </p:sp>
      <p:sp>
        <p:nvSpPr>
          <p:cNvPr id="74" name="PlaceHolder 5"/>
          <p:cNvSpPr>
            <a:spLocks noGrp="1"/>
          </p:cNvSpPr>
          <p:nvPr>
            <p:ph type="body"/>
          </p:nvPr>
        </p:nvSpPr>
        <p:spPr>
          <a:xfrm>
            <a:off x="685800" y="4047840"/>
            <a:ext cx="4943880" cy="1740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76" name="PlaceHolder 2"/>
          <p:cNvSpPr>
            <a:spLocks noGrp="1"/>
          </p:cNvSpPr>
          <p:nvPr>
            <p:ph type="body"/>
          </p:nvPr>
        </p:nvSpPr>
        <p:spPr>
          <a:xfrm>
            <a:off x="685800" y="2142000"/>
            <a:ext cx="10131120" cy="3648600"/>
          </a:xfrm>
          <a:prstGeom prst="rect">
            <a:avLst/>
          </a:prstGeom>
        </p:spPr>
        <p:txBody>
          <a:bodyPr lIns="0" rIns="0" tIns="0" bIns="0"/>
          <a:p>
            <a:endParaRPr/>
          </a:p>
        </p:txBody>
      </p:sp>
      <p:sp>
        <p:nvSpPr>
          <p:cNvPr id="77" name="PlaceHolder 3"/>
          <p:cNvSpPr>
            <a:spLocks noGrp="1"/>
          </p:cNvSpPr>
          <p:nvPr>
            <p:ph type="body"/>
          </p:nvPr>
        </p:nvSpPr>
        <p:spPr>
          <a:xfrm>
            <a:off x="685800" y="2142000"/>
            <a:ext cx="10131120" cy="3648600"/>
          </a:xfrm>
          <a:prstGeom prst="rect">
            <a:avLst/>
          </a:prstGeom>
        </p:spPr>
        <p:txBody>
          <a:bodyPr lIns="0" rIns="0" tIns="0" bIns="0"/>
          <a:p>
            <a:endParaRPr/>
          </a:p>
        </p:txBody>
      </p:sp>
      <p:pic>
        <p:nvPicPr>
          <p:cNvPr id="78" name="" descr=""/>
          <p:cNvPicPr/>
          <p:nvPr/>
        </p:nvPicPr>
        <p:blipFill>
          <a:blip r:embed="rId2"/>
          <a:stretch>
            <a:fillRect/>
          </a:stretch>
        </p:blipFill>
        <p:spPr>
          <a:xfrm>
            <a:off x="3465000" y="2141640"/>
            <a:ext cx="4572720" cy="3648600"/>
          </a:xfrm>
          <a:prstGeom prst="rect">
            <a:avLst/>
          </a:prstGeom>
          <a:ln>
            <a:noFill/>
          </a:ln>
        </p:spPr>
      </p:pic>
      <p:pic>
        <p:nvPicPr>
          <p:cNvPr id="79" name="" descr=""/>
          <p:cNvPicPr/>
          <p:nvPr/>
        </p:nvPicPr>
        <p:blipFill>
          <a:blip r:embed="rId3"/>
          <a:stretch>
            <a:fillRect/>
          </a:stretch>
        </p:blipFill>
        <p:spPr>
          <a:xfrm>
            <a:off x="3465000" y="2141640"/>
            <a:ext cx="4572720" cy="36486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9" name="PlaceHolder 2"/>
          <p:cNvSpPr>
            <a:spLocks noGrp="1"/>
          </p:cNvSpPr>
          <p:nvPr>
            <p:ph type="body"/>
          </p:nvPr>
        </p:nvSpPr>
        <p:spPr>
          <a:xfrm>
            <a:off x="685800" y="2142000"/>
            <a:ext cx="10131120" cy="36486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11" name="PlaceHolder 2"/>
          <p:cNvSpPr>
            <a:spLocks noGrp="1"/>
          </p:cNvSpPr>
          <p:nvPr>
            <p:ph type="body"/>
          </p:nvPr>
        </p:nvSpPr>
        <p:spPr>
          <a:xfrm>
            <a:off x="685800" y="2142000"/>
            <a:ext cx="4943880" cy="3648600"/>
          </a:xfrm>
          <a:prstGeom prst="rect">
            <a:avLst/>
          </a:prstGeom>
        </p:spPr>
        <p:txBody>
          <a:bodyPr lIns="0" rIns="0" tIns="0" bIns="0"/>
          <a:p>
            <a:endParaRPr/>
          </a:p>
        </p:txBody>
      </p:sp>
      <p:sp>
        <p:nvSpPr>
          <p:cNvPr id="12" name="PlaceHolder 3"/>
          <p:cNvSpPr>
            <a:spLocks noGrp="1"/>
          </p:cNvSpPr>
          <p:nvPr>
            <p:ph type="body"/>
          </p:nvPr>
        </p:nvSpPr>
        <p:spPr>
          <a:xfrm>
            <a:off x="5877360" y="2142000"/>
            <a:ext cx="4943880" cy="36486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62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50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16"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17" name="PlaceHolder 3"/>
          <p:cNvSpPr>
            <a:spLocks noGrp="1"/>
          </p:cNvSpPr>
          <p:nvPr>
            <p:ph type="body"/>
          </p:nvPr>
        </p:nvSpPr>
        <p:spPr>
          <a:xfrm>
            <a:off x="685800" y="4047840"/>
            <a:ext cx="4943880" cy="1740240"/>
          </a:xfrm>
          <a:prstGeom prst="rect">
            <a:avLst/>
          </a:prstGeom>
        </p:spPr>
        <p:txBody>
          <a:bodyPr lIns="0" rIns="0" tIns="0" bIns="0"/>
          <a:p>
            <a:endParaRPr/>
          </a:p>
        </p:txBody>
      </p:sp>
      <p:sp>
        <p:nvSpPr>
          <p:cNvPr id="18" name="PlaceHolder 4"/>
          <p:cNvSpPr>
            <a:spLocks noGrp="1"/>
          </p:cNvSpPr>
          <p:nvPr>
            <p:ph type="body"/>
          </p:nvPr>
        </p:nvSpPr>
        <p:spPr>
          <a:xfrm>
            <a:off x="5877360" y="2142000"/>
            <a:ext cx="4943880" cy="36486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20" name="PlaceHolder 2"/>
          <p:cNvSpPr>
            <a:spLocks noGrp="1"/>
          </p:cNvSpPr>
          <p:nvPr>
            <p:ph type="body"/>
          </p:nvPr>
        </p:nvSpPr>
        <p:spPr>
          <a:xfrm>
            <a:off x="685800" y="2142000"/>
            <a:ext cx="4943880" cy="3648600"/>
          </a:xfrm>
          <a:prstGeom prst="rect">
            <a:avLst/>
          </a:prstGeom>
        </p:spPr>
        <p:txBody>
          <a:bodyPr lIns="0" rIns="0" tIns="0" bIns="0"/>
          <a:p>
            <a:endParaRPr/>
          </a:p>
        </p:txBody>
      </p:sp>
      <p:sp>
        <p:nvSpPr>
          <p:cNvPr id="21"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22" name="PlaceHolder 4"/>
          <p:cNvSpPr>
            <a:spLocks noGrp="1"/>
          </p:cNvSpPr>
          <p:nvPr>
            <p:ph type="body"/>
          </p:nvPr>
        </p:nvSpPr>
        <p:spPr>
          <a:xfrm>
            <a:off x="5877360" y="4047840"/>
            <a:ext cx="4943880" cy="1740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6200"/>
          </a:xfrm>
          <a:prstGeom prst="rect">
            <a:avLst/>
          </a:prstGeom>
        </p:spPr>
        <p:txBody>
          <a:bodyPr lIns="0" rIns="0" tIns="0" bIns="0" anchor="ctr"/>
          <a:p>
            <a:endParaRPr/>
          </a:p>
        </p:txBody>
      </p:sp>
      <p:sp>
        <p:nvSpPr>
          <p:cNvPr id="24" name="PlaceHolder 2"/>
          <p:cNvSpPr>
            <a:spLocks noGrp="1"/>
          </p:cNvSpPr>
          <p:nvPr>
            <p:ph type="body"/>
          </p:nvPr>
        </p:nvSpPr>
        <p:spPr>
          <a:xfrm>
            <a:off x="685800" y="2142000"/>
            <a:ext cx="4943880" cy="1740240"/>
          </a:xfrm>
          <a:prstGeom prst="rect">
            <a:avLst/>
          </a:prstGeom>
        </p:spPr>
        <p:txBody>
          <a:bodyPr lIns="0" rIns="0" tIns="0" bIns="0"/>
          <a:p>
            <a:endParaRPr/>
          </a:p>
        </p:txBody>
      </p:sp>
      <p:sp>
        <p:nvSpPr>
          <p:cNvPr id="25" name="PlaceHolder 3"/>
          <p:cNvSpPr>
            <a:spLocks noGrp="1"/>
          </p:cNvSpPr>
          <p:nvPr>
            <p:ph type="body"/>
          </p:nvPr>
        </p:nvSpPr>
        <p:spPr>
          <a:xfrm>
            <a:off x="5877360" y="2142000"/>
            <a:ext cx="4943880" cy="1740240"/>
          </a:xfrm>
          <a:prstGeom prst="rect">
            <a:avLst/>
          </a:prstGeom>
        </p:spPr>
        <p:txBody>
          <a:bodyPr lIns="0" rIns="0" tIns="0" bIns="0"/>
          <a:p>
            <a:endParaRPr/>
          </a:p>
        </p:txBody>
      </p:sp>
      <p:sp>
        <p:nvSpPr>
          <p:cNvPr id="26" name="PlaceHolder 4"/>
          <p:cNvSpPr>
            <a:spLocks noGrp="1"/>
          </p:cNvSpPr>
          <p:nvPr>
            <p:ph type="body"/>
          </p:nvPr>
        </p:nvSpPr>
        <p:spPr>
          <a:xfrm>
            <a:off x="685800" y="4047840"/>
            <a:ext cx="10131120" cy="1740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a:fillRect/>
          </a:stretch>
        </p:blipFill>
        <p:spPr>
          <a:xfrm>
            <a:off x="0" y="0"/>
            <a:ext cx="12188520" cy="6855840"/>
          </a:xfrm>
          <a:prstGeom prst="rect">
            <a:avLst/>
          </a:prstGeom>
          <a:ln>
            <a:noFill/>
          </a:ln>
        </p:spPr>
      </p:pic>
      <p:sp>
        <p:nvSpPr>
          <p:cNvPr id="1" name="PlaceHolder 1"/>
          <p:cNvSpPr>
            <a:spLocks noGrp="1"/>
          </p:cNvSpPr>
          <p:nvPr>
            <p:ph type="title"/>
          </p:nvPr>
        </p:nvSpPr>
        <p:spPr>
          <a:xfrm>
            <a:off x="3962520" y="1964160"/>
            <a:ext cx="7197480" cy="2421000"/>
          </a:xfrm>
          <a:prstGeom prst="rect">
            <a:avLst/>
          </a:prstGeom>
        </p:spPr>
        <p:txBody>
          <a:bodyPr anchor="b"/>
          <a:p>
            <a:pPr algn="r">
              <a:lnSpc>
                <a:spcPct val="100000"/>
              </a:lnSpc>
            </a:pPr>
            <a:r>
              <a:rPr lang="en-US" sz="4800">
                <a:solidFill>
                  <a:srgbClr val="ffffff"/>
                </a:solidFill>
                <a:latin typeface="Calibri Light"/>
              </a:rPr>
              <a:t>Click to edit the title text formatClick to edit Master title style</a:t>
            </a:r>
            <a:endParaRPr/>
          </a:p>
        </p:txBody>
      </p:sp>
      <p:sp>
        <p:nvSpPr>
          <p:cNvPr id="2" name="PlaceHolder 2"/>
          <p:cNvSpPr>
            <a:spLocks noGrp="1"/>
          </p:cNvSpPr>
          <p:nvPr>
            <p:ph type="dt"/>
          </p:nvPr>
        </p:nvSpPr>
        <p:spPr>
          <a:xfrm>
            <a:off x="8932680" y="5870520"/>
            <a:ext cx="1599840" cy="377640"/>
          </a:xfrm>
          <a:prstGeom prst="rect">
            <a:avLst/>
          </a:prstGeom>
        </p:spPr>
        <p:txBody>
          <a:bodyPr anchor="ctr"/>
          <a:p>
            <a:pPr algn="r">
              <a:lnSpc>
                <a:spcPct val="100000"/>
              </a:lnSpc>
            </a:pPr>
            <a:r>
              <a:rPr lang="en-IN" sz="1000">
                <a:solidFill>
                  <a:srgbClr val="ffffff"/>
                </a:solidFill>
                <a:latin typeface="Calibri"/>
              </a:rPr>
              <a:t>16/03/15</a:t>
            </a:r>
            <a:endParaRPr/>
          </a:p>
        </p:txBody>
      </p:sp>
      <p:sp>
        <p:nvSpPr>
          <p:cNvPr id="3" name="PlaceHolder 3"/>
          <p:cNvSpPr>
            <a:spLocks noGrp="1"/>
          </p:cNvSpPr>
          <p:nvPr>
            <p:ph type="ftr"/>
          </p:nvPr>
        </p:nvSpPr>
        <p:spPr>
          <a:xfrm>
            <a:off x="3962520" y="5870520"/>
            <a:ext cx="4893480" cy="377640"/>
          </a:xfrm>
          <a:prstGeom prst="rect">
            <a:avLst/>
          </a:prstGeom>
        </p:spPr>
        <p:txBody>
          <a:bodyPr anchor="ctr"/>
          <a:p>
            <a:endParaRPr/>
          </a:p>
        </p:txBody>
      </p:sp>
      <p:sp>
        <p:nvSpPr>
          <p:cNvPr id="4" name="PlaceHolder 4"/>
          <p:cNvSpPr>
            <a:spLocks noGrp="1"/>
          </p:cNvSpPr>
          <p:nvPr>
            <p:ph type="sldNum"/>
          </p:nvPr>
        </p:nvSpPr>
        <p:spPr>
          <a:xfrm>
            <a:off x="10608840" y="5870520"/>
            <a:ext cx="550800" cy="377640"/>
          </a:xfrm>
          <a:prstGeom prst="rect">
            <a:avLst/>
          </a:prstGeom>
        </p:spPr>
        <p:txBody>
          <a:bodyPr anchor="ctr"/>
          <a:p>
            <a:pPr algn="r">
              <a:lnSpc>
                <a:spcPct val="100000"/>
              </a:lnSpc>
            </a:pPr>
            <a:fld id="{F8D90EB1-3F2C-449A-A77E-BA1A52A71A6C}" type="slidenum">
              <a:rPr lang="en-IN" sz="1000">
                <a:solidFill>
                  <a:srgbClr val="ffffff"/>
                </a:solidFill>
                <a:latin typeface="Calibri"/>
              </a:rPr>
              <a:t>&lt;number&gt;</a:t>
            </a:fld>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a:latin typeface="Calibri"/>
              </a:rPr>
              <a:t>Click to edit the outline text format</a:t>
            </a:r>
            <a:endParaRPr/>
          </a:p>
          <a:p>
            <a:pPr lvl="1">
              <a:buSzPct val="75000"/>
              <a:buFont typeface="StarSymbol"/>
              <a:buChar char=""/>
            </a:pPr>
            <a:r>
              <a:rPr lang="en-US" sz="1400">
                <a:latin typeface="Calibri"/>
              </a:rPr>
              <a:t>Second Outline Level</a:t>
            </a:r>
            <a:endParaRPr/>
          </a:p>
          <a:p>
            <a:pPr lvl="2">
              <a:buSzPct val="45000"/>
              <a:buFont typeface="StarSymbol"/>
              <a:buChar char=""/>
            </a:pPr>
            <a:r>
              <a:rPr lang="en-US" sz="1200">
                <a:latin typeface="Calibri"/>
              </a:rPr>
              <a:t>Third Outline Level</a:t>
            </a:r>
            <a:endParaRPr/>
          </a:p>
          <a:p>
            <a:pPr lvl="3">
              <a:buSzPct val="75000"/>
              <a:buFont typeface="StarSymbol"/>
              <a:buChar char=""/>
            </a:pPr>
            <a:r>
              <a:rPr lang="en-US" sz="1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40" name="Picture 6" descr=""/>
          <p:cNvPicPr/>
          <p:nvPr/>
        </p:nvPicPr>
        <p:blipFill>
          <a:blip r:embed="rId3"/>
          <a:stretch>
            <a:fillRect/>
          </a:stretch>
        </p:blipFill>
        <p:spPr>
          <a:xfrm>
            <a:off x="0" y="0"/>
            <a:ext cx="12188520" cy="6855840"/>
          </a:xfrm>
          <a:prstGeom prst="rect">
            <a:avLst/>
          </a:prstGeom>
          <a:ln>
            <a:noFill/>
          </a:ln>
        </p:spPr>
      </p:pic>
      <p:sp>
        <p:nvSpPr>
          <p:cNvPr id="41" name="PlaceHolder 1"/>
          <p:cNvSpPr>
            <a:spLocks noGrp="1"/>
          </p:cNvSpPr>
          <p:nvPr>
            <p:ph type="title"/>
          </p:nvPr>
        </p:nvSpPr>
        <p:spPr>
          <a:xfrm>
            <a:off x="685800" y="609480"/>
            <a:ext cx="10131120" cy="1455840"/>
          </a:xfrm>
          <a:prstGeom prst="rect">
            <a:avLst/>
          </a:prstGeom>
        </p:spPr>
        <p:txBody>
          <a:bodyPr anchor="ctr"/>
          <a:p>
            <a:pPr>
              <a:lnSpc>
                <a:spcPct val="100000"/>
              </a:lnSpc>
            </a:pPr>
            <a:r>
              <a:rPr lang="en-US" sz="3600">
                <a:solidFill>
                  <a:srgbClr val="ffffff"/>
                </a:solidFill>
                <a:latin typeface="Calibri Light"/>
              </a:rPr>
              <a:t>Click to edit the title text formatClick to edit Master title style</a:t>
            </a:r>
            <a:endParaRPr/>
          </a:p>
        </p:txBody>
      </p:sp>
      <p:sp>
        <p:nvSpPr>
          <p:cNvPr id="42" name="PlaceHolder 2"/>
          <p:cNvSpPr>
            <a:spLocks noGrp="1"/>
          </p:cNvSpPr>
          <p:nvPr>
            <p:ph type="body"/>
          </p:nvPr>
        </p:nvSpPr>
        <p:spPr>
          <a:xfrm>
            <a:off x="685800" y="2142000"/>
            <a:ext cx="10131120" cy="3648600"/>
          </a:xfrm>
          <a:prstGeom prst="rect">
            <a:avLst/>
          </a:prstGeom>
        </p:spPr>
        <p:txBody>
          <a:bodyPr anchor="ctr"/>
          <a:p>
            <a:pPr>
              <a:buSzPct val="45000"/>
              <a:buFont typeface="StarSymbol"/>
              <a:buChar char=""/>
            </a:pPr>
            <a:r>
              <a:rPr lang="en-US">
                <a:solidFill>
                  <a:srgbClr val="ffffff"/>
                </a:solidFill>
                <a:latin typeface="Calibri"/>
              </a:rPr>
              <a:t>Click to edit the outline text format</a:t>
            </a:r>
            <a:endParaRPr/>
          </a:p>
          <a:p>
            <a:pPr lvl="1">
              <a:buSzPct val="75000"/>
              <a:buFont typeface="StarSymbol"/>
              <a:buChar char=""/>
            </a:pPr>
            <a:r>
              <a:rPr lang="en-US">
                <a:solidFill>
                  <a:srgbClr val="ffffff"/>
                </a:solidFill>
                <a:latin typeface="Calibri"/>
              </a:rPr>
              <a:t>Second Outline Level</a:t>
            </a:r>
            <a:endParaRPr/>
          </a:p>
          <a:p>
            <a:pPr lvl="2">
              <a:buSzPct val="45000"/>
              <a:buFont typeface="StarSymbol"/>
              <a:buChar char=""/>
            </a:pPr>
            <a:r>
              <a:rPr lang="en-US">
                <a:solidFill>
                  <a:srgbClr val="ffffff"/>
                </a:solidFill>
                <a:latin typeface="Calibri"/>
              </a:rPr>
              <a:t>Third Outline Level</a:t>
            </a:r>
            <a:endParaRPr/>
          </a:p>
          <a:p>
            <a:pPr lvl="3">
              <a:buSzPct val="75000"/>
              <a:buFont typeface="StarSymbol"/>
              <a:buChar char=""/>
            </a:pPr>
            <a:r>
              <a:rPr lang="en-US">
                <a:solidFill>
                  <a:srgbClr val="ffffff"/>
                </a:solidFill>
                <a:latin typeface="Calibri"/>
              </a:rPr>
              <a:t>Fourth Outline Level</a:t>
            </a:r>
            <a:endParaRPr/>
          </a:p>
          <a:p>
            <a:pPr lvl="4">
              <a:buSzPct val="45000"/>
              <a:buFont typeface="StarSymbol"/>
              <a:buChar char=""/>
            </a:pPr>
            <a:r>
              <a:rPr lang="en-US">
                <a:solidFill>
                  <a:srgbClr val="ffffff"/>
                </a:solidFill>
                <a:latin typeface="Calibri"/>
              </a:rPr>
              <a:t>Fifth Outline Level</a:t>
            </a:r>
            <a:endParaRPr/>
          </a:p>
          <a:p>
            <a:pPr lvl="5">
              <a:buSzPct val="45000"/>
              <a:buFont typeface="StarSymbol"/>
              <a:buChar char=""/>
            </a:pPr>
            <a:r>
              <a:rPr lang="en-US">
                <a:solidFill>
                  <a:srgbClr val="ffffff"/>
                </a:solidFill>
                <a:latin typeface="Calibri"/>
              </a:rPr>
              <a:t>Sixth Outline Level</a:t>
            </a:r>
            <a:endParaRPr/>
          </a:p>
          <a:p>
            <a:pPr>
              <a:lnSpc>
                <a:spcPct val="100000"/>
              </a:lnSpc>
              <a:buFont typeface="Arial"/>
              <a:buChar char="•"/>
            </a:pPr>
            <a:r>
              <a:rPr lang="en-US">
                <a:solidFill>
                  <a:srgbClr val="ffffff"/>
                </a:solidFill>
                <a:latin typeface="Calibri"/>
              </a:rPr>
              <a:t>Seventh Outline LevelClick to edit Master text styles</a:t>
            </a:r>
            <a:endParaRPr/>
          </a:p>
          <a:p>
            <a:pPr lvl="1">
              <a:lnSpc>
                <a:spcPct val="100000"/>
              </a:lnSpc>
              <a:buFont typeface="Arial"/>
              <a:buChar char="•"/>
            </a:pPr>
            <a:r>
              <a:rPr lang="en-US" sz="1600">
                <a:solidFill>
                  <a:srgbClr val="ffffff"/>
                </a:solidFill>
                <a:latin typeface="Calibri"/>
              </a:rPr>
              <a:t>Second level</a:t>
            </a:r>
            <a:endParaRPr/>
          </a:p>
          <a:p>
            <a:pPr lvl="2">
              <a:lnSpc>
                <a:spcPct val="100000"/>
              </a:lnSpc>
              <a:buFont typeface="Arial"/>
              <a:buChar char="•"/>
            </a:pPr>
            <a:r>
              <a:rPr lang="en-US" sz="1400">
                <a:solidFill>
                  <a:srgbClr val="ffffff"/>
                </a:solidFill>
                <a:latin typeface="Calibri"/>
              </a:rPr>
              <a:t>Third level</a:t>
            </a:r>
            <a:endParaRPr/>
          </a:p>
          <a:p>
            <a:pPr lvl="3">
              <a:lnSpc>
                <a:spcPct val="100000"/>
              </a:lnSpc>
              <a:buFont typeface="Arial"/>
              <a:buChar char="•"/>
            </a:pPr>
            <a:r>
              <a:rPr lang="en-US" sz="1200">
                <a:solidFill>
                  <a:srgbClr val="ffffff"/>
                </a:solidFill>
                <a:latin typeface="Calibri"/>
              </a:rPr>
              <a:t>Fourth level</a:t>
            </a:r>
            <a:endParaRPr/>
          </a:p>
          <a:p>
            <a:pPr lvl="4">
              <a:lnSpc>
                <a:spcPct val="100000"/>
              </a:lnSpc>
              <a:buFont typeface="Arial"/>
              <a:buChar char="•"/>
            </a:pPr>
            <a:r>
              <a:rPr lang="en-US" sz="1200">
                <a:solidFill>
                  <a:srgbClr val="ffffff"/>
                </a:solidFill>
                <a:latin typeface="Calibri"/>
              </a:rPr>
              <a:t>Fifth level</a:t>
            </a:r>
            <a:endParaRPr/>
          </a:p>
        </p:txBody>
      </p:sp>
      <p:sp>
        <p:nvSpPr>
          <p:cNvPr id="43" name="PlaceHolder 3"/>
          <p:cNvSpPr>
            <a:spLocks noGrp="1"/>
          </p:cNvSpPr>
          <p:nvPr>
            <p:ph type="dt"/>
          </p:nvPr>
        </p:nvSpPr>
        <p:spPr>
          <a:xfrm>
            <a:off x="8589600" y="5870520"/>
            <a:ext cx="1599840" cy="377640"/>
          </a:xfrm>
          <a:prstGeom prst="rect">
            <a:avLst/>
          </a:prstGeom>
        </p:spPr>
        <p:txBody>
          <a:bodyPr anchor="ctr"/>
          <a:p>
            <a:pPr algn="r">
              <a:lnSpc>
                <a:spcPct val="100000"/>
              </a:lnSpc>
            </a:pPr>
            <a:r>
              <a:rPr lang="en-IN" sz="1000">
                <a:solidFill>
                  <a:srgbClr val="ffffff"/>
                </a:solidFill>
                <a:latin typeface="Calibri"/>
              </a:rPr>
              <a:t>16/03/15</a:t>
            </a:r>
            <a:endParaRPr/>
          </a:p>
        </p:txBody>
      </p:sp>
      <p:sp>
        <p:nvSpPr>
          <p:cNvPr id="44" name="PlaceHolder 4"/>
          <p:cNvSpPr>
            <a:spLocks noGrp="1"/>
          </p:cNvSpPr>
          <p:nvPr>
            <p:ph type="ftr"/>
          </p:nvPr>
        </p:nvSpPr>
        <p:spPr>
          <a:xfrm>
            <a:off x="685800" y="5870520"/>
            <a:ext cx="7827120" cy="377640"/>
          </a:xfrm>
          <a:prstGeom prst="rect">
            <a:avLst/>
          </a:prstGeom>
        </p:spPr>
        <p:txBody>
          <a:bodyPr anchor="ctr"/>
          <a:p>
            <a:endParaRPr/>
          </a:p>
        </p:txBody>
      </p:sp>
      <p:sp>
        <p:nvSpPr>
          <p:cNvPr id="45" name="PlaceHolder 5"/>
          <p:cNvSpPr>
            <a:spLocks noGrp="1"/>
          </p:cNvSpPr>
          <p:nvPr>
            <p:ph type="sldNum"/>
          </p:nvPr>
        </p:nvSpPr>
        <p:spPr>
          <a:xfrm>
            <a:off x="10266120" y="5870520"/>
            <a:ext cx="550800" cy="377640"/>
          </a:xfrm>
          <a:prstGeom prst="rect">
            <a:avLst/>
          </a:prstGeom>
        </p:spPr>
        <p:txBody>
          <a:bodyPr anchor="ctr"/>
          <a:p>
            <a:pPr algn="r">
              <a:lnSpc>
                <a:spcPct val="100000"/>
              </a:lnSpc>
            </a:pPr>
            <a:fld id="{DD36797F-6B97-46FE-ADA6-377463E0050E}" type="slidenum">
              <a:rPr lang="en-IN" sz="1000">
                <a:solidFill>
                  <a:srgbClr val="ffffff"/>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1523880" y="1727640"/>
            <a:ext cx="9143640" cy="2387160"/>
          </a:xfrm>
          <a:prstGeom prst="rect">
            <a:avLst/>
          </a:prstGeom>
        </p:spPr>
        <p:txBody>
          <a:bodyPr anchor="b"/>
          <a:p>
            <a:pPr algn="r">
              <a:lnSpc>
                <a:spcPct val="100000"/>
              </a:lnSpc>
            </a:pPr>
            <a:r>
              <a:rPr b="1" lang="en-US" sz="4800">
                <a:solidFill>
                  <a:srgbClr val="ffffff"/>
                </a:solidFill>
                <a:latin typeface="comic"/>
              </a:rPr>
              <a:t>Neural networking using</a:t>
            </a:r>
            <a:r>
              <a:rPr b="1" lang="en-US" sz="4800">
                <a:solidFill>
                  <a:srgbClr val="ffffff"/>
                </a:solidFill>
                <a:latin typeface="comic"/>
              </a:rPr>
              <a:t>
</a:t>
            </a:r>
            <a:r>
              <a:rPr b="1" lang="en-US" sz="4800">
                <a:solidFill>
                  <a:srgbClr val="ffffff"/>
                </a:solidFill>
                <a:latin typeface="comic"/>
              </a:rPr>
              <a:t>RLS Algorithm</a:t>
            </a:r>
            <a:endParaRPr/>
          </a:p>
        </p:txBody>
      </p:sp>
      <p:sp>
        <p:nvSpPr>
          <p:cNvPr id="81" name="TextShape 2"/>
          <p:cNvSpPr txBox="1"/>
          <p:nvPr/>
        </p:nvSpPr>
        <p:spPr>
          <a:xfrm>
            <a:off x="1523880" y="4773960"/>
            <a:ext cx="9143640" cy="1655280"/>
          </a:xfrm>
          <a:prstGeom prst="rect">
            <a:avLst/>
          </a:prstGeom>
        </p:spPr>
        <p:txBody>
          <a:bodyPr/>
          <a:p>
            <a:pPr algn="r">
              <a:lnSpc>
                <a:spcPct val="100000"/>
              </a:lnSpc>
            </a:pPr>
            <a:r>
              <a:rPr b="1" lang="en-IN" sz="4000">
                <a:solidFill>
                  <a:srgbClr val="ffffff"/>
                </a:solidFill>
                <a:latin typeface="Times New Roman"/>
              </a:rPr>
              <a:t>MAT – 202 D1 SLOT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685800" y="609480"/>
            <a:ext cx="10131120" cy="1455840"/>
          </a:xfrm>
          <a:prstGeom prst="rect">
            <a:avLst/>
          </a:prstGeom>
        </p:spPr>
        <p:txBody>
          <a:bodyPr anchor="ctr"/>
          <a:p>
            <a:pPr>
              <a:lnSpc>
                <a:spcPct val="100000"/>
              </a:lnSpc>
            </a:pPr>
            <a:r>
              <a:rPr lang="en-US" sz="3600">
                <a:solidFill>
                  <a:srgbClr val="ffffff"/>
                </a:solidFill>
                <a:latin typeface="Calibri Light"/>
              </a:rPr>
              <a:t>Team members</a:t>
            </a:r>
            <a:endParaRPr/>
          </a:p>
        </p:txBody>
      </p:sp>
      <p:sp>
        <p:nvSpPr>
          <p:cNvPr id="83" name="TextShape 2"/>
          <p:cNvSpPr txBox="1"/>
          <p:nvPr/>
        </p:nvSpPr>
        <p:spPr>
          <a:xfrm>
            <a:off x="685800" y="2142000"/>
            <a:ext cx="10131120" cy="3648600"/>
          </a:xfrm>
          <a:prstGeom prst="rect">
            <a:avLst/>
          </a:prstGeom>
        </p:spPr>
        <p:txBody>
          <a:bodyPr anchor="ctr"/>
          <a:p>
            <a:pPr>
              <a:buSzPct val="45000"/>
              <a:buFont typeface="StarSymbol"/>
              <a:buChar char=""/>
            </a:pPr>
            <a:r>
              <a:rPr lang="en-US">
                <a:latin typeface="Calibri"/>
              </a:rPr>
              <a:t>Akhil Reddy – 13Bce1078</a:t>
            </a:r>
            <a:endParaRPr/>
          </a:p>
          <a:p>
            <a:pPr>
              <a:buSzPct val="45000"/>
              <a:buFont typeface="StarSymbol"/>
              <a:buChar char=""/>
            </a:pPr>
            <a:r>
              <a:rPr lang="en-US">
                <a:latin typeface="Calibri"/>
              </a:rPr>
              <a:t>Nikesh Reddy – 13BCE1136</a:t>
            </a:r>
            <a:endParaRPr/>
          </a:p>
          <a:p>
            <a:pPr>
              <a:buSzPct val="45000"/>
              <a:buFont typeface="StarSymbol"/>
              <a:buChar char=""/>
            </a:pPr>
            <a:r>
              <a:rPr lang="en-US">
                <a:latin typeface="Calibri"/>
              </a:rPr>
              <a:t>Harshwardhan - 13BCE1052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0" y="205920"/>
            <a:ext cx="12191760" cy="845280"/>
          </a:xfrm>
          <a:prstGeom prst="rect">
            <a:avLst/>
          </a:prstGeom>
        </p:spPr>
        <p:txBody>
          <a:bodyPr anchor="ctr"/>
          <a:p>
            <a:pPr algn="ctr">
              <a:lnSpc>
                <a:spcPct val="100000"/>
              </a:lnSpc>
            </a:pPr>
            <a:r>
              <a:rPr lang="en-US" sz="4400">
                <a:solidFill>
                  <a:srgbClr val="ffffff"/>
                </a:solidFill>
                <a:latin typeface="Calibri Light"/>
              </a:rPr>
              <a:t>Abstract</a:t>
            </a:r>
            <a:endParaRPr/>
          </a:p>
        </p:txBody>
      </p:sp>
      <p:sp>
        <p:nvSpPr>
          <p:cNvPr id="85" name="TextShape 2"/>
          <p:cNvSpPr txBox="1"/>
          <p:nvPr/>
        </p:nvSpPr>
        <p:spPr>
          <a:xfrm>
            <a:off x="167400" y="1197720"/>
            <a:ext cx="11783880" cy="4043520"/>
          </a:xfrm>
          <a:prstGeom prst="rect">
            <a:avLst/>
          </a:prstGeom>
        </p:spPr>
        <p:txBody>
          <a:bodyPr anchor="ctr"/>
          <a:p>
            <a:pPr>
              <a:lnSpc>
                <a:spcPct val="100000"/>
              </a:lnSpc>
              <a:buFont typeface="Arial"/>
              <a:buChar char="•"/>
            </a:pPr>
            <a:r>
              <a:rPr lang="en-US" sz="2400">
                <a:solidFill>
                  <a:srgbClr val="ffffff"/>
                </a:solidFill>
                <a:latin typeface="Times New Roman"/>
              </a:rPr>
              <a:t>A neural-network method based on RLS algorithm (NN-RLS) is presented for solving special linear system of equations, such as Toeplitz, Vandermonder, Pascal, and Comrade systems, etc. </a:t>
            </a:r>
            <a:endParaRPr/>
          </a:p>
          <a:p>
            <a:pPr>
              <a:lnSpc>
                <a:spcPct val="100000"/>
              </a:lnSpc>
              <a:buFont typeface="Arial"/>
              <a:buChar char="•"/>
            </a:pPr>
            <a:r>
              <a:rPr lang="en-US" sz="2400">
                <a:solidFill>
                  <a:srgbClr val="ffffff"/>
                </a:solidFill>
                <a:latin typeface="Times New Roman"/>
              </a:rPr>
              <a:t>The main idea of the approach is that special systems of linear equations are factored in the form of linear algebraic equations (LAE), and then neural-network model is constructed by LAE. </a:t>
            </a:r>
            <a:endParaRPr/>
          </a:p>
          <a:p>
            <a:pPr>
              <a:lnSpc>
                <a:spcPct val="100000"/>
              </a:lnSpc>
              <a:buFont typeface="Arial"/>
              <a:buChar char="•"/>
            </a:pPr>
            <a:r>
              <a:rPr lang="en-US" sz="2400">
                <a:solidFill>
                  <a:srgbClr val="ffffff"/>
                </a:solidFill>
                <a:latin typeface="Times New Roman"/>
              </a:rPr>
              <a:t>The Recursive Least-Square (RLS) algorithm is used to train the weight vector of the neural network, which is the solution of system of LAE. </a:t>
            </a:r>
            <a:endParaRPr/>
          </a:p>
          <a:p>
            <a:pPr>
              <a:lnSpc>
                <a:spcPct val="100000"/>
              </a:lnSpc>
              <a:buFont typeface="Arial"/>
              <a:buChar char="•"/>
            </a:pPr>
            <a:r>
              <a:rPr lang="en-US" sz="2400">
                <a:solidFill>
                  <a:srgbClr val="ffffff"/>
                </a:solidFill>
                <a:latin typeface="Times New Roman"/>
              </a:rPr>
              <a:t>The results reveal that the NN-RLS method is very simple and effective.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270360" y="347760"/>
            <a:ext cx="11552040" cy="6361920"/>
          </a:xfrm>
          <a:prstGeom prst="rect">
            <a:avLst/>
          </a:prstGeom>
        </p:spPr>
        <p:txBody>
          <a:bodyPr anchor="ctr"/>
          <a:p>
            <a:pPr>
              <a:lnSpc>
                <a:spcPct val="100000"/>
              </a:lnSpc>
              <a:buFont typeface="Arial"/>
              <a:buChar char="•"/>
            </a:pPr>
            <a:r>
              <a:rPr lang="en-US">
                <a:solidFill>
                  <a:srgbClr val="ffffff"/>
                </a:solidFill>
                <a:latin typeface="Calibri"/>
              </a:rPr>
              <a:t>Consider the linear system, where the coefficient matrix A is special matrix with elements A = (a</a:t>
            </a:r>
            <a:r>
              <a:rPr lang="en-US" sz="1050">
                <a:solidFill>
                  <a:srgbClr val="ffffff"/>
                </a:solidFill>
                <a:latin typeface="Calibri"/>
              </a:rPr>
              <a:t>i,j</a:t>
            </a:r>
            <a:r>
              <a:rPr lang="en-US">
                <a:solidFill>
                  <a:srgbClr val="ffffff"/>
                </a:solidFill>
                <a:latin typeface="Calibri"/>
              </a:rPr>
              <a:t> ), i, j = 1, 2, . . . , n, and x, b are n-component unknown and known vectors given by x = [x1, x2, . . . , xn] T , b = [b1, b2, . . . , bn] T .</a:t>
            </a:r>
            <a:endParaRPr/>
          </a:p>
          <a:p>
            <a:pPr algn="ctr">
              <a:lnSpc>
                <a:spcPct val="100000"/>
              </a:lnSpc>
            </a:pPr>
            <a:r>
              <a:rPr lang="en-US">
                <a:solidFill>
                  <a:srgbClr val="ffffff"/>
                </a:solidFill>
                <a:latin typeface="Calibri"/>
              </a:rPr>
              <a:t>a11x1 + a12x2 + · · · + a1nxn = b(1)</a:t>
            </a:r>
            <a:endParaRPr/>
          </a:p>
          <a:p>
            <a:pPr algn="ctr">
              <a:lnSpc>
                <a:spcPct val="100000"/>
              </a:lnSpc>
            </a:pPr>
            <a:r>
              <a:rPr lang="en-US">
                <a:solidFill>
                  <a:srgbClr val="ffffff"/>
                </a:solidFill>
                <a:latin typeface="Calibri"/>
              </a:rPr>
              <a:t> </a:t>
            </a:r>
            <a:r>
              <a:rPr lang="en-US">
                <a:solidFill>
                  <a:srgbClr val="ffffff"/>
                </a:solidFill>
                <a:latin typeface="Calibri"/>
              </a:rPr>
              <a:t>. . . </a:t>
            </a:r>
            <a:endParaRPr/>
          </a:p>
          <a:p>
            <a:pPr algn="ctr">
              <a:lnSpc>
                <a:spcPct val="100000"/>
              </a:lnSpc>
            </a:pPr>
            <a:r>
              <a:rPr lang="en-US">
                <a:solidFill>
                  <a:srgbClr val="ffffff"/>
                </a:solidFill>
                <a:latin typeface="Calibri"/>
              </a:rPr>
              <a:t>ak1x1 + ak2x2 + · · · + aknxn = b(k)</a:t>
            </a:r>
            <a:endParaRPr/>
          </a:p>
          <a:p>
            <a:pPr algn="ctr">
              <a:lnSpc>
                <a:spcPct val="100000"/>
              </a:lnSpc>
            </a:pPr>
            <a:r>
              <a:rPr lang="en-US">
                <a:solidFill>
                  <a:srgbClr val="ffffff"/>
                </a:solidFill>
                <a:latin typeface="Calibri"/>
              </a:rPr>
              <a:t> </a:t>
            </a:r>
            <a:r>
              <a:rPr lang="en-US">
                <a:solidFill>
                  <a:srgbClr val="ffffff"/>
                </a:solidFill>
                <a:latin typeface="Calibri"/>
              </a:rPr>
              <a:t>. . . </a:t>
            </a:r>
            <a:endParaRPr/>
          </a:p>
          <a:p>
            <a:pPr algn="ctr">
              <a:lnSpc>
                <a:spcPct val="100000"/>
              </a:lnSpc>
            </a:pPr>
            <a:r>
              <a:rPr lang="en-US">
                <a:solidFill>
                  <a:srgbClr val="ffffff"/>
                </a:solidFill>
                <a:latin typeface="Calibri"/>
              </a:rPr>
              <a:t>an1x1 + an2x2 + · · · + annxn = b(n) </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270360" y="347760"/>
            <a:ext cx="11552040" cy="6361920"/>
          </a:xfrm>
          <a:prstGeom prst="rect">
            <a:avLst/>
          </a:prstGeom>
        </p:spPr>
        <p:txBody>
          <a:bodyPr anchor="ctr"/>
          <a:p>
            <a:pPr>
              <a:lnSpc>
                <a:spcPct val="100000"/>
              </a:lnSpc>
              <a:buFont typeface="Arial"/>
              <a:buChar char="•"/>
            </a:pPr>
            <a:r>
              <a:rPr lang="en-US">
                <a:solidFill>
                  <a:srgbClr val="ffffff"/>
                </a:solidFill>
                <a:latin typeface="Calibri"/>
              </a:rPr>
              <a:t>The recursive least-square (RLS) algorithm has been extensively used in adaptive filtering, selftuning control systems, interference cancellation, system identification. The conventional RLS algorithm for solving linear systems of (1) is given as following. </a:t>
            </a:r>
            <a:endParaRPr/>
          </a:p>
          <a:p>
            <a:pPr>
              <a:lnSpc>
                <a:spcPct val="100000"/>
              </a:lnSpc>
              <a:buFont typeface="Arial"/>
              <a:buChar char="•"/>
            </a:pPr>
            <a:r>
              <a:rPr lang="en-US">
                <a:solidFill>
                  <a:srgbClr val="ffffff"/>
                </a:solidFill>
                <a:latin typeface="Calibri"/>
              </a:rPr>
              <a:t>The output of the neural network: </a:t>
            </a:r>
            <a:endParaRPr/>
          </a:p>
          <a:p>
            <a:pPr>
              <a:lnSpc>
                <a:spcPct val="100000"/>
              </a:lnSpc>
              <a:buFont typeface="Arial"/>
              <a:buChar char="•"/>
            </a:pPr>
            <a:r>
              <a:rPr lang="en-US">
                <a:solidFill>
                  <a:srgbClr val="ffffff"/>
                </a:solidFill>
                <a:latin typeface="Calibri"/>
              </a:rPr>
              <a:t>y(k) = ∑(j = 1 – n) [ a</a:t>
            </a:r>
            <a:r>
              <a:rPr lang="en-US" sz="1200">
                <a:solidFill>
                  <a:srgbClr val="ffffff"/>
                </a:solidFill>
                <a:latin typeface="Calibri"/>
              </a:rPr>
              <a:t>kj</a:t>
            </a:r>
            <a:r>
              <a:rPr lang="en-US">
                <a:solidFill>
                  <a:srgbClr val="ffffff"/>
                </a:solidFill>
                <a:latin typeface="Calibri"/>
              </a:rPr>
              <a:t>x</a:t>
            </a:r>
            <a:r>
              <a:rPr lang="en-US" sz="1100">
                <a:solidFill>
                  <a:srgbClr val="ffffff"/>
                </a:solidFill>
                <a:latin typeface="Calibri"/>
              </a:rPr>
              <a:t>j </a:t>
            </a:r>
            <a:r>
              <a:rPr lang="en-US" sz="2400">
                <a:solidFill>
                  <a:srgbClr val="ffffff"/>
                </a:solidFill>
                <a:latin typeface="Calibri"/>
              </a:rPr>
              <a:t>k</a:t>
            </a:r>
            <a:r>
              <a:rPr lang="en-US">
                <a:solidFill>
                  <a:srgbClr val="ffffff"/>
                </a:solidFill>
                <a:latin typeface="Calibri"/>
              </a:rPr>
              <a:t>] = A(k, :)</a:t>
            </a:r>
            <a:r>
              <a:rPr lang="en-US" sz="1600">
                <a:solidFill>
                  <a:srgbClr val="ffffff"/>
                </a:solidFill>
                <a:latin typeface="Calibri"/>
              </a:rPr>
              <a:t>x</a:t>
            </a:r>
            <a:r>
              <a:rPr lang="en-US" sz="2400">
                <a:solidFill>
                  <a:srgbClr val="ffffff"/>
                </a:solidFill>
                <a:latin typeface="Calibri"/>
              </a:rPr>
              <a:t>k</a:t>
            </a:r>
            <a:r>
              <a:rPr lang="en-US">
                <a:solidFill>
                  <a:srgbClr val="ffffff"/>
                </a:solidFill>
                <a:latin typeface="Calibri"/>
              </a:rPr>
              <a:t> </a:t>
            </a:r>
            <a:endParaRPr/>
          </a:p>
          <a:p>
            <a:pPr>
              <a:lnSpc>
                <a:spcPct val="100000"/>
              </a:lnSpc>
              <a:buFont typeface="Arial"/>
              <a:buChar char="•"/>
            </a:pPr>
            <a:r>
              <a:rPr lang="en-US">
                <a:solidFill>
                  <a:srgbClr val="ffffff"/>
                </a:solidFill>
                <a:latin typeface="Calibri"/>
              </a:rPr>
              <a:t>The error function: e(k) = b(k) − y(k), (k = 1, 2, . . . , n)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685800" y="609480"/>
            <a:ext cx="10131120" cy="1455840"/>
          </a:xfrm>
          <a:prstGeom prst="rect">
            <a:avLst/>
          </a:prstGeom>
        </p:spPr>
        <p:txBody>
          <a:bodyPr anchor="ctr"/>
          <a:p>
            <a:pPr>
              <a:lnSpc>
                <a:spcPct val="100000"/>
              </a:lnSpc>
            </a:pPr>
            <a:r>
              <a:rPr lang="en-US" sz="3600">
                <a:solidFill>
                  <a:srgbClr val="ffffff"/>
                </a:solidFill>
                <a:latin typeface="Calibri Light"/>
              </a:rPr>
              <a:t>timeline</a:t>
            </a:r>
            <a:endParaRPr/>
          </a:p>
        </p:txBody>
      </p:sp>
      <p:sp>
        <p:nvSpPr>
          <p:cNvPr id="89" name="TextShape 2"/>
          <p:cNvSpPr txBox="1"/>
          <p:nvPr/>
        </p:nvSpPr>
        <p:spPr>
          <a:xfrm>
            <a:off x="685800" y="2142000"/>
            <a:ext cx="10131120" cy="2197800"/>
          </a:xfrm>
          <a:prstGeom prst="rect">
            <a:avLst/>
          </a:prstGeom>
        </p:spPr>
        <p:txBody>
          <a:bodyPr anchor="ctr"/>
          <a:p>
            <a:pPr>
              <a:lnSpc>
                <a:spcPct val="100000"/>
              </a:lnSpc>
              <a:buFont typeface="Arial"/>
              <a:buChar char="•"/>
            </a:pPr>
            <a:r>
              <a:rPr lang="en-US" sz="2400">
                <a:solidFill>
                  <a:srgbClr val="ffffff"/>
                </a:solidFill>
                <a:latin typeface="Times New Roman"/>
              </a:rPr>
              <a:t>Review 2: Problem constraints and solving it by half by analysis of rls algorithm</a:t>
            </a:r>
            <a:endParaRPr/>
          </a:p>
          <a:p>
            <a:pPr>
              <a:lnSpc>
                <a:spcPct val="100000"/>
              </a:lnSpc>
              <a:buFont typeface="Arial"/>
              <a:buChar char="•"/>
            </a:pPr>
            <a:r>
              <a:rPr lang="en-US" sz="2400">
                <a:solidFill>
                  <a:srgbClr val="ffffff"/>
                </a:solidFill>
                <a:latin typeface="Times New Roman"/>
              </a:rPr>
              <a:t>Final Review: Complete project submission in hard copy and soft copy.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1239480" y="2477160"/>
            <a:ext cx="10131120" cy="1455840"/>
          </a:xfrm>
          <a:prstGeom prst="rect">
            <a:avLst/>
          </a:prstGeom>
        </p:spPr>
        <p:txBody>
          <a:bodyPr anchor="ctr"/>
          <a:p>
            <a:pPr algn="ctr">
              <a:lnSpc>
                <a:spcPct val="100000"/>
              </a:lnSpc>
            </a:pPr>
            <a:r>
              <a:rPr lang="en-US" sz="8800">
                <a:solidFill>
                  <a:srgbClr val="ffffff"/>
                </a:solidFill>
                <a:latin typeface="Calibri Light"/>
              </a:rPr>
              <a:t>Thank you</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