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3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3/11/2015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Statistical Linear Models in Image                                  Processing  using  R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89331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te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It involves the </a:t>
            </a:r>
            <a:r>
              <a:rPr lang="en-US" sz="1800" dirty="0"/>
              <a:t>interpretation of the experimental data in </a:t>
            </a:r>
            <a:r>
              <a:rPr lang="en-US" sz="1800" dirty="0" smtClean="0"/>
              <a:t>terms of </a:t>
            </a:r>
            <a:r>
              <a:rPr lang="en-US" sz="1800" dirty="0"/>
              <a:t>effects or </a:t>
            </a:r>
            <a:r>
              <a:rPr lang="en-US" sz="1800" dirty="0" smtClean="0"/>
              <a:t>treatments.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 smtClean="0"/>
              <a:t>STAGES :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SLECTION of Important Features </a:t>
            </a:r>
            <a:r>
              <a:rPr lang="en-US" sz="1800" dirty="0" smtClean="0"/>
              <a:t>(i.e.) </a:t>
            </a:r>
            <a:r>
              <a:rPr lang="en-US" sz="1800" dirty="0"/>
              <a:t>factors to be taken into account and eventually </a:t>
            </a:r>
            <a:r>
              <a:rPr lang="en-US" sz="1800" dirty="0" smtClean="0"/>
              <a:t>interpreted, following </a:t>
            </a:r>
            <a:r>
              <a:rPr lang="en-US" sz="1800" dirty="0"/>
              <a:t>the results of any statistical test based on the linear model. 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ntroduction </a:t>
            </a:r>
            <a:r>
              <a:rPr lang="en-US" sz="1800" dirty="0">
                <a:solidFill>
                  <a:srgbClr val="FF0000"/>
                </a:solidFill>
              </a:rPr>
              <a:t>of the hypotheses </a:t>
            </a:r>
            <a:r>
              <a:rPr lang="en-US" sz="1800" dirty="0"/>
              <a:t>to be tested based on the model </a:t>
            </a:r>
            <a:r>
              <a:rPr lang="en-US" sz="1800" dirty="0" smtClean="0"/>
              <a:t>that best </a:t>
            </a:r>
            <a:r>
              <a:rPr lang="en-US" sz="1800" dirty="0"/>
              <a:t>ﬁts the objectives. the selected factors. and the available data. 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E</a:t>
            </a:r>
            <a:r>
              <a:rPr lang="en-US" sz="1800" dirty="0" smtClean="0">
                <a:solidFill>
                  <a:srgbClr val="FF0000"/>
                </a:solidFill>
              </a:rPr>
              <a:t>ventual </a:t>
            </a:r>
            <a:r>
              <a:rPr lang="en-US" sz="1800" dirty="0">
                <a:solidFill>
                  <a:srgbClr val="FF0000"/>
                </a:solidFill>
              </a:rPr>
              <a:t>results </a:t>
            </a:r>
            <a:r>
              <a:rPr lang="en-US" sz="1800" dirty="0"/>
              <a:t>by means of conﬁdence </a:t>
            </a:r>
            <a:r>
              <a:rPr lang="en-US" sz="1800" dirty="0" smtClean="0"/>
              <a:t>intervals is </a:t>
            </a:r>
            <a:r>
              <a:rPr lang="en-US" sz="1800" dirty="0"/>
              <a:t>delineated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Test </a:t>
            </a:r>
            <a:r>
              <a:rPr lang="en-US" sz="1800" dirty="0"/>
              <a:t>statistics based on the theory of the ANOVA within the context of </a:t>
            </a:r>
            <a:r>
              <a:rPr lang="en-US" sz="1800" dirty="0" smtClean="0"/>
              <a:t>experimental </a:t>
            </a:r>
            <a:r>
              <a:rPr lang="en-US" sz="1800" dirty="0"/>
              <a:t>design have been shown to maximize power for all alternatives among </a:t>
            </a:r>
            <a:r>
              <a:rPr lang="en-US" sz="1800" dirty="0" smtClean="0"/>
              <a:t>all invariant </a:t>
            </a:r>
            <a:r>
              <a:rPr lang="en-US" sz="1800" dirty="0"/>
              <a:t>tests with respect to shifting. scaling. and orthogonal transformation of</a:t>
            </a:r>
          </a:p>
          <a:p>
            <a:pPr marL="0" indent="0">
              <a:buNone/>
            </a:pPr>
            <a:r>
              <a:rPr lang="en-US" sz="1800" dirty="0"/>
              <a:t>the data.</a:t>
            </a:r>
            <a:endParaRPr lang="en-US" sz="1800" dirty="0" smtClean="0"/>
          </a:p>
          <a:p>
            <a:endParaRPr lang="en-US" sz="1800" dirty="0" smtClean="0"/>
          </a:p>
          <a:p>
            <a:endParaRPr lang="te-IN" sz="1800" dirty="0"/>
          </a:p>
        </p:txBody>
      </p:sp>
    </p:spTree>
    <p:extLst>
      <p:ext uri="{BB962C8B-B14F-4D97-AF65-F5344CB8AC3E}">
        <p14:creationId xmlns:p14="http://schemas.microsoft.com/office/powerpoint/2010/main" val="2769981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</TotalTime>
  <Words>134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Statistical Linear Models in Image                                  Processing  using  R</vt:lpstr>
      <vt:lpstr>Abstract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Linear Models in Image                                  Processing  using  R</dc:title>
  <dc:creator>AKHIL REDDY</dc:creator>
  <cp:lastModifiedBy>AKHIL REDDY</cp:lastModifiedBy>
  <cp:revision>3</cp:revision>
  <dcterms:created xsi:type="dcterms:W3CDTF">2015-03-11T14:42:24Z</dcterms:created>
  <dcterms:modified xsi:type="dcterms:W3CDTF">2015-03-11T15:10:04Z</dcterms:modified>
</cp:coreProperties>
</file>