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333"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1/31/2015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GB" sz="2800" b="1" dirty="0" smtClean="0">
                <a:solidFill>
                  <a:srgbClr val="FF0000"/>
                </a:solidFill>
              </a:rPr>
              <a:t>CSE208:THEORY OF </a:t>
            </a:r>
            <a:r>
              <a:rPr lang="en-GB" sz="2800" b="1" dirty="0" smtClean="0">
                <a:solidFill>
                  <a:srgbClr val="FF0000"/>
                </a:solidFill>
              </a:rPr>
              <a:t>COMPUTATION</a:t>
            </a:r>
            <a:endParaRPr lang="en-GB" dirty="0" smtClean="0"/>
          </a:p>
          <a:p>
            <a:endParaRPr lang="en-GB" sz="2800" b="1" dirty="0">
              <a:solidFill>
                <a:srgbClr val="FF0000"/>
              </a:solidFill>
            </a:endParaRPr>
          </a:p>
          <a:p>
            <a:pPr marL="114300"/>
            <a:r>
              <a:rPr lang="en-GB" sz="2800" dirty="0"/>
              <a:t> </a:t>
            </a:r>
            <a:r>
              <a:rPr lang="en-GB" sz="2800" dirty="0">
                <a:solidFill>
                  <a:srgbClr val="0070C0"/>
                </a:solidFill>
                <a:latin typeface="Times New Roman" pitchFamily="18" charset="0"/>
                <a:cs typeface="Times New Roman" pitchFamily="18" charset="0"/>
              </a:rPr>
              <a:t>Under Guidance Of </a:t>
            </a:r>
          </a:p>
          <a:p>
            <a:pPr marL="114300"/>
            <a:r>
              <a:rPr lang="en-GB" sz="2800" b="1" dirty="0">
                <a:solidFill>
                  <a:srgbClr val="FF0000"/>
                </a:solidFill>
              </a:rPr>
              <a:t>                           </a:t>
            </a:r>
            <a:r>
              <a:rPr lang="en-GB" sz="2800" b="1" dirty="0">
                <a:solidFill>
                  <a:srgbClr val="FF0000"/>
                </a:solidFill>
                <a:latin typeface="Times New Roman" pitchFamily="18" charset="0"/>
                <a:cs typeface="Times New Roman" pitchFamily="18" charset="0"/>
              </a:rPr>
              <a:t>Prof. Prabhakar </a:t>
            </a:r>
            <a:r>
              <a:rPr lang="en-GB" sz="2800" b="1" dirty="0" err="1">
                <a:solidFill>
                  <a:srgbClr val="FF0000"/>
                </a:solidFill>
                <a:latin typeface="Times New Roman" pitchFamily="18" charset="0"/>
                <a:cs typeface="Times New Roman" pitchFamily="18" charset="0"/>
              </a:rPr>
              <a:t>Rao</a:t>
            </a:r>
            <a:endParaRPr lang="en-GB" sz="2800" b="1" dirty="0" smtClean="0">
              <a:solidFill>
                <a:srgbClr val="FF0000"/>
              </a:solidFill>
            </a:endParaRPr>
          </a:p>
          <a:p>
            <a:endParaRPr lang="en-GB" sz="2800" b="1" dirty="0" smtClean="0">
              <a:solidFill>
                <a:srgbClr val="FF0000"/>
              </a:solidFill>
            </a:endParaRPr>
          </a:p>
        </p:txBody>
      </p:sp>
      <p:sp>
        <p:nvSpPr>
          <p:cNvPr id="2" name="Title 1"/>
          <p:cNvSpPr>
            <a:spLocks noGrp="1"/>
          </p:cNvSpPr>
          <p:nvPr>
            <p:ph type="ctrTitle"/>
          </p:nvPr>
        </p:nvSpPr>
        <p:spPr/>
        <p:txBody>
          <a:bodyPr>
            <a:normAutofit/>
          </a:bodyPr>
          <a:lstStyle/>
          <a:p>
            <a:pPr algn="ctr"/>
            <a:r>
              <a:rPr lang="en-GB" sz="5400" b="1" dirty="0" smtClean="0">
                <a:solidFill>
                  <a:srgbClr val="002060"/>
                </a:solidFill>
                <a:latin typeface="Algerian" pitchFamily="82" charset="0"/>
              </a:rPr>
              <a:t>ONLINE AUTHENTICATION</a:t>
            </a:r>
            <a:endParaRPr lang="te-IN" sz="5400" b="1" dirty="0">
              <a:solidFill>
                <a:srgbClr val="002060"/>
              </a:solidFill>
              <a:latin typeface="Algerian" pitchFamily="82" charset="0"/>
            </a:endParaRPr>
          </a:p>
        </p:txBody>
      </p:sp>
    </p:spTree>
    <p:extLst>
      <p:ext uri="{BB962C8B-B14F-4D97-AF65-F5344CB8AC3E}">
        <p14:creationId xmlns:p14="http://schemas.microsoft.com/office/powerpoint/2010/main" val="1948899301"/>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000" dirty="0" smtClean="0">
                <a:solidFill>
                  <a:srgbClr val="002060"/>
                </a:solidFill>
                <a:latin typeface="Copperplate Gothic Bold" pitchFamily="34" charset="0"/>
                <a:cs typeface="Times New Roman" pitchFamily="18" charset="0"/>
              </a:rPr>
              <a:t>AIM</a:t>
            </a:r>
            <a:endParaRPr lang="en-US" sz="6000" dirty="0"/>
          </a:p>
        </p:txBody>
      </p:sp>
      <p:sp>
        <p:nvSpPr>
          <p:cNvPr id="3" name="Content Placeholder 2"/>
          <p:cNvSpPr>
            <a:spLocks noGrp="1"/>
          </p:cNvSpPr>
          <p:nvPr>
            <p:ph sz="quarter" idx="1"/>
          </p:nvPr>
        </p:nvSpPr>
        <p:spPr/>
        <p:txBody>
          <a:bodyPr>
            <a:normAutofit/>
          </a:bodyPr>
          <a:lstStyle/>
          <a:p>
            <a:pPr algn="ctr">
              <a:buNone/>
            </a:pPr>
            <a:r>
              <a:rPr lang="en-US" sz="4000" b="1" dirty="0" smtClean="0">
                <a:solidFill>
                  <a:srgbClr val="FF0000"/>
                </a:solidFill>
              </a:rPr>
              <a:t>In this project, we will be</a:t>
            </a:r>
          </a:p>
          <a:p>
            <a:pPr algn="ctr">
              <a:buNone/>
            </a:pPr>
            <a:r>
              <a:rPr lang="en-US" sz="4000" b="1" dirty="0" smtClean="0">
                <a:solidFill>
                  <a:srgbClr val="FF0000"/>
                </a:solidFill>
              </a:rPr>
              <a:t>designing a C++ code for checking</a:t>
            </a:r>
          </a:p>
          <a:p>
            <a:pPr algn="ctr">
              <a:buNone/>
            </a:pPr>
            <a:r>
              <a:rPr lang="en-US" sz="4000" b="1" dirty="0" smtClean="0">
                <a:solidFill>
                  <a:srgbClr val="FF0000"/>
                </a:solidFill>
              </a:rPr>
              <a:t>the authenticity of user for access of online documents.</a:t>
            </a:r>
            <a:endParaRPr lang="en-US" sz="4000" b="1" dirty="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latin typeface="Copperplate Gothic Bold" pitchFamily="34" charset="0"/>
              </a:rPr>
              <a:t>objective</a:t>
            </a:r>
            <a:endParaRPr lang="en-US" sz="5400" dirty="0">
              <a:solidFill>
                <a:srgbClr val="FF0000"/>
              </a:solidFill>
            </a:endParaRPr>
          </a:p>
        </p:txBody>
      </p:sp>
      <p:sp>
        <p:nvSpPr>
          <p:cNvPr id="3" name="Content Placeholder 2"/>
          <p:cNvSpPr>
            <a:spLocks noGrp="1"/>
          </p:cNvSpPr>
          <p:nvPr>
            <p:ph sz="quarter" idx="1"/>
          </p:nvPr>
        </p:nvSpPr>
        <p:spPr>
          <a:xfrm>
            <a:off x="914400" y="2209800"/>
            <a:ext cx="7772400" cy="3810000"/>
          </a:xfrm>
        </p:spPr>
        <p:txBody>
          <a:bodyPr>
            <a:normAutofit/>
          </a:bodyPr>
          <a:lstStyle/>
          <a:p>
            <a:pPr algn="ctr">
              <a:buNone/>
            </a:pPr>
            <a:r>
              <a:rPr lang="en-US" sz="3600" dirty="0" smtClean="0">
                <a:solidFill>
                  <a:schemeClr val="tx1">
                    <a:lumMod val="95000"/>
                    <a:lumOff val="5000"/>
                  </a:schemeClr>
                </a:solidFill>
                <a:latin typeface="Times New Roman" pitchFamily="18" charset="0"/>
                <a:cs typeface="Times New Roman" pitchFamily="18" charset="0"/>
              </a:rPr>
              <a:t>    To design a C++ code which allows only the authenticated users’ to access an online document sent to him/her.</a:t>
            </a:r>
            <a:endParaRPr lang="en-US" sz="36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FF0000"/>
                </a:solidFill>
                <a:latin typeface="Algerian" pitchFamily="82" charset="0"/>
              </a:rPr>
              <a:t>Process Involved</a:t>
            </a:r>
            <a:endParaRPr lang="en-US" b="1" dirty="0">
              <a:solidFill>
                <a:srgbClr val="FF0000"/>
              </a:solidFill>
              <a:latin typeface="Algerian" pitchFamily="82" charset="0"/>
            </a:endParaRPr>
          </a:p>
        </p:txBody>
      </p:sp>
      <p:sp>
        <p:nvSpPr>
          <p:cNvPr id="3" name="Content Placeholder 2"/>
          <p:cNvSpPr>
            <a:spLocks noGrp="1"/>
          </p:cNvSpPr>
          <p:nvPr>
            <p:ph sz="quarter" idx="1"/>
          </p:nvPr>
        </p:nvSpPr>
        <p:spPr/>
        <p:txBody>
          <a:bodyPr>
            <a:normAutofit lnSpcReduction="10000"/>
          </a:bodyPr>
          <a:lstStyle/>
          <a:p>
            <a:pPr>
              <a:buNone/>
            </a:pPr>
            <a:r>
              <a:rPr lang="en-US" dirty="0" smtClean="0"/>
              <a:t>    </a:t>
            </a:r>
            <a:r>
              <a:rPr lang="en-US" sz="3200" dirty="0" smtClean="0"/>
              <a:t>The program includes functions for accepting the required details of users as follows.</a:t>
            </a:r>
          </a:p>
          <a:p>
            <a:r>
              <a:rPr lang="en-US" dirty="0" smtClean="0"/>
              <a:t>1)GetName()</a:t>
            </a:r>
          </a:p>
          <a:p>
            <a:r>
              <a:rPr lang="en-US" dirty="0" smtClean="0"/>
              <a:t>2)GetId()</a:t>
            </a:r>
          </a:p>
          <a:p>
            <a:r>
              <a:rPr lang="en-US" dirty="0" smtClean="0"/>
              <a:t>3)GetDob()</a:t>
            </a:r>
          </a:p>
          <a:p>
            <a:r>
              <a:rPr lang="en-US" dirty="0" smtClean="0"/>
              <a:t>4)GetOccupation()</a:t>
            </a:r>
          </a:p>
          <a:p>
            <a:r>
              <a:rPr lang="en-US" dirty="0" smtClean="0"/>
              <a:t>5)GetFatherCount()</a:t>
            </a:r>
          </a:p>
          <a:p>
            <a:r>
              <a:rPr lang="en-US" dirty="0" smtClean="0"/>
              <a:t>6)GetFirstSalary()</a:t>
            </a:r>
          </a:p>
          <a:p>
            <a:r>
              <a:rPr lang="en-US" dirty="0" smtClean="0"/>
              <a:t>7)GetGradCGPA()</a:t>
            </a:r>
          </a:p>
          <a:p>
            <a:r>
              <a:rPr lang="en-US" dirty="0" smtClean="0"/>
              <a:t>8)GetHouseNo()</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600" b="1" dirty="0" smtClean="0">
                <a:solidFill>
                  <a:srgbClr val="FF0000"/>
                </a:solidFill>
                <a:latin typeface="Algerian" pitchFamily="82" charset="0"/>
              </a:rPr>
              <a:t>Explanation of the functions used </a:t>
            </a:r>
            <a:endParaRPr lang="en-US" sz="3600" b="1" dirty="0">
              <a:solidFill>
                <a:srgbClr val="FF0000"/>
              </a:solidFill>
              <a:latin typeface="Algerian" pitchFamily="82" charset="0"/>
            </a:endParaRPr>
          </a:p>
        </p:txBody>
      </p:sp>
      <p:sp>
        <p:nvSpPr>
          <p:cNvPr id="3" name="Content Placeholder 2"/>
          <p:cNvSpPr>
            <a:spLocks noGrp="1"/>
          </p:cNvSpPr>
          <p:nvPr>
            <p:ph sz="quarter" idx="1"/>
          </p:nvPr>
        </p:nvSpPr>
        <p:spPr/>
        <p:txBody>
          <a:bodyPr/>
          <a:lstStyle/>
          <a:p>
            <a:pPr>
              <a:buNone/>
            </a:pPr>
            <a:r>
              <a:rPr lang="en-US" dirty="0" smtClean="0"/>
              <a:t>    </a:t>
            </a:r>
          </a:p>
          <a:p>
            <a:pPr>
              <a:buNone/>
            </a:pPr>
            <a:endParaRPr lang="en-US" dirty="0" smtClean="0"/>
          </a:p>
          <a:p>
            <a:pPr>
              <a:buNone/>
            </a:pPr>
            <a:r>
              <a:rPr lang="en-US" dirty="0" smtClean="0"/>
              <a:t>	</a:t>
            </a:r>
            <a:r>
              <a:rPr lang="en-US" dirty="0" smtClean="0">
                <a:latin typeface="Times New Roman" pitchFamily="18" charset="0"/>
                <a:cs typeface="Times New Roman" pitchFamily="18" charset="0"/>
              </a:rPr>
              <a:t>The functions which were highlighted earlier are used to get the required details of the user before his/her access to the documents. In this program the details will be obtained during the execution of the program. However we would be storing the details of the individuals in files. The user will be asked to answer few random questions based on above mentioned details already available in database.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FF0000"/>
                </a:solidFill>
                <a:latin typeface="Algerian" pitchFamily="82" charset="0"/>
              </a:rPr>
              <a:t>Authentication</a:t>
            </a:r>
            <a:endParaRPr lang="en-US" b="1" dirty="0">
              <a:solidFill>
                <a:srgbClr val="FF0000"/>
              </a:solidFill>
              <a:latin typeface="Algerian" pitchFamily="82" charset="0"/>
            </a:endParaRPr>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pPr algn="ctr">
              <a:buNone/>
            </a:pPr>
            <a:r>
              <a:rPr lang="en-US" sz="3600" dirty="0" smtClean="0">
                <a:latin typeface="Times New Roman" pitchFamily="18" charset="0"/>
                <a:cs typeface="Times New Roman" pitchFamily="18" charset="0"/>
              </a:rPr>
              <a:t>If the details entered by the user matches with the previously saved details he/she shall be allowed access rights otherwise not.</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IMAGES\zzzzzz.jpg"/>
          <p:cNvPicPr>
            <a:picLocks noChangeAspect="1" noChangeArrowheads="1"/>
          </p:cNvPicPr>
          <p:nvPr/>
        </p:nvPicPr>
        <p:blipFill>
          <a:blip r:embed="rId2"/>
          <a:srcRect/>
          <a:stretch>
            <a:fillRect/>
          </a:stretch>
        </p:blipFill>
        <p:spPr bwMode="auto">
          <a:xfrm>
            <a:off x="1600200" y="762000"/>
            <a:ext cx="6400800" cy="51054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98</TotalTime>
  <Words>123</Words>
  <Application>Microsoft Office PowerPoint</Application>
  <PresentationFormat>On-screen Show (4:3)</PresentationFormat>
  <Paragraphs>30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ONLINE AUTHENTICATION</vt:lpstr>
      <vt:lpstr>AIM</vt:lpstr>
      <vt:lpstr>objective</vt:lpstr>
      <vt:lpstr>  Process Involved</vt:lpstr>
      <vt:lpstr>  Explanation of the functions used </vt:lpstr>
      <vt:lpstr>  Authentication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SIGNATURES</dc:title>
  <dc:creator>OM SHREE</dc:creator>
  <cp:lastModifiedBy>AKHIL REDDY</cp:lastModifiedBy>
  <cp:revision>16</cp:revision>
  <dcterms:created xsi:type="dcterms:W3CDTF">2006-08-16T00:00:00Z</dcterms:created>
  <dcterms:modified xsi:type="dcterms:W3CDTF">2015-01-31T08:56:51Z</dcterms:modified>
</cp:coreProperties>
</file>