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6FAF7-0CBC-43D7-A619-151E1A4A481C}" v="6" dt="2021-11-03T22:38:3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Reddy" userId="3393376d7fd58dd0" providerId="LiveId" clId="{5DE6FAF7-0CBC-43D7-A619-151E1A4A481C}"/>
    <pc:docChg chg="custSel addSld modSld">
      <pc:chgData name="Akhil Reddy" userId="3393376d7fd58dd0" providerId="LiveId" clId="{5DE6FAF7-0CBC-43D7-A619-151E1A4A481C}" dt="2021-11-03T22:39:36.971" v="51" actId="20577"/>
      <pc:docMkLst>
        <pc:docMk/>
      </pc:docMkLst>
      <pc:sldChg chg="delSp modSp new mod">
        <pc:chgData name="Akhil Reddy" userId="3393376d7fd58dd0" providerId="LiveId" clId="{5DE6FAF7-0CBC-43D7-A619-151E1A4A481C}" dt="2021-11-03T22:38:39.705" v="21"/>
        <pc:sldMkLst>
          <pc:docMk/>
          <pc:sldMk cId="1492389037" sldId="256"/>
        </pc:sldMkLst>
        <pc:spChg chg="mod">
          <ac:chgData name="Akhil Reddy" userId="3393376d7fd58dd0" providerId="LiveId" clId="{5DE6FAF7-0CBC-43D7-A619-151E1A4A481C}" dt="2021-11-03T22:38:39.705" v="21"/>
          <ac:spMkLst>
            <pc:docMk/>
            <pc:sldMk cId="1492389037" sldId="256"/>
            <ac:spMk id="2" creationId="{C1D6A929-CE21-422F-8813-E4C8B3AF6CBA}"/>
          </ac:spMkLst>
        </pc:spChg>
        <pc:spChg chg="del mod">
          <ac:chgData name="Akhil Reddy" userId="3393376d7fd58dd0" providerId="LiveId" clId="{5DE6FAF7-0CBC-43D7-A619-151E1A4A481C}" dt="2021-11-03T22:37:38.362" v="14" actId="478"/>
          <ac:spMkLst>
            <pc:docMk/>
            <pc:sldMk cId="1492389037" sldId="256"/>
            <ac:spMk id="3" creationId="{BEFC4615-9A81-4701-A287-BBB30F427453}"/>
          </ac:spMkLst>
        </pc:spChg>
      </pc:sldChg>
      <pc:sldChg chg="modSp new mod">
        <pc:chgData name="Akhil Reddy" userId="3393376d7fd58dd0" providerId="LiveId" clId="{5DE6FAF7-0CBC-43D7-A619-151E1A4A481C}" dt="2021-11-03T22:39:36.971" v="51" actId="20577"/>
        <pc:sldMkLst>
          <pc:docMk/>
          <pc:sldMk cId="468335113" sldId="257"/>
        </pc:sldMkLst>
        <pc:spChg chg="mod">
          <ac:chgData name="Akhil Reddy" userId="3393376d7fd58dd0" providerId="LiveId" clId="{5DE6FAF7-0CBC-43D7-A619-151E1A4A481C}" dt="2021-11-03T22:39:07.745" v="34" actId="20577"/>
          <ac:spMkLst>
            <pc:docMk/>
            <pc:sldMk cId="468335113" sldId="257"/>
            <ac:spMk id="2" creationId="{D270C800-6EF9-401B-A01F-8857553CB9E4}"/>
          </ac:spMkLst>
        </pc:spChg>
        <pc:spChg chg="mod">
          <ac:chgData name="Akhil Reddy" userId="3393376d7fd58dd0" providerId="LiveId" clId="{5DE6FAF7-0CBC-43D7-A619-151E1A4A481C}" dt="2021-11-03T22:39:36.971" v="51" actId="20577"/>
          <ac:spMkLst>
            <pc:docMk/>
            <pc:sldMk cId="468335113" sldId="257"/>
            <ac:spMk id="3" creationId="{2939F27F-BE94-40FA-AC74-1D0E3F4819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0D34-6C6E-4148-95B2-6329E28A8BC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1112C-9F9C-43B6-B738-256517933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1112C-9F9C-43B6-B738-2565179337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3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1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3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91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8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1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9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945C-94DD-4C1E-ADD1-B71DA74A2ACD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CDF9D4-FA3A-4E85-BA19-51F4625F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A929-CE21-422F-8813-E4C8B3AF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Locals</a:t>
            </a:r>
          </a:p>
        </p:txBody>
      </p:sp>
    </p:spTree>
    <p:extLst>
      <p:ext uri="{BB962C8B-B14F-4D97-AF65-F5344CB8AC3E}">
        <p14:creationId xmlns:p14="http://schemas.microsoft.com/office/powerpoint/2010/main" val="149238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C800-6EF9-401B-A01F-8857553C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68" y="624110"/>
            <a:ext cx="9792544" cy="718307"/>
          </a:xfrm>
        </p:spPr>
        <p:txBody>
          <a:bodyPr/>
          <a:lstStyle/>
          <a:p>
            <a:r>
              <a:rPr lang="en-IN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F27F-BE94-40FA-AC74-1D0E3F48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1556426"/>
            <a:ext cx="10716672" cy="4354796"/>
          </a:xfrm>
        </p:spPr>
        <p:txBody>
          <a:bodyPr/>
          <a:lstStyle/>
          <a:p>
            <a:r>
              <a:rPr lang="en-IN"/>
              <a:t>Location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351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</TotalTime>
  <Words>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Wisp</vt:lpstr>
      <vt:lpstr>Locals</vt:lpstr>
      <vt:lpstr>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Locals</dc:title>
  <dc:creator>Akhil Reddy</dc:creator>
  <cp:lastModifiedBy>Akhil Reddy</cp:lastModifiedBy>
  <cp:revision>1</cp:revision>
  <dcterms:created xsi:type="dcterms:W3CDTF">2021-11-03T22:36:52Z</dcterms:created>
  <dcterms:modified xsi:type="dcterms:W3CDTF">2021-11-03T22:40:03Z</dcterms:modified>
</cp:coreProperties>
</file>