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Lst>
  <p:sldSz cy="6858000" cx="12192000"/>
  <p:notesSz cx="6858000" cy="9144000"/>
  <p:embeddedFontLst>
    <p:embeddedFont>
      <p:font typeface="Merriweather"/>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A4A3A4"/>
          </p15:clr>
        </p15:guide>
        <p15:guide id="2" pos="3659">
          <p15:clr>
            <a:srgbClr val="A4A3A4"/>
          </p15:clr>
        </p15:guide>
      </p15:sldGuideLst>
    </p:ext>
    <p:ext uri="http://customooxmlschemas.google.com/">
      <go:slidesCustomData xmlns:go="http://customooxmlschemas.google.com/" r:id="rId13" roundtripDataSignature="AMtx7mixYWlB/UT31WeikUnm5/X3NdYG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61D982-D19F-41DA-BF56-5F146CDEA72A}">
  <a:tblStyle styleId="{8861D982-D19F-41DA-BF56-5F146CDEA72A}"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20000"/>
            </a:schemeClr>
          </a:solidFill>
        </a:fill>
      </a:tcStyle>
    </a:band1H>
    <a:band2H>
      <a:tcTxStyle b="off" i="off"/>
    </a:band2H>
    <a:band1V>
      <a:tcTxStyle b="off" i="off"/>
      <a:tcStyle>
        <a:fill>
          <a:solidFill>
            <a:schemeClr val="accent2">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3" Type="http://customschemas.google.com/relationships/presentationmetadata" Target="metadata"/><Relationship Id="rId8" Type="http://schemas.openxmlformats.org/officeDocument/2006/relationships/slide" Target="slides/slide1.xml"/><Relationship Id="rId3" Type="http://schemas.openxmlformats.org/officeDocument/2006/relationships/presProps" Target="presProps.xml"/><Relationship Id="rId12" Type="http://schemas.openxmlformats.org/officeDocument/2006/relationships/font" Target="fonts/Merriweather-boldItalic.fntdata"/><Relationship Id="rId7" Type="http://schemas.openxmlformats.org/officeDocument/2006/relationships/notesMaster" Target="notesMasters/notesMaster1.xml"/><Relationship Id="rId2" Type="http://schemas.openxmlformats.org/officeDocument/2006/relationships/viewProps" Target="viewProps.xml"/><Relationship Id="rId16" Type="http://schemas.openxmlformats.org/officeDocument/2006/relationships/customXml" Target="../customXml/item3.xml"/><Relationship Id="rId11" Type="http://schemas.openxmlformats.org/officeDocument/2006/relationships/font" Target="fonts/Merriweather-italic.fntdata"/><Relationship Id="rId1" Type="http://schemas.openxmlformats.org/officeDocument/2006/relationships/theme" Target="theme/theme2.xml"/><Relationship Id="rId6" Type="http://schemas.openxmlformats.org/officeDocument/2006/relationships/slideMaster" Target="slideMasters/slideMaster2.xml"/><Relationship Id="rId5" Type="http://schemas.openxmlformats.org/officeDocument/2006/relationships/slideMaster" Target="slideMasters/slideMaster1.xml"/><Relationship Id="rId15" Type="http://schemas.openxmlformats.org/officeDocument/2006/relationships/customXml" Target="../customXml/item2.xml"/><Relationship Id="rId10" Type="http://schemas.openxmlformats.org/officeDocument/2006/relationships/font" Target="fonts/Merriweather-bold.fntdata"/><Relationship Id="rId4" Type="http://schemas.openxmlformats.org/officeDocument/2006/relationships/tableStyles" Target="tableStyles.xml"/><Relationship Id="rId9" Type="http://schemas.openxmlformats.org/officeDocument/2006/relationships/font" Target="fonts/Merriweather-regular.fntdata"/><Relationship Id="rId14"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2.png"/><Relationship Id="rId4" Type="http://schemas.openxmlformats.org/officeDocument/2006/relationships/hyperlink" Target="http://www.slideshare.net/capgemini" TargetMode="External"/><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hyperlink" Target="http://www.twitter.com/capgemini" TargetMode="External"/><Relationship Id="rId7" Type="http://schemas.openxmlformats.org/officeDocument/2006/relationships/image" Target="../media/image5.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70AD"/>
                </a:solidFill>
                <a:latin typeface="Verdana"/>
                <a:ea typeface="Verdana"/>
                <a:cs typeface="Verdana"/>
                <a:sym typeface="Verdana"/>
              </a:rPr>
              <a:t>Strengths</a:t>
            </a:r>
            <a:endParaRPr b="0" i="0" sz="1400" u="none" cap="none" strike="noStrike">
              <a:solidFill>
                <a:srgbClr val="000000"/>
              </a:solidFill>
              <a:latin typeface="Arial"/>
              <a:ea typeface="Arial"/>
              <a:cs typeface="Arial"/>
              <a:sym typeface="Arial"/>
            </a:endParaRPr>
          </a:p>
        </p:txBody>
      </p:sp>
      <p:sp>
        <p:nvSpPr>
          <p:cNvPr id="21" name="Google Shape;21;p3"/>
          <p:cNvSpPr txBox="1"/>
          <p:nvPr/>
        </p:nvSpPr>
        <p:spPr>
          <a:xfrm>
            <a:off x="5157789" y="2538372"/>
            <a:ext cx="1876425"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70AD"/>
                </a:solidFill>
                <a:latin typeface="Verdana"/>
                <a:ea typeface="Verdana"/>
                <a:cs typeface="Verdana"/>
                <a:sym typeface="Verdana"/>
              </a:rPr>
              <a:t>Achievement </a:t>
            </a:r>
            <a:endParaRPr b="0" i="0" sz="1400" u="none" cap="none" strike="noStrike">
              <a:solidFill>
                <a:srgbClr val="000000"/>
              </a:solidFill>
              <a:latin typeface="Arial"/>
              <a:ea typeface="Arial"/>
              <a:cs typeface="Arial"/>
              <a:sym typeface="Arial"/>
            </a:endParaRPr>
          </a:p>
        </p:txBody>
      </p:sp>
      <p:sp>
        <p:nvSpPr>
          <p:cNvPr id="22" name="Google Shape;22;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70AD"/>
                </a:solidFill>
                <a:latin typeface="Verdana"/>
                <a:ea typeface="Verdana"/>
                <a:cs typeface="Verdana"/>
                <a:sym typeface="Verdana"/>
              </a:rPr>
              <a:t>Education and certificates</a:t>
            </a:r>
            <a:endParaRPr b="0" i="0" sz="1400" u="none" cap="none" strike="noStrike">
              <a:solidFill>
                <a:srgbClr val="000000"/>
              </a:solidFill>
              <a:latin typeface="Arial"/>
              <a:ea typeface="Arial"/>
              <a:cs typeface="Arial"/>
              <a:sym typeface="Arial"/>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Base Location:</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Email ID:</a:t>
              </a:r>
              <a:endParaRPr b="0" i="0" sz="1400" u="none" cap="none" strike="noStrike">
                <a:solidFill>
                  <a:srgbClr val="000000"/>
                </a:solidFill>
                <a:latin typeface="Arial"/>
                <a:ea typeface="Arial"/>
                <a:cs typeface="Arial"/>
                <a:sym typeface="Arial"/>
              </a:endParaRPr>
            </a:p>
          </p:txBody>
        </p:sp>
        <p:sp>
          <p:nvSpPr>
            <p:cNvPr id="26" name="Google Shape;26;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Mobile No:</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Grade:</a:t>
            </a:r>
            <a:endParaRPr b="0" i="0" sz="1400" u="none" cap="none" strike="noStrike">
              <a:solidFill>
                <a:srgbClr val="000000"/>
              </a:solidFill>
              <a:latin typeface="Arial"/>
              <a:ea typeface="Arial"/>
              <a:cs typeface="Arial"/>
              <a:sym typeface="Arial"/>
            </a:endParaRPr>
          </a:p>
        </p:txBody>
      </p:sp>
      <p:pic>
        <p:nvPicPr>
          <p:cNvPr descr="Strengths" id="29" name="Google Shape;29;p3"/>
          <p:cNvPicPr preferRelativeResize="0"/>
          <p:nvPr/>
        </p:nvPicPr>
        <p:blipFill rotWithShape="1">
          <a:blip r:embed="rId3">
            <a:alphaModFix/>
          </a:blip>
          <a:srcRect b="0" l="0" r="0" t="0"/>
          <a:stretch/>
        </p:blipFill>
        <p:spPr>
          <a:xfrm>
            <a:off x="77788" y="2133600"/>
            <a:ext cx="611187" cy="612775"/>
          </a:xfrm>
          <a:prstGeom prst="rect">
            <a:avLst/>
          </a:prstGeom>
          <a:noFill/>
          <a:ln>
            <a:noFill/>
          </a:ln>
        </p:spPr>
      </p:pic>
      <p:pic>
        <p:nvPicPr>
          <p:cNvPr descr="Achievement, trophy icon" id="30" name="Google Shape;30;p3"/>
          <p:cNvPicPr preferRelativeResize="0"/>
          <p:nvPr/>
        </p:nvPicPr>
        <p:blipFill rotWithShape="1">
          <a:blip r:embed="rId4">
            <a:alphaModFix/>
          </a:blip>
          <a:srcRect b="0" l="0" r="0" t="0"/>
          <a:stretch/>
        </p:blipFill>
        <p:spPr>
          <a:xfrm>
            <a:off x="4740275" y="2362200"/>
            <a:ext cx="446088" cy="446087"/>
          </a:xfrm>
          <a:prstGeom prst="rect">
            <a:avLst/>
          </a:prstGeom>
          <a:noFill/>
          <a:ln>
            <a:noFill/>
          </a:ln>
        </p:spPr>
      </p:pic>
      <p:sp>
        <p:nvSpPr>
          <p:cNvPr id="31" name="Google Shape;31;p3"/>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p:nvPr>
            <p:ph idx="5" type="pic"/>
          </p:nvPr>
        </p:nvSpPr>
        <p:spPr>
          <a:xfrm>
            <a:off x="383259" y="287492"/>
            <a:ext cx="1734208" cy="1735628"/>
          </a:xfrm>
          <a:prstGeom prst="ellipse">
            <a:avLst/>
          </a:prstGeom>
          <a:solidFill>
            <a:schemeClr val="lt1"/>
          </a:solidFill>
          <a:ln>
            <a:noFill/>
          </a:ln>
        </p:spPr>
      </p:sp>
      <p:sp>
        <p:nvSpPr>
          <p:cNvPr id="36" name="Google Shape;36;p3"/>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sp>
        <p:nvSpPr>
          <p:cNvPr id="103" name="Google Shape;103;p12"/>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4"/>
          <p:cNvSpPr txBox="1"/>
          <p:nvPr>
            <p:ph idx="1" type="body"/>
          </p:nvPr>
        </p:nvSpPr>
        <p:spPr>
          <a:xfrm>
            <a:off x="398021" y="1494771"/>
            <a:ext cx="11793979" cy="4643751"/>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100000"/>
              </a:lnSpc>
              <a:spcBef>
                <a:spcPts val="600"/>
              </a:spcBef>
              <a:spcAft>
                <a:spcPts val="0"/>
              </a:spcAft>
              <a:buSzPts val="17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5"/>
          <p:cNvSpPr txBox="1"/>
          <p:nvPr>
            <p:ph idx="1" type="body"/>
          </p:nvPr>
        </p:nvSpPr>
        <p:spPr>
          <a:xfrm>
            <a:off x="398021" y="2111956"/>
            <a:ext cx="11793979" cy="4026560"/>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6" name="Google Shape;146;p15"/>
          <p:cNvSpPr txBox="1"/>
          <p:nvPr>
            <p:ph idx="2" type="body"/>
          </p:nvPr>
        </p:nvSpPr>
        <p:spPr>
          <a:xfrm>
            <a:off x="398144" y="1495447"/>
            <a:ext cx="11813714" cy="643612"/>
          </a:xfrm>
          <a:prstGeom prst="rect">
            <a:avLst/>
          </a:prstGeom>
          <a:noFill/>
          <a:ln>
            <a:noFill/>
          </a:ln>
        </p:spPr>
        <p:txBody>
          <a:bodyPr anchorCtr="0" anchor="t" bIns="72000" lIns="108000" spcFirstLastPara="1" rIns="72000" wrap="square" tIns="72000">
            <a:noAutofit/>
          </a:bodyPr>
          <a:lstStyle>
            <a:lvl1pPr indent="-228600" lvl="0" marL="457200" algn="l">
              <a:lnSpc>
                <a:spcPct val="90000"/>
              </a:lnSpc>
              <a:spcBef>
                <a:spcPts val="0"/>
              </a:spcBef>
              <a:spcAft>
                <a:spcPts val="0"/>
              </a:spcAft>
              <a:buSzPts val="2200"/>
              <a:buNone/>
              <a:defRPr b="1">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6"/>
          <p:cNvSpPr txBox="1"/>
          <p:nvPr>
            <p:ph idx="1" type="body"/>
          </p:nvPr>
        </p:nvSpPr>
        <p:spPr>
          <a:xfrm>
            <a:off x="387334" y="1533439"/>
            <a:ext cx="5541093" cy="471550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0" name="Google Shape;150;p16"/>
          <p:cNvSpPr txBox="1"/>
          <p:nvPr>
            <p:ph idx="2" type="body"/>
          </p:nvPr>
        </p:nvSpPr>
        <p:spPr>
          <a:xfrm>
            <a:off x="6181954" y="1533440"/>
            <a:ext cx="5541093" cy="472558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7"/>
          <p:cNvSpPr txBox="1"/>
          <p:nvPr>
            <p:ph idx="1" type="body"/>
          </p:nvPr>
        </p:nvSpPr>
        <p:spPr>
          <a:xfrm>
            <a:off x="387334" y="2206953"/>
            <a:ext cx="5541093" cy="404199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4" name="Google Shape;154;p17"/>
          <p:cNvSpPr txBox="1"/>
          <p:nvPr>
            <p:ph idx="2" type="body"/>
          </p:nvPr>
        </p:nvSpPr>
        <p:spPr>
          <a:xfrm>
            <a:off x="6181954" y="2208394"/>
            <a:ext cx="5541093" cy="405063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5" name="Google Shape;155;p17"/>
          <p:cNvSpPr txBox="1"/>
          <p:nvPr>
            <p:ph idx="3" type="body"/>
          </p:nvPr>
        </p:nvSpPr>
        <p:spPr>
          <a:xfrm>
            <a:off x="387335" y="1542648"/>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lnSpc>
                <a:spcPct val="100000"/>
              </a:lnSpc>
              <a:spcBef>
                <a:spcPts val="600"/>
              </a:spcBef>
              <a:spcAft>
                <a:spcPts val="0"/>
              </a:spcAft>
              <a:buSzPts val="170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6" name="Google Shape;156;p17"/>
          <p:cNvSpPr txBox="1"/>
          <p:nvPr>
            <p:ph idx="4" type="body"/>
          </p:nvPr>
        </p:nvSpPr>
        <p:spPr>
          <a:xfrm>
            <a:off x="6182332" y="1533439"/>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8"/>
          <p:cNvSpPr txBox="1"/>
          <p:nvPr>
            <p:ph idx="1" type="body"/>
          </p:nvPr>
        </p:nvSpPr>
        <p:spPr>
          <a:xfrm>
            <a:off x="292348"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60" name="Google Shape;160;p18"/>
          <p:cNvSpPr txBox="1"/>
          <p:nvPr>
            <p:ph idx="2" type="body"/>
          </p:nvPr>
        </p:nvSpPr>
        <p:spPr>
          <a:xfrm>
            <a:off x="292348"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304800" lvl="4" marL="2286000" algn="l">
              <a:lnSpc>
                <a:spcPct val="100000"/>
              </a:lnSpc>
              <a:spcBef>
                <a:spcPts val="600"/>
              </a:spcBef>
              <a:spcAft>
                <a:spcPts val="0"/>
              </a:spcAft>
              <a:buSzPts val="1200"/>
              <a:buChar char="–"/>
              <a:defRPr sz="12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61" name="Google Shape;161;p18"/>
          <p:cNvSpPr txBox="1"/>
          <p:nvPr>
            <p:ph idx="3" type="body"/>
          </p:nvPr>
        </p:nvSpPr>
        <p:spPr>
          <a:xfrm>
            <a:off x="6217054"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62" name="Google Shape;162;p18"/>
          <p:cNvSpPr txBox="1"/>
          <p:nvPr>
            <p:ph idx="4" type="body"/>
          </p:nvPr>
        </p:nvSpPr>
        <p:spPr>
          <a:xfrm>
            <a:off x="6217054"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63" name="Google Shape;163;p18"/>
          <p:cNvSpPr txBox="1"/>
          <p:nvPr>
            <p:ph idx="5" type="body"/>
          </p:nvPr>
        </p:nvSpPr>
        <p:spPr>
          <a:xfrm>
            <a:off x="292348"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64" name="Google Shape;164;p18"/>
          <p:cNvSpPr txBox="1"/>
          <p:nvPr>
            <p:ph idx="6" type="body"/>
          </p:nvPr>
        </p:nvSpPr>
        <p:spPr>
          <a:xfrm>
            <a:off x="292348"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65" name="Google Shape;165;p18"/>
          <p:cNvSpPr txBox="1"/>
          <p:nvPr>
            <p:ph idx="7" type="body"/>
          </p:nvPr>
        </p:nvSpPr>
        <p:spPr>
          <a:xfrm>
            <a:off x="6217054"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509"/>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66" name="Google Shape;166;p18"/>
          <p:cNvSpPr txBox="1"/>
          <p:nvPr>
            <p:ph idx="8" type="body"/>
          </p:nvPr>
        </p:nvSpPr>
        <p:spPr>
          <a:xfrm>
            <a:off x="6217054"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type="blank">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21"/>
          <p:cNvSpPr txBox="1"/>
          <p:nvPr>
            <p:ph idx="10" type="dt"/>
          </p:nvPr>
        </p:nvSpPr>
        <p:spPr>
          <a:xfrm>
            <a:off x="4572000" y="6533673"/>
            <a:ext cx="3544277" cy="1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3" name="Google Shape;173;p21"/>
          <p:cNvSpPr txBox="1"/>
          <p:nvPr>
            <p:ph idx="12" type="sldNum"/>
          </p:nvPr>
        </p:nvSpPr>
        <p:spPr>
          <a:xfrm>
            <a:off x="11941908" y="6732599"/>
            <a:ext cx="242277" cy="10318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idx="1" type="body"/>
          </p:nvPr>
        </p:nvSpPr>
        <p:spPr>
          <a:xfrm>
            <a:off x="227348" y="1815352"/>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3"/>
          <p:cNvSpPr txBox="1"/>
          <p:nvPr>
            <p:ph idx="1" type="body"/>
          </p:nvPr>
        </p:nvSpPr>
        <p:spPr>
          <a:xfrm>
            <a:off x="227348" y="1815351"/>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0" name="Google Shape;180;p23"/>
          <p:cNvSpPr txBox="1"/>
          <p:nvPr>
            <p:ph idx="2" type="body"/>
          </p:nvPr>
        </p:nvSpPr>
        <p:spPr>
          <a:xfrm>
            <a:off x="227349" y="1148607"/>
            <a:ext cx="11700000"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idx="1" type="body"/>
          </p:nvPr>
        </p:nvSpPr>
        <p:spPr>
          <a:xfrm>
            <a:off x="227349"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3" name="Google Shape;183;p24"/>
          <p:cNvSpPr txBox="1"/>
          <p:nvPr>
            <p:ph idx="2" type="body"/>
          </p:nvPr>
        </p:nvSpPr>
        <p:spPr>
          <a:xfrm>
            <a:off x="227349"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4" name="Google Shape;184;p24"/>
          <p:cNvSpPr txBox="1"/>
          <p:nvPr>
            <p:ph idx="3" type="body"/>
          </p:nvPr>
        </p:nvSpPr>
        <p:spPr>
          <a:xfrm>
            <a:off x="6474016"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24"/>
          <p:cNvSpPr txBox="1"/>
          <p:nvPr>
            <p:ph idx="4" type="body"/>
          </p:nvPr>
        </p:nvSpPr>
        <p:spPr>
          <a:xfrm>
            <a:off x="6474016"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5"/>
          <p:cNvSpPr txBox="1"/>
          <p:nvPr>
            <p:ph idx="1" type="body"/>
          </p:nvPr>
        </p:nvSpPr>
        <p:spPr>
          <a:xfrm>
            <a:off x="227350"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0" name="Google Shape;190;p25"/>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1" name="Google Shape;191;p25"/>
          <p:cNvSpPr txBox="1"/>
          <p:nvPr>
            <p:ph idx="3" type="body"/>
          </p:nvPr>
        </p:nvSpPr>
        <p:spPr>
          <a:xfrm>
            <a:off x="4313358"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2" name="Google Shape;192;p25"/>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3" name="Google Shape;193;p25"/>
          <p:cNvSpPr txBox="1"/>
          <p:nvPr>
            <p:ph idx="5" type="body"/>
          </p:nvPr>
        </p:nvSpPr>
        <p:spPr>
          <a:xfrm>
            <a:off x="8384125"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4" name="Google Shape;194;p25"/>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 name="Google Shape;197;p26"/>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p26"/>
          <p:cNvSpPr txBox="1"/>
          <p:nvPr>
            <p:ph type="title"/>
          </p:nvPr>
        </p:nvSpPr>
        <p:spPr>
          <a:xfrm>
            <a:off x="974872" y="0"/>
            <a:ext cx="10377711"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6"/>
          <p:cNvSpPr txBox="1"/>
          <p:nvPr>
            <p:ph idx="1" type="body"/>
          </p:nvPr>
        </p:nvSpPr>
        <p:spPr>
          <a:xfrm>
            <a:off x="227347" y="1815351"/>
            <a:ext cx="11700000" cy="446760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0" name="Google Shape;200;p26"/>
          <p:cNvSpPr txBox="1"/>
          <p:nvPr>
            <p:ph idx="2" type="body"/>
          </p:nvPr>
        </p:nvSpPr>
        <p:spPr>
          <a:xfrm>
            <a:off x="974872" y="1148607"/>
            <a:ext cx="10940903"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1" name="Google Shape;201;p26"/>
          <p:cNvSpPr txBox="1"/>
          <p:nvPr>
            <p:ph idx="3" type="body"/>
          </p:nvPr>
        </p:nvSpPr>
        <p:spPr>
          <a:xfrm>
            <a:off x="0" y="48742"/>
            <a:ext cx="914400" cy="914400"/>
          </a:xfrm>
          <a:prstGeom prst="rect">
            <a:avLst/>
          </a:prstGeom>
          <a:noFill/>
          <a:ln>
            <a:noFill/>
          </a:ln>
        </p:spPr>
        <p:txBody>
          <a:bodyPr anchorCtr="0" anchor="ctr" bIns="72000" lIns="108000" spcFirstLastPara="1" rIns="72000" wrap="square" tIns="72000">
            <a:normAutofit/>
          </a:bodyPr>
          <a:lstStyle>
            <a:lvl1pPr indent="-228600" lvl="0" marL="4572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29"/>
          <p:cNvSpPr txBox="1"/>
          <p:nvPr>
            <p:ph idx="1" type="body"/>
          </p:nvPr>
        </p:nvSpPr>
        <p:spPr>
          <a:xfrm>
            <a:off x="783129" y="5278426"/>
            <a:ext cx="3296647" cy="331986"/>
          </a:xfrm>
          <a:prstGeom prst="rect">
            <a:avLst/>
          </a:prstGeom>
          <a:noFill/>
          <a:ln>
            <a:noFill/>
          </a:ln>
        </p:spPr>
        <p:txBody>
          <a:bodyPr anchorCtr="0" anchor="ctr" bIns="72000" lIns="108000" spcFirstLastPara="1" rIns="72000" wrap="square" tIns="72000">
            <a:noAutofit/>
          </a:bodyPr>
          <a:lstStyle>
            <a:lvl1pPr indent="-330200" lvl="0" marL="457200" algn="l">
              <a:lnSpc>
                <a:spcPct val="90000"/>
              </a:lnSpc>
              <a:spcBef>
                <a:spcPts val="0"/>
              </a:spcBef>
              <a:spcAft>
                <a:spcPts val="0"/>
              </a:spcAft>
              <a:buSzPts val="1600"/>
              <a:buChar char="▪"/>
              <a:defRPr b="1" sz="16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8" name="Google Shape;208;p29"/>
          <p:cNvSpPr txBox="1"/>
          <p:nvPr>
            <p:ph idx="2" type="body"/>
          </p:nvPr>
        </p:nvSpPr>
        <p:spPr>
          <a:xfrm>
            <a:off x="783129" y="3916350"/>
            <a:ext cx="3296647" cy="412363"/>
          </a:xfrm>
          <a:prstGeom prst="rect">
            <a:avLst/>
          </a:prstGeom>
          <a:noFill/>
          <a:ln>
            <a:noFill/>
          </a:ln>
        </p:spPr>
        <p:txBody>
          <a:bodyPr anchorCtr="0" anchor="ctr" bIns="72000" lIns="108000" spcFirstLastPara="1" rIns="72000" wrap="square" tIns="72000">
            <a:noAutofit/>
          </a:bodyPr>
          <a:lstStyle>
            <a:lvl1pPr indent="-355600" lvl="0" marL="457200" algn="l">
              <a:lnSpc>
                <a:spcPct val="90000"/>
              </a:lnSpc>
              <a:spcBef>
                <a:spcPts val="0"/>
              </a:spcBef>
              <a:spcAft>
                <a:spcPts val="0"/>
              </a:spcAft>
              <a:buSzPts val="2000"/>
              <a:buChar char="▪"/>
              <a:defRPr b="1" sz="20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100000"/>
              </a:lnSpc>
              <a:spcBef>
                <a:spcPts val="600"/>
              </a:spcBef>
              <a:spcAft>
                <a:spcPts val="0"/>
              </a:spcAft>
              <a:buSzPts val="1100"/>
              <a:buChar char="–"/>
              <a:defRPr sz="11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9" name="Google Shape;209;p29"/>
          <p:cNvSpPr txBox="1"/>
          <p:nvPr>
            <p:ph idx="3" type="body"/>
          </p:nvPr>
        </p:nvSpPr>
        <p:spPr>
          <a:xfrm>
            <a:off x="782081" y="4344097"/>
            <a:ext cx="3304144" cy="894840"/>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0" name="Google Shape;210;p29"/>
          <p:cNvSpPr txBox="1"/>
          <p:nvPr>
            <p:ph idx="4" type="body"/>
          </p:nvPr>
        </p:nvSpPr>
        <p:spPr>
          <a:xfrm>
            <a:off x="782081" y="5601397"/>
            <a:ext cx="3297695" cy="71386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65" name="Google Shape;65;p8"/>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73" name="Google Shape;73;p10"/>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pic>
        <p:nvPicPr>
          <p:cNvPr descr="D:\My Work\Template\Icons\Social Media\LinkedIN.png" id="84" name="Google Shape;84;p11">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11">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11">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11">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11">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Verdana"/>
                <a:ea typeface="Verdana"/>
                <a:cs typeface="Verdana"/>
                <a:sym typeface="Verdana"/>
              </a:rPr>
              <a:t>This message contains information that may be privileged or confidential and is the property of the Capgemini Group.</a:t>
            </a:r>
            <a:br>
              <a:rPr b="0" i="0" lang="en-US" sz="800" u="none" cap="none" strike="noStrike">
                <a:solidFill>
                  <a:schemeClr val="lt1"/>
                </a:solidFill>
                <a:latin typeface="Verdana"/>
                <a:ea typeface="Verdana"/>
                <a:cs typeface="Verdana"/>
                <a:sym typeface="Verdana"/>
              </a:rPr>
            </a:br>
            <a:r>
              <a:rPr b="0" i="0" lang="en-US" sz="800" u="none" cap="none" strike="noStrike">
                <a:solidFill>
                  <a:schemeClr val="lt1"/>
                </a:solidFill>
                <a:latin typeface="Arial"/>
                <a:ea typeface="Arial"/>
                <a:cs typeface="Arial"/>
                <a:sym typeface="Arial"/>
              </a:rPr>
              <a:t>Copyright © 2019 Capgemini. All rights reserved.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Rightshore</a:t>
            </a:r>
            <a:r>
              <a:rPr b="0" baseline="30000" i="0" lang="en-US" sz="800" u="none" cap="none" strike="noStrike">
                <a:solidFill>
                  <a:schemeClr val="lt1"/>
                </a:solidFill>
                <a:latin typeface="Arial"/>
                <a:ea typeface="Arial"/>
                <a:cs typeface="Arial"/>
                <a:sym typeface="Arial"/>
              </a:rPr>
              <a:t>®</a:t>
            </a:r>
            <a:r>
              <a:rPr b="0" i="0" lang="en-US" sz="800" u="none" cap="none" strike="noStrike">
                <a:solidFill>
                  <a:schemeClr val="lt1"/>
                </a:solidFill>
                <a:latin typeface="Arial"/>
                <a:ea typeface="Arial"/>
                <a:cs typeface="Arial"/>
                <a:sym typeface="Arial"/>
              </a:rPr>
              <a:t> is a trademark belonging to Capgemini.</a:t>
            </a:r>
            <a:endParaRPr b="0" i="0" sz="1400" u="none" cap="none" strike="noStrike">
              <a:solidFill>
                <a:srgbClr val="000000"/>
              </a:solidFill>
              <a:latin typeface="Arial"/>
              <a:ea typeface="Arial"/>
              <a:cs typeface="Arial"/>
              <a:sym typeface="Arial"/>
            </a:endParaRPr>
          </a:p>
        </p:txBody>
      </p:sp>
      <p:sp>
        <p:nvSpPr>
          <p:cNvPr id="90" name="Google Shape;90;p11"/>
          <p:cNvSpPr/>
          <p:nvPr/>
        </p:nvSpPr>
        <p:spPr>
          <a:xfrm>
            <a:off x="6536184" y="5933302"/>
            <a:ext cx="5219699" cy="27699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b="0" i="0" sz="1400" u="none" cap="none" strike="noStrike">
              <a:solidFill>
                <a:srgbClr val="000000"/>
              </a:solidFill>
              <a:latin typeface="Arial"/>
              <a:ea typeface="Arial"/>
              <a:cs typeface="Arial"/>
              <a:sym typeface="Arial"/>
            </a:endParaRPr>
          </a:p>
        </p:txBody>
      </p:sp>
      <p:pic>
        <p:nvPicPr>
          <p:cNvPr id="91" name="Google Shape;91;p11"/>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Clr>
                <a:srgbClr val="000000"/>
              </a:buClr>
              <a:buSzPts val="900"/>
              <a:buFont typeface="Arial"/>
              <a:buNone/>
            </a:pPr>
            <a:r>
              <a:rPr b="0" i="0" lang="en-US" sz="900" u="none" cap="none" strike="noStrike">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b="0" i="0" sz="1400" u="none" cap="none" strike="noStrike">
              <a:solidFill>
                <a:srgbClr val="000000"/>
              </a:solidFill>
              <a:latin typeface="Arial"/>
              <a:ea typeface="Arial"/>
              <a:cs typeface="Arial"/>
              <a:sym typeface="Arial"/>
            </a:endParaRPr>
          </a:p>
        </p:txBody>
      </p:sp>
      <p:sp>
        <p:nvSpPr>
          <p:cNvPr id="93" name="Google Shape;93;p11"/>
          <p:cNvSpPr/>
          <p:nvPr/>
        </p:nvSpPr>
        <p:spPr>
          <a:xfrm>
            <a:off x="6536184" y="2507082"/>
            <a:ext cx="2219960" cy="229615"/>
          </a:xfrm>
          <a:prstGeom prst="rect">
            <a:avLst/>
          </a:prstGeom>
          <a:noFill/>
          <a:ln>
            <a:noFill/>
          </a:ln>
        </p:spPr>
        <p:txBody>
          <a:bodyPr anchorCtr="0" anchor="t" bIns="0" lIns="0" spcFirstLastPara="1" rIns="0" wrap="square" tIns="0">
            <a:noAutofit/>
          </a:bodyPr>
          <a:lstStyle/>
          <a:p>
            <a:pPr indent="0" lvl="0" marL="0" marR="0" rtl="0" algn="l">
              <a:lnSpc>
                <a:spcPct val="142857"/>
              </a:lnSpc>
              <a:spcBef>
                <a:spcPts val="0"/>
              </a:spcBef>
              <a:spcAft>
                <a:spcPts val="0"/>
              </a:spcAft>
              <a:buClr>
                <a:srgbClr val="000000"/>
              </a:buClr>
              <a:buSzPts val="1400"/>
              <a:buFont typeface="Arial"/>
              <a:buNone/>
            </a:pPr>
            <a:r>
              <a:rPr b="0" i="0" lang="en-US" sz="1400" u="none" cap="none" strike="noStrike">
                <a:solidFill>
                  <a:schemeClr val="accent1"/>
                </a:solidFill>
                <a:latin typeface="Verdana"/>
                <a:ea typeface="Verdana"/>
                <a:cs typeface="Verdana"/>
                <a:sym typeface="Verdana"/>
              </a:rPr>
              <a:t>About Capgemini</a:t>
            </a:r>
            <a:endParaRPr b="0" i="0" sz="1400" u="none" cap="none" strike="noStrike">
              <a:solidFill>
                <a:srgbClr val="000000"/>
              </a:solidFill>
              <a:latin typeface="Arial"/>
              <a:ea typeface="Arial"/>
              <a:cs typeface="Arial"/>
              <a:sym typeface="Arial"/>
            </a:endParaRPr>
          </a:p>
        </p:txBody>
      </p:sp>
      <p:sp>
        <p:nvSpPr>
          <p:cNvPr id="94" name="Google Shape;94;p11">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Verdana"/>
                <a:ea typeface="Verdana"/>
                <a:cs typeface="Verdana"/>
                <a:sym typeface="Verdana"/>
              </a:rPr>
              <a:t>Learn more about us at</a:t>
            </a:r>
            <a:br>
              <a:rPr b="0" i="0" lang="en-US" sz="900" u="none" cap="none" strike="noStrike">
                <a:solidFill>
                  <a:schemeClr val="dk1"/>
                </a:solidFill>
                <a:latin typeface="Verdana"/>
                <a:ea typeface="Verdana"/>
                <a:cs typeface="Verdana"/>
                <a:sym typeface="Verdana"/>
              </a:rPr>
            </a:br>
            <a:r>
              <a:rPr b="0" i="0" lang="en-US" sz="1400" u="none" cap="none" strike="noStrike">
                <a:solidFill>
                  <a:schemeClr val="accent2"/>
                </a:solidFill>
                <a:latin typeface="Verdana"/>
                <a:ea typeface="Verdana"/>
                <a:cs typeface="Verdana"/>
                <a:sym typeface="Verdana"/>
              </a:rPr>
              <a:t>www.capgemini.com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1.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Verdana"/>
                <a:ea typeface="Verdana"/>
                <a:cs typeface="Verdana"/>
                <a:sym typeface="Verdana"/>
              </a:rPr>
              <a:t>‹#›</a:t>
            </a:fld>
            <a:endParaRPr b="0" i="0" sz="800" u="none" cap="none" strike="noStrike">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i="0" lang="en-US" sz="800" u="none" cap="none" strike="noStrike">
                <a:solidFill>
                  <a:srgbClr val="A5A5A5"/>
                </a:solidFill>
                <a:latin typeface="Verdana"/>
                <a:ea typeface="Verdana"/>
                <a:cs typeface="Verdana"/>
                <a:sym typeface="Verdana"/>
              </a:rPr>
              <a:t>© Capgemini 2017. All rights reserved  </a:t>
            </a:r>
            <a:r>
              <a:rPr b="0" i="0" lang="en-US" sz="800" u="none" cap="none" strike="noStrike">
                <a:solidFill>
                  <a:schemeClr val="accent2"/>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5" name="Google Shape;15;p2"/>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i="0" lang="en-US" sz="800" u="none" cap="none" strike="noStrike">
                <a:solidFill>
                  <a:srgbClr val="A5A5A5"/>
                </a:solidFill>
                <a:latin typeface="Verdana"/>
                <a:ea typeface="Verdana"/>
                <a:cs typeface="Verdana"/>
                <a:sym typeface="Verdana"/>
              </a:rPr>
              <a:t>Presentation Title | Author | Date</a:t>
            </a:r>
            <a:endParaRPr b="0" i="0" sz="1400" u="none" cap="none" strike="noStrike">
              <a:solidFill>
                <a:srgbClr val="000000"/>
              </a:solidFill>
              <a:latin typeface="Arial"/>
              <a:ea typeface="Arial"/>
              <a:cs typeface="Arial"/>
              <a:sym typeface="Arial"/>
            </a:endParaRPr>
          </a:p>
        </p:txBody>
      </p:sp>
      <p:sp>
        <p:nvSpPr>
          <p:cNvPr id="16" name="Google Shape;16;p2"/>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marR="0" rtl="0" algn="l">
              <a:lnSpc>
                <a:spcPct val="85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7" name="Google Shape;107;p13"/>
          <p:cNvSpPr txBox="1"/>
          <p:nvPr>
            <p:ph idx="1" type="body"/>
          </p:nvPr>
        </p:nvSpPr>
        <p:spPr>
          <a:xfrm>
            <a:off x="398028" y="1501977"/>
            <a:ext cx="11616154" cy="4636540"/>
          </a:xfrm>
          <a:prstGeom prst="rect">
            <a:avLst/>
          </a:prstGeom>
          <a:noFill/>
          <a:ln>
            <a:noFill/>
          </a:ln>
        </p:spPr>
        <p:txBody>
          <a:bodyPr anchorCtr="0" anchor="t" bIns="72000" lIns="108000" spcFirstLastPara="1" rIns="72000" wrap="square" tIns="72000">
            <a:noAutofit/>
          </a:bodyPr>
          <a:lstStyle>
            <a:lvl1pPr indent="-368300" lvl="0" marL="457200" marR="0" rtl="0" algn="l">
              <a:lnSpc>
                <a:spcPct val="90000"/>
              </a:lnSpc>
              <a:spcBef>
                <a:spcPts val="0"/>
              </a:spcBef>
              <a:spcAft>
                <a:spcPts val="0"/>
              </a:spcAft>
              <a:buClr>
                <a:schemeClr val="accent5"/>
              </a:buClr>
              <a:buSzPts val="2200"/>
              <a:buFont typeface="Noto Sans Symbols"/>
              <a:buChar char="▪"/>
              <a:defRPr b="0" i="0" sz="2200" u="none" cap="none" strike="noStrike">
                <a:solidFill>
                  <a:srgbClr val="4D4541"/>
                </a:solidFill>
                <a:latin typeface="Arial"/>
                <a:ea typeface="Arial"/>
                <a:cs typeface="Arial"/>
                <a:sym typeface="Arial"/>
              </a:defRPr>
            </a:lvl1pPr>
            <a:lvl2pPr indent="-342900" lvl="1" marL="914400" marR="0" rtl="0" algn="l">
              <a:lnSpc>
                <a:spcPct val="90000"/>
              </a:lnSpc>
              <a:spcBef>
                <a:spcPts val="600"/>
              </a:spcBef>
              <a:spcAft>
                <a:spcPts val="0"/>
              </a:spcAft>
              <a:buClr>
                <a:schemeClr val="accent3"/>
              </a:buClr>
              <a:buSzPts val="1800"/>
              <a:buFont typeface="Noto Sans Symbols"/>
              <a:buChar char="▪"/>
              <a:defRPr b="0" i="0" sz="1800" u="none" cap="none" strike="noStrike">
                <a:solidFill>
                  <a:srgbClr val="4D4541"/>
                </a:solidFill>
                <a:latin typeface="Arial"/>
                <a:ea typeface="Arial"/>
                <a:cs typeface="Arial"/>
                <a:sym typeface="Arial"/>
              </a:defRPr>
            </a:lvl2pPr>
            <a:lvl3pPr indent="-330200" lvl="2" marL="1371600" marR="0" rtl="0" algn="l">
              <a:lnSpc>
                <a:spcPct val="90000"/>
              </a:lnSpc>
              <a:spcBef>
                <a:spcPts val="600"/>
              </a:spcBef>
              <a:spcAft>
                <a:spcPts val="0"/>
              </a:spcAft>
              <a:buClr>
                <a:schemeClr val="accent2"/>
              </a:buClr>
              <a:buSzPts val="1600"/>
              <a:buFont typeface="Arial"/>
              <a:buChar char="•"/>
              <a:defRPr b="0" i="0" sz="1600" u="none" cap="none" strike="noStrike">
                <a:solidFill>
                  <a:srgbClr val="4D4541"/>
                </a:solidFill>
                <a:latin typeface="Arial"/>
                <a:ea typeface="Arial"/>
                <a:cs typeface="Arial"/>
                <a:sym typeface="Arial"/>
              </a:defRPr>
            </a:lvl3pPr>
            <a:lvl4pPr indent="-317500" lvl="3" marL="1828800" marR="0" rtl="0" algn="l">
              <a:lnSpc>
                <a:spcPct val="90000"/>
              </a:lnSpc>
              <a:spcBef>
                <a:spcPts val="600"/>
              </a:spcBef>
              <a:spcAft>
                <a:spcPts val="0"/>
              </a:spcAft>
              <a:buClr>
                <a:schemeClr val="lt2"/>
              </a:buClr>
              <a:buSzPts val="1400"/>
              <a:buFont typeface="Arial"/>
              <a:buChar char="–"/>
              <a:defRPr b="0" i="0" sz="1400" u="none" cap="none" strike="noStrike">
                <a:solidFill>
                  <a:srgbClr val="4D4541"/>
                </a:solidFill>
                <a:latin typeface="Arial"/>
                <a:ea typeface="Arial"/>
                <a:cs typeface="Arial"/>
                <a:sym typeface="Arial"/>
              </a:defRPr>
            </a:lvl4pPr>
            <a:lvl5pPr indent="-336550" lvl="4" marL="2286000" marR="0" rtl="0" algn="l">
              <a:lnSpc>
                <a:spcPct val="100000"/>
              </a:lnSpc>
              <a:spcBef>
                <a:spcPts val="600"/>
              </a:spcBef>
              <a:spcAft>
                <a:spcPts val="0"/>
              </a:spcAft>
              <a:buClr>
                <a:srgbClr val="B1B1B1"/>
              </a:buClr>
              <a:buSzPts val="1700"/>
              <a:buFont typeface="Arial"/>
              <a:buChar char="–"/>
              <a:defRPr b="0" i="0" sz="1700" u="none" cap="none" strike="noStrike">
                <a:solidFill>
                  <a:srgbClr val="49494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3"/>
          <p:cNvSpPr/>
          <p:nvPr/>
        </p:nvSpPr>
        <p:spPr>
          <a:xfrm>
            <a:off x="9" y="676402"/>
            <a:ext cx="12191999" cy="728122"/>
          </a:xfrm>
          <a:custGeom>
            <a:rect b="b" l="l" r="r" t="t"/>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rotWithShape="0" algn="t" dir="5400000" dist="25400">
              <a:srgbClr val="000000">
                <a:alpha val="30588"/>
              </a:srgbClr>
            </a:outerShdw>
          </a:effectLst>
        </p:spPr>
        <p:txBody>
          <a:bodyPr anchorCtr="0" anchor="t" bIns="49775" lIns="99550" spcFirstLastPara="1" rIns="99550" wrap="square" tIns="497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cap="flat" cmpd="sng" w="9525">
            <a:solidFill>
              <a:schemeClr val="accent5"/>
            </a:solidFill>
            <a:prstDash val="solid"/>
            <a:round/>
            <a:headEnd len="sm" w="sm" type="none"/>
            <a:tailEnd len="sm" w="sm" type="none"/>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anchorCtr="0" anchor="b" bIns="35975" lIns="35975" spcFirstLastPara="1" rIns="35975" wrap="square" tIns="35975">
            <a:noAutofit/>
          </a:bodyPr>
          <a:lstStyle/>
          <a:p>
            <a:pPr indent="0" lvl="0" marL="0" marR="0" rtl="0" algn="r">
              <a:lnSpc>
                <a:spcPct val="90000"/>
              </a:lnSpc>
              <a:spcBef>
                <a:spcPts val="0"/>
              </a:spcBef>
              <a:spcAft>
                <a:spcPts val="0"/>
              </a:spcAft>
              <a:buClr>
                <a:schemeClr val="dk2"/>
              </a:buClr>
              <a:buSzPts val="700"/>
              <a:buFont typeface="Arial"/>
              <a:buNone/>
            </a:pPr>
            <a:r>
              <a:rPr b="0" i="0" lang="en-US" sz="700" u="none" cap="none" strike="noStrike">
                <a:solidFill>
                  <a:schemeClr val="dk2"/>
                </a:solidFill>
                <a:latin typeface="Arial"/>
                <a:ea typeface="Arial"/>
                <a:cs typeface="Arial"/>
                <a:sym typeface="Arial"/>
              </a:rPr>
              <a:t>Copyright © Capgemini 2018. All Rights Reserved</a:t>
            </a:r>
            <a:endParaRPr b="0" i="0" sz="1400" u="none" cap="none" strike="noStrike">
              <a:solidFill>
                <a:srgbClr val="000000"/>
              </a:solidFill>
              <a:latin typeface="Arial"/>
              <a:ea typeface="Arial"/>
              <a:cs typeface="Arial"/>
              <a:sym typeface="Arial"/>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Arial"/>
                <a:ea typeface="Arial"/>
                <a:cs typeface="Arial"/>
                <a:sym typeface="Arial"/>
              </a:rPr>
              <a:t>‹#›</a:t>
            </a:fld>
            <a:endParaRPr b="0" i="0" sz="800" u="none" cap="none" strike="noStrike">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i="0" lang="en-US" sz="800" u="none" cap="none" strike="noStrike">
                <a:solidFill>
                  <a:srgbClr val="A5A5A5"/>
                </a:solidFill>
                <a:latin typeface="Arial"/>
                <a:ea typeface="Arial"/>
                <a:cs typeface="Arial"/>
                <a:sym typeface="Arial"/>
              </a:rPr>
              <a:t>PresentationTitle | Author | Date</a:t>
            </a:r>
            <a:endParaRPr b="0" i="0" sz="1400" u="none" cap="none" strike="noStrike">
              <a:solidFill>
                <a:srgbClr val="000000"/>
              </a:solidFill>
              <a:latin typeface="Arial"/>
              <a:ea typeface="Arial"/>
              <a:cs typeface="Arial"/>
              <a:sym typeface="Arial"/>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anchorCtr="0" anchor="ctr" bIns="0" lIns="0" spcFirstLastPara="1" rIns="0" wrap="square" tIns="0">
              <a:noAutofit/>
            </a:bodyPr>
            <a:lstStyle/>
            <a:p>
              <a:pPr indent="0" lvl="0" marL="58738"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anchorCtr="0" anchor="ctr" bIns="0" lIns="0" spcFirstLastPara="1" rIns="0" wrap="square" tIns="0">
              <a:noAutofit/>
            </a:bodyPr>
            <a:lstStyle/>
            <a:p>
              <a:pPr indent="0" lvl="0" marL="58738"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khilReddy0409/ShoppingCart" TargetMode="External"/><Relationship Id="rId4" Type="http://schemas.openxmlformats.org/officeDocument/2006/relationships/image" Target="../media/image12.png"/><Relationship Id="rId9" Type="http://schemas.openxmlformats.org/officeDocument/2006/relationships/image" Target="../media/image14.png"/><Relationship Id="rId5" Type="http://schemas.openxmlformats.org/officeDocument/2006/relationships/hyperlink" Target="https://youtu.be/BJdYgP3O50E" TargetMode="External"/><Relationship Id="rId6" Type="http://schemas.openxmlformats.org/officeDocument/2006/relationships/image" Target="../media/image13.png"/><Relationship Id="rId7" Type="http://schemas.openxmlformats.org/officeDocument/2006/relationships/hyperlink" Target="https://www.linkedin.com/in/akhil-reddy-3b1478193/" TargetMode="External"/><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1"/>
          <p:cNvGraphicFramePr/>
          <p:nvPr/>
        </p:nvGraphicFramePr>
        <p:xfrm>
          <a:off x="9242029" y="1363840"/>
          <a:ext cx="3000000" cy="3000000"/>
        </p:xfrm>
        <a:graphic>
          <a:graphicData uri="http://schemas.openxmlformats.org/drawingml/2006/table">
            <a:tbl>
              <a:tblPr bandRow="1" firstRow="1">
                <a:noFill/>
                <a:tableStyleId>{8861D982-D19F-41DA-BF56-5F146CDEA72A}</a:tableStyleId>
              </a:tblPr>
              <a:tblGrid>
                <a:gridCol w="730700"/>
                <a:gridCol w="2219275"/>
              </a:tblGrid>
              <a:tr h="428225">
                <a:tc>
                  <a:txBody>
                    <a:bodyPr/>
                    <a:lstStyle/>
                    <a:p>
                      <a:pPr indent="0" lvl="0" marL="0" marR="0" rtl="0" algn="l">
                        <a:lnSpc>
                          <a:spcPct val="100000"/>
                        </a:lnSpc>
                        <a:spcBef>
                          <a:spcPts val="0"/>
                        </a:spcBef>
                        <a:spcAft>
                          <a:spcPts val="0"/>
                        </a:spcAft>
                        <a:buClr>
                          <a:srgbClr val="000000"/>
                        </a:buClr>
                        <a:buSzPts val="800"/>
                        <a:buFont typeface="Arial"/>
                        <a:buNone/>
                      </a:pPr>
                      <a:r>
                        <a:rPr b="0" lang="en-US" sz="800" u="none" cap="none" strike="noStrike"/>
                        <a:t>Java 8 /J2EE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b="0" lang="en-US" sz="700" u="none" cap="none" strike="noStrike"/>
                        <a:t>Java Basics, OOPS, Generics, Collections, Arrays, Loops, Lambda Exp, Stream API</a:t>
                      </a:r>
                      <a:endParaRPr sz="1400" u="none" cap="none" strike="noStrike"/>
                    </a:p>
                    <a:p>
                      <a:pPr indent="0" lvl="0" marL="0" marR="0" rtl="0" algn="l">
                        <a:lnSpc>
                          <a:spcPct val="100000"/>
                        </a:lnSpc>
                        <a:spcBef>
                          <a:spcPts val="0"/>
                        </a:spcBef>
                        <a:spcAft>
                          <a:spcPts val="0"/>
                        </a:spcAft>
                        <a:buClr>
                          <a:srgbClr val="000000"/>
                        </a:buClr>
                        <a:buSzPts val="700"/>
                        <a:buFont typeface="Arial"/>
                        <a:buNone/>
                      </a:pPr>
                      <a:r>
                        <a:rPr b="0" lang="en-US" sz="700" u="none" cap="none" strike="noStrike"/>
                        <a:t>Junit, Mockito, Servlets</a:t>
                      </a:r>
                      <a:endParaRPr b="0" i="0" sz="700" u="none" cap="none" strike="noStrike">
                        <a:solidFill>
                          <a:srgbClr val="000000"/>
                        </a:solidFill>
                        <a:latin typeface="Verdana"/>
                        <a:ea typeface="Verdana"/>
                        <a:cs typeface="Verdana"/>
                        <a:sym typeface="Verdana"/>
                      </a:endParaRPr>
                    </a:p>
                  </a:txBody>
                  <a:tcPr marT="45725" marB="45725" marR="91450" marL="91450"/>
                </a:tc>
              </a:tr>
              <a:tr h="404300">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core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IOC &amp; Dependency Injection, Autowired</a:t>
                      </a:r>
                      <a:endParaRPr b="0" i="0" sz="700" u="none" cap="none" strike="noStrike">
                        <a:solidFill>
                          <a:srgbClr val="000000"/>
                        </a:solidFill>
                        <a:latin typeface="Verdana"/>
                        <a:ea typeface="Verdana"/>
                        <a:cs typeface="Verdana"/>
                        <a:sym typeface="Verdana"/>
                      </a:endParaRPr>
                    </a:p>
                  </a:txBody>
                  <a:tcPr marT="45725" marB="45725" marR="91450" marL="91450"/>
                </a:tc>
              </a:tr>
              <a:tr h="634700">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REST</a:t>
                      </a:r>
                      <a:endParaRPr sz="1400" u="none" cap="none" strike="noStrike"/>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u="none" cap="none" strike="noStrike"/>
                        <a:t>REST controllers, Implementation of GET, POST, PUT &amp; DELETE, Bean Validation &amp; Exception Handling, Testing Services, Controller &amp; Repository layer</a:t>
                      </a:r>
                      <a:endParaRPr sz="700" u="none" cap="none" strike="noStrike">
                        <a:solidFill>
                          <a:schemeClr val="dk1"/>
                        </a:solidFill>
                      </a:endParaRPr>
                    </a:p>
                  </a:txBody>
                  <a:tcPr marT="45725" marB="45725" marR="91450" marL="91450"/>
                </a:tc>
              </a:tr>
              <a:tr h="56272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Spring Boot Microservices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Spring Boot Starters, annotations, Messaging Service, Sync/Async comms, Swagger API documents</a:t>
                      </a:r>
                      <a:endParaRPr b="0" i="0" sz="700" u="none" cap="none" strike="noStrike">
                        <a:solidFill>
                          <a:srgbClr val="000000"/>
                        </a:solidFill>
                        <a:latin typeface="Verdana"/>
                        <a:ea typeface="Verdana"/>
                        <a:cs typeface="Verdana"/>
                        <a:sym typeface="Verdana"/>
                      </a:endParaRPr>
                    </a:p>
                  </a:txBody>
                  <a:tcPr marT="45725" marB="45725" marR="91450" marL="91450"/>
                </a:tc>
              </a:tr>
              <a:tr h="428225">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Spring Cloud</a:t>
                      </a:r>
                      <a:endParaRPr sz="1400" u="none" cap="none" strike="noStrike"/>
                    </a:p>
                  </a:txBody>
                  <a:tcPr marT="45725" marB="45725" marR="91450" marL="91450"/>
                </a:tc>
                <a:tc>
                  <a:txBody>
                    <a:bodyPr/>
                    <a:lstStyle/>
                    <a:p>
                      <a:pPr indent="0" lvl="1" marL="0" marR="0" rtl="0" algn="l">
                        <a:lnSpc>
                          <a:spcPct val="100000"/>
                        </a:lnSpc>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Eureka, Netflix Ribbon, Feign Client, Netflix Hystrix, cloud gateway &amp; Config Server</a:t>
                      </a:r>
                      <a:endParaRPr sz="1400" u="none" cap="none" strike="noStrike"/>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Verdana"/>
                        <a:ea typeface="Verdana"/>
                        <a:cs typeface="Verdana"/>
                        <a:sym typeface="Verdana"/>
                      </a:endParaRPr>
                    </a:p>
                  </a:txBody>
                  <a:tcPr marT="45725" marB="45725" marR="91450" marL="91450"/>
                </a:tc>
              </a:tr>
              <a:tr h="428225">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Angular</a:t>
                      </a:r>
                      <a:endParaRPr sz="1400" u="none" cap="none" strike="noStrike"/>
                    </a:p>
                  </a:txBody>
                  <a:tcPr marT="45725" marB="45725" marR="91450" marL="91450"/>
                </a:tc>
                <a:tc>
                  <a:txBody>
                    <a:bodyPr/>
                    <a:lstStyle/>
                    <a:p>
                      <a:pPr indent="0" lvl="1" marL="0" marR="0" rtl="0" algn="l">
                        <a:lnSpc>
                          <a:spcPct val="100000"/>
                        </a:lnSpc>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Components, Services, Modules, Routing, Forms &amp; Validation, Testing using Jasmine &amp; Karma</a:t>
                      </a:r>
                      <a:endParaRPr b="0" i="0" sz="700" u="none" cap="none" strike="noStrike">
                        <a:solidFill>
                          <a:srgbClr val="000000"/>
                        </a:solidFill>
                        <a:latin typeface="Verdana"/>
                        <a:ea typeface="Verdana"/>
                        <a:cs typeface="Verdana"/>
                        <a:sym typeface="Verdana"/>
                      </a:endParaRPr>
                    </a:p>
                  </a:txBody>
                  <a:tcPr marT="45725" marB="45725" marR="91450" marL="91450"/>
                </a:tc>
              </a:tr>
              <a:tr h="314025">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Database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Verdana"/>
                          <a:ea typeface="Verdana"/>
                          <a:cs typeface="Verdana"/>
                          <a:sym typeface="Verdana"/>
                        </a:rPr>
                        <a:t>MongoDB No Sql Basics</a:t>
                      </a:r>
                      <a:endParaRPr sz="1400" u="none" cap="none" strike="noStrike"/>
                    </a:p>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Verdana"/>
                          <a:ea typeface="Verdana"/>
                          <a:cs typeface="Verdana"/>
                          <a:sym typeface="Verdana"/>
                        </a:rPr>
                        <a:t>My SQL RDS Basics</a:t>
                      </a:r>
                      <a:endParaRPr sz="1400" u="none" cap="none" strike="noStrike"/>
                    </a:p>
                  </a:txBody>
                  <a:tcPr marT="45725" marB="45725" marR="91450" marL="91450"/>
                </a:tc>
              </a:tr>
              <a:tr h="539125">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UI Tech</a:t>
                      </a:r>
                      <a:endParaRPr sz="1400" u="none" cap="none" strike="noStrike"/>
                    </a:p>
                  </a:txBody>
                  <a:tcPr marT="45725" marB="45725" marR="91450" marL="91450"/>
                </a:tc>
                <a:tc>
                  <a:txBody>
                    <a:bodyPr/>
                    <a:lstStyle/>
                    <a:p>
                      <a:pPr indent="0" lvl="1" marL="0" marR="0" rtl="0" algn="l">
                        <a:lnSpc>
                          <a:spcPct val="100000"/>
                        </a:lnSpc>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HTML 5 &amp; CSS 3,JavaScript, ES6 &amp; TypeScript</a:t>
                      </a:r>
                      <a:endParaRPr sz="1400" u="none" cap="none" strike="noStrike"/>
                    </a:p>
                    <a:p>
                      <a:pPr indent="0" lvl="1" marL="0" marR="0" rtl="0" algn="l">
                        <a:lnSpc>
                          <a:spcPct val="100000"/>
                        </a:lnSpc>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Reusable templates, Optimized UI Designed</a:t>
                      </a:r>
                      <a:endParaRPr sz="1400" u="none" cap="none" strike="noStrike"/>
                    </a:p>
                  </a:txBody>
                  <a:tcPr marT="45725" marB="45725" marR="91450" marL="91450"/>
                </a:tc>
              </a:tr>
              <a:tr h="356000">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Tools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Verdana"/>
                          <a:ea typeface="Verdana"/>
                          <a:cs typeface="Verdana"/>
                          <a:sym typeface="Verdana"/>
                        </a:rPr>
                        <a:t>Git, Postman, Maven, Spring STS, Sonarqube</a:t>
                      </a:r>
                      <a:endParaRPr sz="1400" u="none" cap="none" strike="noStrike"/>
                    </a:p>
                  </a:txBody>
                  <a:tcPr marT="45725" marB="45725" marR="91450" marL="91450"/>
                </a:tc>
              </a:tr>
              <a:tr h="530350">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Add On skills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Verdana"/>
                          <a:ea typeface="Verdana"/>
                          <a:cs typeface="Verdana"/>
                          <a:sym typeface="Verdana"/>
                        </a:rPr>
                        <a:t>Communications, Team management. Peer learning</a:t>
                      </a:r>
                      <a:endParaRPr sz="1400" u="none" cap="none" strike="noStrike"/>
                    </a:p>
                  </a:txBody>
                  <a:tcPr marT="45725" marB="45725" marR="91450" marL="91450"/>
                </a:tc>
              </a:tr>
            </a:tbl>
          </a:graphicData>
        </a:graphic>
      </p:graphicFrame>
      <p:sp>
        <p:nvSpPr>
          <p:cNvPr id="217" name="Google Shape;217;p1"/>
          <p:cNvSpPr txBox="1"/>
          <p:nvPr>
            <p:ph idx="1" type="body"/>
          </p:nvPr>
        </p:nvSpPr>
        <p:spPr>
          <a:xfrm>
            <a:off x="4865527" y="2846791"/>
            <a:ext cx="4008437" cy="3301492"/>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000"/>
              <a:buNone/>
            </a:pPr>
            <a:r>
              <a:rPr b="1" lang="en-US"/>
              <a:t>E-Commerce Shopping Cart Application</a:t>
            </a:r>
            <a:endParaRPr/>
          </a:p>
          <a:p>
            <a:pPr indent="-171450" lvl="0" marL="171450" rtl="0" algn="l">
              <a:lnSpc>
                <a:spcPct val="150000"/>
              </a:lnSpc>
              <a:spcBef>
                <a:spcPts val="1000"/>
              </a:spcBef>
              <a:spcAft>
                <a:spcPts val="0"/>
              </a:spcAft>
              <a:buClr>
                <a:schemeClr val="dk1"/>
              </a:buClr>
              <a:buSzPts val="1000"/>
              <a:buFont typeface="Arial"/>
              <a:buChar char="•"/>
            </a:pPr>
            <a:r>
              <a:rPr lang="en-US" sz="1100"/>
              <a:t>Completed end to end case study of Shopping Cart Application along with JWT authentication, Swagger , Sonarqube , payment testing using Gpay, responsive UI with CSS, HTML and Angular used for user interface.</a:t>
            </a:r>
            <a:endParaRPr/>
          </a:p>
          <a:p>
            <a:pPr indent="-171450" lvl="0" marL="171450" rtl="0" algn="l">
              <a:lnSpc>
                <a:spcPct val="150000"/>
              </a:lnSpc>
              <a:spcBef>
                <a:spcPts val="1000"/>
              </a:spcBef>
              <a:spcAft>
                <a:spcPts val="0"/>
              </a:spcAft>
              <a:buClr>
                <a:schemeClr val="dk1"/>
              </a:buClr>
              <a:buSzPts val="1000"/>
              <a:buFont typeface="Arial"/>
              <a:buChar char="•"/>
            </a:pPr>
            <a:r>
              <a:rPr lang="en-US" sz="1100"/>
              <a:t>I have used 5 microservices along with API Gateway, Eureka Discovery Server.</a:t>
            </a:r>
            <a:endParaRPr/>
          </a:p>
          <a:p>
            <a:pPr indent="-171450" lvl="0" marL="171450" rtl="0" algn="l">
              <a:lnSpc>
                <a:spcPct val="150000"/>
              </a:lnSpc>
              <a:spcBef>
                <a:spcPts val="1000"/>
              </a:spcBef>
              <a:spcAft>
                <a:spcPts val="0"/>
              </a:spcAft>
              <a:buClr>
                <a:schemeClr val="dk1"/>
              </a:buClr>
              <a:buSzPts val="1000"/>
              <a:buFont typeface="Arial"/>
              <a:buChar char="•"/>
            </a:pPr>
            <a:r>
              <a:rPr lang="en-US" sz="1100"/>
              <a:t>For id’s like productId, cartId , orderId I have implemented Auto-ID Generator.</a:t>
            </a:r>
            <a:endParaRPr/>
          </a:p>
          <a:p>
            <a:pPr indent="-171450" lvl="0" marL="171450" rtl="0" algn="l">
              <a:lnSpc>
                <a:spcPct val="150000"/>
              </a:lnSpc>
              <a:spcBef>
                <a:spcPts val="1000"/>
              </a:spcBef>
              <a:spcAft>
                <a:spcPts val="0"/>
              </a:spcAft>
              <a:buClr>
                <a:schemeClr val="dk1"/>
              </a:buClr>
              <a:buSzPts val="1000"/>
              <a:buFont typeface="Arial"/>
              <a:buChar char="•"/>
            </a:pPr>
            <a:r>
              <a:rPr lang="en-US" sz="1100"/>
              <a:t>RestTemplate for intercommunication between microservices</a:t>
            </a:r>
            <a:endParaRPr sz="1100"/>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p:nvPr>
            <p:ph idx="3" type="body"/>
          </p:nvPr>
        </p:nvSpPr>
        <p:spPr>
          <a:xfrm>
            <a:off x="2468563" y="665163"/>
            <a:ext cx="6056312" cy="322262"/>
          </a:xfrm>
          <a:prstGeom prst="rect">
            <a:avLst/>
          </a:prstGeom>
          <a:noFill/>
          <a:ln>
            <a:noFill/>
          </a:ln>
        </p:spPr>
        <p:txBody>
          <a:bodyPr anchorCtr="0" anchor="t" bIns="0" lIns="0" spcFirstLastPara="1" rIns="0" wrap="square" tIns="0">
            <a:noAutofit/>
          </a:bodyPr>
          <a:lstStyle/>
          <a:p>
            <a:pPr indent="0" lvl="0" marL="0" rtl="0" algn="l">
              <a:lnSpc>
                <a:spcPct val="157142"/>
              </a:lnSpc>
              <a:spcBef>
                <a:spcPts val="0"/>
              </a:spcBef>
              <a:spcAft>
                <a:spcPts val="0"/>
              </a:spcAft>
              <a:buClr>
                <a:schemeClr val="lt1"/>
              </a:buClr>
              <a:buSzPts val="1400"/>
              <a:buNone/>
            </a:pPr>
            <a:r>
              <a:rPr lang="en-US"/>
              <a:t>Analyst</a:t>
            </a:r>
            <a:endParaRPr/>
          </a:p>
        </p:txBody>
      </p:sp>
      <p:sp>
        <p:nvSpPr>
          <p:cNvPr id="219" name="Google Shape;219;p1"/>
          <p:cNvSpPr txBox="1"/>
          <p:nvPr>
            <p:ph idx="6" type="body"/>
          </p:nvPr>
        </p:nvSpPr>
        <p:spPr>
          <a:xfrm>
            <a:off x="3274649" y="1560825"/>
            <a:ext cx="2662200" cy="304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u="sng">
                <a:solidFill>
                  <a:schemeClr val="hlink"/>
                </a:solidFill>
              </a:rPr>
              <a:t>palakala-akhil.reddy</a:t>
            </a:r>
            <a:r>
              <a:rPr lang="en-US" u="sng">
                <a:solidFill>
                  <a:schemeClr val="hlink"/>
                </a:solidFill>
              </a:rPr>
              <a:t>@capgemini.com</a:t>
            </a:r>
            <a:endParaRPr/>
          </a:p>
        </p:txBody>
      </p:sp>
      <p:sp>
        <p:nvSpPr>
          <p:cNvPr id="220" name="Google Shape;220;p1"/>
          <p:cNvSpPr txBox="1"/>
          <p:nvPr>
            <p:ph idx="7" type="body"/>
          </p:nvPr>
        </p:nvSpPr>
        <p:spPr>
          <a:xfrm>
            <a:off x="3367404" y="1841661"/>
            <a:ext cx="1355425" cy="33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+91 9381063316</a:t>
            </a:r>
            <a:endParaRPr/>
          </a:p>
        </p:txBody>
      </p:sp>
      <p:sp>
        <p:nvSpPr>
          <p:cNvPr id="221" name="Google Shape;221;p1"/>
          <p:cNvSpPr txBox="1"/>
          <p:nvPr>
            <p:ph idx="8" type="body"/>
          </p:nvPr>
        </p:nvSpPr>
        <p:spPr>
          <a:xfrm>
            <a:off x="439663" y="2773662"/>
            <a:ext cx="4057800" cy="38859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100"/>
              <a:buNone/>
            </a:pPr>
            <a:r>
              <a:rPr b="1" lang="en-US" sz="1100" u="sng"/>
              <a:t>Full Stack Developer </a:t>
            </a:r>
            <a:endParaRPr u="sng"/>
          </a:p>
          <a:p>
            <a:pPr indent="-171450" lvl="0" marL="171450" rtl="0" algn="l">
              <a:lnSpc>
                <a:spcPct val="150000"/>
              </a:lnSpc>
              <a:spcBef>
                <a:spcPts val="1000"/>
              </a:spcBef>
              <a:spcAft>
                <a:spcPts val="0"/>
              </a:spcAft>
              <a:buClr>
                <a:schemeClr val="dk1"/>
              </a:buClr>
              <a:buSzPts val="1000"/>
              <a:buFont typeface="Arial"/>
              <a:buChar char="•"/>
            </a:pPr>
            <a:r>
              <a:rPr lang="en-US"/>
              <a:t>Hands on experience in creating multiple </a:t>
            </a:r>
            <a:r>
              <a:rPr b="1" lang="en-US"/>
              <a:t>microservices</a:t>
            </a:r>
            <a:r>
              <a:rPr lang="en-US"/>
              <a:t> with </a:t>
            </a:r>
            <a:r>
              <a:rPr b="1" lang="en-US"/>
              <a:t>Spring boot, Spring Security, Spring Cloud API Gateway,</a:t>
            </a:r>
            <a:r>
              <a:rPr lang="en-US"/>
              <a:t> Eureka server, resilience 4J, load balancing</a:t>
            </a:r>
            <a:endParaRPr/>
          </a:p>
          <a:p>
            <a:pPr indent="-171450" lvl="0" marL="171450" rtl="0" algn="l">
              <a:lnSpc>
                <a:spcPct val="150000"/>
              </a:lnSpc>
              <a:spcBef>
                <a:spcPts val="1000"/>
              </a:spcBef>
              <a:spcAft>
                <a:spcPts val="0"/>
              </a:spcAft>
              <a:buClr>
                <a:schemeClr val="dk1"/>
              </a:buClr>
              <a:buSzPts val="1000"/>
              <a:buFont typeface="Arial"/>
              <a:buChar char="•"/>
            </a:pPr>
            <a:r>
              <a:rPr lang="en-US"/>
              <a:t>Proficient in creating </a:t>
            </a:r>
            <a:r>
              <a:rPr b="1" lang="en-US"/>
              <a:t>Single page Web</a:t>
            </a:r>
            <a:r>
              <a:rPr lang="en-US"/>
              <a:t> Application in </a:t>
            </a:r>
            <a:r>
              <a:rPr b="1" lang="en-US"/>
              <a:t>Angular</a:t>
            </a:r>
            <a:r>
              <a:rPr lang="en-US"/>
              <a:t> with Authentication with route guards, Angular reactive forms, angular routing, CSS, HTML ,Angular Material</a:t>
            </a:r>
            <a:endParaRPr/>
          </a:p>
          <a:p>
            <a:pPr indent="-171450" lvl="0" marL="171450" rtl="0" algn="l">
              <a:lnSpc>
                <a:spcPct val="100000"/>
              </a:lnSpc>
              <a:spcBef>
                <a:spcPts val="1000"/>
              </a:spcBef>
              <a:spcAft>
                <a:spcPts val="0"/>
              </a:spcAft>
              <a:buClr>
                <a:schemeClr val="dk1"/>
              </a:buClr>
              <a:buSzPts val="1000"/>
              <a:buFont typeface="Arial"/>
              <a:buChar char="•"/>
            </a:pPr>
            <a:r>
              <a:rPr lang="en-US"/>
              <a:t>Hands on experience in implementing </a:t>
            </a:r>
            <a:r>
              <a:rPr b="1" lang="en-US"/>
              <a:t>noSQL </a:t>
            </a:r>
            <a:r>
              <a:rPr lang="en-US"/>
              <a:t>with </a:t>
            </a:r>
            <a:r>
              <a:rPr b="1" lang="en-US"/>
              <a:t>NodeJs</a:t>
            </a:r>
            <a:r>
              <a:rPr lang="en-US"/>
              <a:t> &amp; </a:t>
            </a:r>
            <a:r>
              <a:rPr b="1" lang="en-US"/>
              <a:t>spring boot</a:t>
            </a:r>
            <a:r>
              <a:rPr lang="en-US"/>
              <a:t> </a:t>
            </a:r>
            <a:endParaRPr/>
          </a:p>
          <a:p>
            <a:pPr indent="-171450" lvl="0" marL="171450" rtl="0" algn="l">
              <a:lnSpc>
                <a:spcPct val="150000"/>
              </a:lnSpc>
              <a:spcBef>
                <a:spcPts val="1000"/>
              </a:spcBef>
              <a:spcAft>
                <a:spcPts val="0"/>
              </a:spcAft>
              <a:buClr>
                <a:schemeClr val="dk1"/>
              </a:buClr>
              <a:buSzPts val="1000"/>
              <a:buFont typeface="Arial"/>
              <a:buChar char="•"/>
            </a:pPr>
            <a:r>
              <a:rPr lang="en-US"/>
              <a:t>Experience in creating documentation with Java docs and swagger and in </a:t>
            </a:r>
            <a:r>
              <a:rPr b="1" lang="en-US"/>
              <a:t>unit testing using Junit, Mockito</a:t>
            </a:r>
            <a:r>
              <a:rPr lang="en-US"/>
              <a:t> including </a:t>
            </a:r>
            <a:r>
              <a:rPr b="1" lang="en-US"/>
              <a:t>code quality compliance using Sonarqube</a:t>
            </a:r>
            <a:endParaRPr b="1"/>
          </a:p>
          <a:p>
            <a:pPr indent="-171450" lvl="0" marL="171450" rtl="0" algn="l">
              <a:lnSpc>
                <a:spcPct val="100000"/>
              </a:lnSpc>
              <a:spcBef>
                <a:spcPts val="1000"/>
              </a:spcBef>
              <a:spcAft>
                <a:spcPts val="0"/>
              </a:spcAft>
              <a:buClr>
                <a:schemeClr val="dk1"/>
              </a:buClr>
              <a:buSzPts val="1000"/>
              <a:buFont typeface="Arial"/>
              <a:buChar char="•"/>
            </a:pPr>
            <a:r>
              <a:rPr lang="en-US"/>
              <a:t>For </a:t>
            </a:r>
            <a:r>
              <a:rPr b="1" lang="en-US"/>
              <a:t>documentation</a:t>
            </a:r>
            <a:r>
              <a:rPr lang="en-US"/>
              <a:t> of microservice, Used </a:t>
            </a:r>
            <a:r>
              <a:rPr b="1" lang="en-US"/>
              <a:t>Swagger</a:t>
            </a:r>
            <a:endParaRPr/>
          </a:p>
          <a:p>
            <a:pPr indent="-171450" lvl="0" marL="171450" rtl="0" algn="l">
              <a:lnSpc>
                <a:spcPct val="100000"/>
              </a:lnSpc>
              <a:spcBef>
                <a:spcPts val="1000"/>
              </a:spcBef>
              <a:spcAft>
                <a:spcPts val="0"/>
              </a:spcAft>
              <a:buClr>
                <a:schemeClr val="dk1"/>
              </a:buClr>
              <a:buSzPts val="1000"/>
              <a:buFont typeface="Arial"/>
              <a:buChar char="•"/>
            </a:pPr>
            <a:r>
              <a:rPr lang="en-US"/>
              <a:t>For</a:t>
            </a:r>
            <a:r>
              <a:rPr b="1" lang="en-US"/>
              <a:t> noSQL database </a:t>
            </a:r>
            <a:r>
              <a:rPr lang="en-US"/>
              <a:t>,Used </a:t>
            </a:r>
            <a:r>
              <a:rPr b="1" lang="en-US"/>
              <a:t>MongoDB</a:t>
            </a:r>
            <a:endParaRPr/>
          </a:p>
          <a:p>
            <a:pPr indent="-107950" lvl="0" marL="171450" rtl="0" algn="l">
              <a:lnSpc>
                <a:spcPct val="114000"/>
              </a:lnSpc>
              <a:spcBef>
                <a:spcPts val="1000"/>
              </a:spcBef>
              <a:spcAft>
                <a:spcPts val="0"/>
              </a:spcAft>
              <a:buClr>
                <a:schemeClr val="dk1"/>
              </a:buClr>
              <a:buSzPts val="1000"/>
              <a:buFont typeface="Arial"/>
              <a:buNone/>
            </a:pPr>
            <a:r>
              <a:t/>
            </a:r>
            <a:endParaRPr b="1"/>
          </a:p>
          <a:p>
            <a:pPr indent="0" lvl="0" marL="0" rtl="0" algn="l">
              <a:lnSpc>
                <a:spcPct val="114000"/>
              </a:lnSpc>
              <a:spcBef>
                <a:spcPts val="1000"/>
              </a:spcBef>
              <a:spcAft>
                <a:spcPts val="0"/>
              </a:spcAft>
              <a:buClr>
                <a:schemeClr val="dk1"/>
              </a:buClr>
              <a:buSzPts val="1000"/>
              <a:buNone/>
            </a:pPr>
            <a:br>
              <a:rPr lang="en-US"/>
            </a:br>
            <a:endParaRPr/>
          </a:p>
        </p:txBody>
      </p:sp>
      <p:sp>
        <p:nvSpPr>
          <p:cNvPr id="222" name="Google Shape;222;p1"/>
          <p:cNvSpPr txBox="1"/>
          <p:nvPr>
            <p:ph idx="2" type="body"/>
          </p:nvPr>
        </p:nvSpPr>
        <p:spPr>
          <a:xfrm>
            <a:off x="2468563" y="290513"/>
            <a:ext cx="6223000" cy="30638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Akhil Reddy Palakala</a:t>
            </a:r>
            <a:endParaRPr/>
          </a:p>
        </p:txBody>
      </p:sp>
      <p:pic>
        <p:nvPicPr>
          <p:cNvPr id="223" name="Google Shape;223;p1">
            <a:hlinkClick r:id="rId3"/>
          </p:cNvPr>
          <p:cNvPicPr preferRelativeResize="0"/>
          <p:nvPr/>
        </p:nvPicPr>
        <p:blipFill rotWithShape="1">
          <a:blip r:embed="rId4">
            <a:alphaModFix/>
          </a:blip>
          <a:srcRect b="4874" l="23582" r="24331" t="2057"/>
          <a:stretch/>
        </p:blipFill>
        <p:spPr>
          <a:xfrm>
            <a:off x="4461318" y="6236433"/>
            <a:ext cx="471487" cy="471488"/>
          </a:xfrm>
          <a:prstGeom prst="rect">
            <a:avLst/>
          </a:prstGeom>
          <a:noFill/>
          <a:ln>
            <a:noFill/>
          </a:ln>
        </p:spPr>
      </p:pic>
      <p:sp>
        <p:nvSpPr>
          <p:cNvPr id="224" name="Google Shape;224;p1"/>
          <p:cNvSpPr txBox="1"/>
          <p:nvPr/>
        </p:nvSpPr>
        <p:spPr>
          <a:xfrm>
            <a:off x="4995642" y="6430962"/>
            <a:ext cx="340995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200" u="none" cap="none" strike="noStrike">
                <a:solidFill>
                  <a:srgbClr val="000000"/>
                </a:solidFill>
                <a:latin typeface="Merriweather"/>
                <a:ea typeface="Merriweather"/>
                <a:cs typeface="Merriweather"/>
                <a:sym typeface="Merriweather"/>
              </a:rPr>
              <a:t>Check out my work on GitHub &amp; Video Profile</a:t>
            </a:r>
            <a:endParaRPr b="0" i="0" sz="1200" u="none" cap="none" strike="noStrike">
              <a:solidFill>
                <a:srgbClr val="000000"/>
              </a:solidFill>
              <a:latin typeface="Merriweather"/>
              <a:ea typeface="Merriweather"/>
              <a:cs typeface="Merriweather"/>
              <a:sym typeface="Merriweather"/>
            </a:endParaRPr>
          </a:p>
        </p:txBody>
      </p:sp>
      <p:pic>
        <p:nvPicPr>
          <p:cNvPr descr="Movie, play, video icon" id="225" name="Google Shape;225;p1">
            <a:hlinkClick r:id="rId5"/>
          </p:cNvPr>
          <p:cNvPicPr preferRelativeResize="0"/>
          <p:nvPr/>
        </p:nvPicPr>
        <p:blipFill rotWithShape="1">
          <a:blip r:embed="rId6">
            <a:alphaModFix/>
          </a:blip>
          <a:srcRect b="0" l="0" r="0" t="0"/>
          <a:stretch/>
        </p:blipFill>
        <p:spPr>
          <a:xfrm>
            <a:off x="8400889" y="6280572"/>
            <a:ext cx="473075" cy="471488"/>
          </a:xfrm>
          <a:prstGeom prst="rect">
            <a:avLst/>
          </a:prstGeom>
          <a:noFill/>
          <a:ln>
            <a:noFill/>
          </a:ln>
        </p:spPr>
      </p:pic>
      <p:pic>
        <p:nvPicPr>
          <p:cNvPr descr="Free icon download | Linkedin" id="226" name="Google Shape;226;p1">
            <a:hlinkClick r:id="rId7"/>
          </p:cNvPr>
          <p:cNvPicPr preferRelativeResize="0"/>
          <p:nvPr/>
        </p:nvPicPr>
        <p:blipFill rotWithShape="1">
          <a:blip r:embed="rId8">
            <a:alphaModFix/>
          </a:blip>
          <a:srcRect b="0" l="0" r="0" t="0"/>
          <a:stretch/>
        </p:blipFill>
        <p:spPr>
          <a:xfrm>
            <a:off x="7746881" y="1989138"/>
            <a:ext cx="325438" cy="325437"/>
          </a:xfrm>
          <a:prstGeom prst="rect">
            <a:avLst/>
          </a:prstGeom>
          <a:noFill/>
          <a:ln>
            <a:noFill/>
          </a:ln>
        </p:spPr>
      </p:pic>
      <p:sp>
        <p:nvSpPr>
          <p:cNvPr id="227" name="Google Shape;227;p1"/>
          <p:cNvSpPr/>
          <p:nvPr/>
        </p:nvSpPr>
        <p:spPr>
          <a:xfrm>
            <a:off x="9424001" y="528187"/>
            <a:ext cx="2424112" cy="425950"/>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CSE, Bachelor of Technology </a:t>
            </a:r>
            <a:endParaRPr b="0" i="0" sz="1400" u="none" cap="none" strike="noStrike">
              <a:solidFill>
                <a:srgbClr val="000000"/>
              </a:solidFill>
              <a:latin typeface="Arial"/>
              <a:ea typeface="Arial"/>
              <a:cs typeface="Arial"/>
              <a:sym typeface="Arial"/>
            </a:endParaRPr>
          </a:p>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Computer Science : 2018 - 2022</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9258078" y="1075615"/>
            <a:ext cx="640065" cy="288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AD"/>
              </a:buClr>
              <a:buSzPts val="1000"/>
              <a:buFont typeface="Verdana"/>
              <a:buNone/>
            </a:pPr>
            <a:r>
              <a:rPr b="1" i="0" lang="en-US" sz="1000" u="none" cap="none" strike="noStrike">
                <a:solidFill>
                  <a:srgbClr val="0070AD"/>
                </a:solidFill>
                <a:latin typeface="Verdana"/>
                <a:ea typeface="Verdana"/>
                <a:cs typeface="Verdana"/>
                <a:sym typeface="Verdana"/>
              </a:rPr>
              <a:t>Skills:</a:t>
            </a:r>
            <a:endParaRPr b="0" i="0" sz="1000" u="none" cap="none" strike="noStrike">
              <a:solidFill>
                <a:srgbClr val="000000"/>
              </a:solidFill>
              <a:latin typeface="Verdana"/>
              <a:ea typeface="Verdana"/>
              <a:cs typeface="Verdana"/>
              <a:sym typeface="Verdana"/>
            </a:endParaRPr>
          </a:p>
        </p:txBody>
      </p:sp>
      <p:pic>
        <p:nvPicPr>
          <p:cNvPr id="229" name="Google Shape;229;p1"/>
          <p:cNvPicPr preferRelativeResize="0"/>
          <p:nvPr>
            <p:ph idx="5" type="pic"/>
          </p:nvPr>
        </p:nvPicPr>
        <p:blipFill rotWithShape="1">
          <a:blip r:embed="rId9">
            <a:alphaModFix/>
          </a:blip>
          <a:srcRect b="15704" l="533" r="-532" t="6929"/>
          <a:stretch/>
        </p:blipFill>
        <p:spPr>
          <a:xfrm>
            <a:off x="440987" y="253510"/>
            <a:ext cx="1734208" cy="1735628"/>
          </a:xfrm>
          <a:prstGeom prst="ellipse">
            <a:avLst/>
          </a:prstGeom>
          <a:solidFill>
            <a:schemeClr val="lt1"/>
          </a:solidFill>
          <a:ln>
            <a:noFill/>
          </a:ln>
        </p:spPr>
      </p:pic>
      <p:sp>
        <p:nvSpPr>
          <p:cNvPr id="230" name="Google Shape;230;p1"/>
          <p:cNvSpPr txBox="1"/>
          <p:nvPr/>
        </p:nvSpPr>
        <p:spPr>
          <a:xfrm>
            <a:off x="3640250" y="1214438"/>
            <a:ext cx="13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Verdana"/>
                <a:ea typeface="Verdana"/>
                <a:cs typeface="Verdana"/>
                <a:sym typeface="Verdana"/>
              </a:rPr>
              <a:t>Bangalore</a:t>
            </a:r>
            <a:endParaRPr>
              <a:solidFill>
                <a:schemeClr val="lt1"/>
              </a:solidFill>
              <a:latin typeface="Verdana"/>
              <a:ea typeface="Verdana"/>
              <a:cs typeface="Verdana"/>
              <a:sym typeface="Verdana"/>
            </a:endParaRPr>
          </a:p>
        </p:txBody>
      </p:sp>
      <p:sp>
        <p:nvSpPr>
          <p:cNvPr id="231" name="Google Shape;231;p1"/>
          <p:cNvSpPr txBox="1"/>
          <p:nvPr/>
        </p:nvSpPr>
        <p:spPr>
          <a:xfrm>
            <a:off x="3091175" y="1951763"/>
            <a:ext cx="111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Verdana"/>
                <a:ea typeface="Verdana"/>
                <a:cs typeface="Verdana"/>
                <a:sym typeface="Verdana"/>
              </a:rPr>
              <a:t>A4</a:t>
            </a:r>
            <a:endParaRPr>
              <a:solidFill>
                <a:schemeClr val="lt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0" ma:contentTypeDescription="Create a new document." ma:contentTypeScope="" ma:versionID="330ef8c2a5f9c45c7bcdf093f3dffd52">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1a18246c7c040899e8786cff3bef9263"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6C353908-3CE0-4E06-A1BC-144506F05181}"/>
</file>

<file path=customXml/itemProps2.xml><?xml version="1.0" encoding="utf-8"?>
<ds:datastoreItem xmlns:ds="http://schemas.openxmlformats.org/officeDocument/2006/customXml" ds:itemID="{F3B7D3F9-DC5D-4A05-A2CE-CB85A91D01AA}"/>
</file>

<file path=customXml/itemProps3.xml><?xml version="1.0" encoding="utf-8"?>
<ds:datastoreItem xmlns:ds="http://schemas.openxmlformats.org/officeDocument/2006/customXml" ds:itemID="{D9F41C27-4AA6-4D9F-ACF7-7F9FB09D1332}"/>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Akhil Leo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