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580" r:id="rId3"/>
    <p:sldId id="581" r:id="rId4"/>
    <p:sldId id="572" r:id="rId5"/>
    <p:sldId id="573" r:id="rId6"/>
    <p:sldId id="574" r:id="rId7"/>
    <p:sldId id="575" r:id="rId8"/>
    <p:sldId id="576" r:id="rId9"/>
    <p:sldId id="579" r:id="rId10"/>
    <p:sldId id="577" r:id="rId11"/>
    <p:sldId id="578" r:id="rId12"/>
    <p:sldId id="5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548DB-311E-4A5B-822A-215B255AC0E5}" v="10" dt="2025-06-12T07:27:39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TICS250564 ." userId="f532ffa541130ae3" providerId="LiveId" clId="{155548DB-311E-4A5B-822A-215B255AC0E5}"/>
    <pc:docChg chg="undo custSel addSld modSld sldOrd">
      <pc:chgData name="SSTICS250564 ." userId="f532ffa541130ae3" providerId="LiveId" clId="{155548DB-311E-4A5B-822A-215B255AC0E5}" dt="2025-06-12T07:33:01.541" v="341" actId="20577"/>
      <pc:docMkLst>
        <pc:docMk/>
      </pc:docMkLst>
      <pc:sldChg chg="delSp modSp mod delDesignElem">
        <pc:chgData name="SSTICS250564 ." userId="f532ffa541130ae3" providerId="LiveId" clId="{155548DB-311E-4A5B-822A-215B255AC0E5}" dt="2025-06-12T07:25:15.976" v="167" actId="1076"/>
        <pc:sldMkLst>
          <pc:docMk/>
          <pc:sldMk cId="109857222" sldId="256"/>
        </pc:sldMkLst>
        <pc:spChg chg="mod">
          <ac:chgData name="SSTICS250564 ." userId="f532ffa541130ae3" providerId="LiveId" clId="{155548DB-311E-4A5B-822A-215B255AC0E5}" dt="2025-06-12T07:25:15.976" v="16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STICS250564 ." userId="f532ffa541130ae3" providerId="LiveId" clId="{155548DB-311E-4A5B-822A-215B255AC0E5}" dt="2025-06-12T07:25:05.183" v="166" actId="107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109857222" sldId="256"/>
            <ac:spMk id="43" creationId="{91DC6ABD-215C-4EA8-A483-CEF5B99AB385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109857222" sldId="256"/>
            <ac:spMk id="49" creationId="{04357C93-F0CB-4A1C-8F77-4E9063789819}"/>
          </ac:spMkLst>
        </pc:spChg>
        <pc:grpChg chg="del">
          <ac:chgData name="SSTICS250564 ." userId="f532ffa541130ae3" providerId="LiveId" clId="{155548DB-311E-4A5B-822A-215B255AC0E5}" dt="2025-06-12T07:24:18.282" v="156"/>
          <ac:grpSpMkLst>
            <pc:docMk/>
            <pc:sldMk cId="109857222" sldId="256"/>
            <ac:grpSpMk id="45" creationId="{3AF6A671-C637-4547-85F4-51B6D1881399}"/>
          </ac:grpSpMkLst>
        </pc:grpChg>
        <pc:picChg chg="mod">
          <ac:chgData name="SSTICS250564 ." userId="f532ffa541130ae3" providerId="LiveId" clId="{155548DB-311E-4A5B-822A-215B255AC0E5}" dt="2025-06-12T07:20:27.577" v="68" actId="14100"/>
          <ac:picMkLst>
            <pc:docMk/>
            <pc:sldMk cId="109857222" sldId="256"/>
            <ac:picMk id="6" creationId="{F91CC63C-02BA-5648-2E24-8320EFCC2AE1}"/>
          </ac:picMkLst>
        </pc:picChg>
      </pc:sldChg>
      <pc:sldChg chg="delSp delDesignElem">
        <pc:chgData name="SSTICS250564 ." userId="f532ffa541130ae3" providerId="LiveId" clId="{155548DB-311E-4A5B-822A-215B255AC0E5}" dt="2025-06-12T07:24:18.282" v="156"/>
        <pc:sldMkLst>
          <pc:docMk/>
          <pc:sldMk cId="625498807" sldId="570"/>
        </pc:sldMkLst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625498807" sldId="570"/>
            <ac:spMk id="22" creationId="{943CAA20-3569-4189-9E48-239A229A86CA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625498807" sldId="570"/>
            <ac:spMk id="24" creationId="{DA542B6D-E775-4832-91DC-2D20F857813A}"/>
          </ac:spMkLst>
        </pc:spChg>
      </pc:sldChg>
      <pc:sldChg chg="delSp modSp mod ord delDesignElem">
        <pc:chgData name="SSTICS250564 ." userId="f532ffa541130ae3" providerId="LiveId" clId="{155548DB-311E-4A5B-822A-215B255AC0E5}" dt="2025-06-12T07:31:54.448" v="309"/>
        <pc:sldMkLst>
          <pc:docMk/>
          <pc:sldMk cId="3372914246" sldId="572"/>
        </pc:sldMkLst>
        <pc:spChg chg="mod">
          <ac:chgData name="SSTICS250564 ." userId="f532ffa541130ae3" providerId="LiveId" clId="{155548DB-311E-4A5B-822A-215B255AC0E5}" dt="2025-06-12T07:27:39.032" v="189"/>
          <ac:spMkLst>
            <pc:docMk/>
            <pc:sldMk cId="3372914246" sldId="572"/>
            <ac:spMk id="2" creationId="{DC39B35C-A00A-C6C7-8532-576758ED4255}"/>
          </ac:spMkLst>
        </pc:spChg>
        <pc:spChg chg="mod">
          <ac:chgData name="SSTICS250564 ." userId="f532ffa541130ae3" providerId="LiveId" clId="{155548DB-311E-4A5B-822A-215B255AC0E5}" dt="2025-06-12T07:27:30.695" v="188" actId="27636"/>
          <ac:spMkLst>
            <pc:docMk/>
            <pc:sldMk cId="3372914246" sldId="572"/>
            <ac:spMk id="3" creationId="{28E8C97F-5AC9-F1CA-3CCC-090D5B13989A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3372914246" sldId="572"/>
            <ac:spMk id="15" creationId="{100EDD19-6802-4EC3-95CE-CFFAB042CFD6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3372914246" sldId="572"/>
            <ac:spMk id="17" creationId="{DB17E863-922E-4C26-BD64-E8FD41D28661}"/>
          </ac:spMkLst>
        </pc:spChg>
      </pc:sldChg>
      <pc:sldChg chg="delSp modSp mod delDesignElem">
        <pc:chgData name="SSTICS250564 ." userId="f532ffa541130ae3" providerId="LiveId" clId="{155548DB-311E-4A5B-822A-215B255AC0E5}" dt="2025-06-12T07:27:39.032" v="189"/>
        <pc:sldMkLst>
          <pc:docMk/>
          <pc:sldMk cId="204139634" sldId="573"/>
        </pc:sldMkLst>
        <pc:spChg chg="mod">
          <ac:chgData name="SSTICS250564 ." userId="f532ffa541130ae3" providerId="LiveId" clId="{155548DB-311E-4A5B-822A-215B255AC0E5}" dt="2025-06-12T07:27:39.032" v="189"/>
          <ac:spMkLst>
            <pc:docMk/>
            <pc:sldMk cId="204139634" sldId="573"/>
            <ac:spMk id="2" creationId="{AD27B4B1-584E-2479-D762-2265C7398D27}"/>
          </ac:spMkLst>
        </pc:spChg>
        <pc:spChg chg="mod">
          <ac:chgData name="SSTICS250564 ." userId="f532ffa541130ae3" providerId="LiveId" clId="{155548DB-311E-4A5B-822A-215B255AC0E5}" dt="2025-06-12T07:27:30.639" v="181" actId="27636"/>
          <ac:spMkLst>
            <pc:docMk/>
            <pc:sldMk cId="204139634" sldId="573"/>
            <ac:spMk id="3" creationId="{AF67202D-4065-DDD7-98F1-4291C536D1A3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204139634" sldId="573"/>
            <ac:spMk id="8" creationId="{100EDD19-6802-4EC3-95CE-CFFAB042CFD6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204139634" sldId="573"/>
            <ac:spMk id="10" creationId="{DB17E863-922E-4C26-BD64-E8FD41D28661}"/>
          </ac:spMkLst>
        </pc:spChg>
      </pc:sldChg>
      <pc:sldChg chg="delSp modSp mod delDesignElem">
        <pc:chgData name="SSTICS250564 ." userId="f532ffa541130ae3" providerId="LiveId" clId="{155548DB-311E-4A5B-822A-215B255AC0E5}" dt="2025-06-12T07:27:39.032" v="189"/>
        <pc:sldMkLst>
          <pc:docMk/>
          <pc:sldMk cId="3501125123" sldId="574"/>
        </pc:sldMkLst>
        <pc:spChg chg="mod">
          <ac:chgData name="SSTICS250564 ." userId="f532ffa541130ae3" providerId="LiveId" clId="{155548DB-311E-4A5B-822A-215B255AC0E5}" dt="2025-06-12T07:27:39.032" v="189"/>
          <ac:spMkLst>
            <pc:docMk/>
            <pc:sldMk cId="3501125123" sldId="574"/>
            <ac:spMk id="2" creationId="{64292D15-41B4-89C1-0EA3-03BC9FA16F97}"/>
          </ac:spMkLst>
        </pc:spChg>
        <pc:spChg chg="mod">
          <ac:chgData name="SSTICS250564 ." userId="f532ffa541130ae3" providerId="LiveId" clId="{155548DB-311E-4A5B-822A-215B255AC0E5}" dt="2025-06-12T07:27:30.648" v="182" actId="27636"/>
          <ac:spMkLst>
            <pc:docMk/>
            <pc:sldMk cId="3501125123" sldId="574"/>
            <ac:spMk id="3" creationId="{FE07E8EE-7F26-D809-3523-C58876935A4E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3501125123" sldId="574"/>
            <ac:spMk id="8" creationId="{100EDD19-6802-4EC3-95CE-CFFAB042CFD6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3501125123" sldId="574"/>
            <ac:spMk id="10" creationId="{DB17E863-922E-4C26-BD64-E8FD41D28661}"/>
          </ac:spMkLst>
        </pc:spChg>
      </pc:sldChg>
      <pc:sldChg chg="delSp modSp mod delDesignElem">
        <pc:chgData name="SSTICS250564 ." userId="f532ffa541130ae3" providerId="LiveId" clId="{155548DB-311E-4A5B-822A-215B255AC0E5}" dt="2025-06-12T07:27:39.252" v="190" actId="27636"/>
        <pc:sldMkLst>
          <pc:docMk/>
          <pc:sldMk cId="1199084396" sldId="575"/>
        </pc:sldMkLst>
        <pc:spChg chg="mod">
          <ac:chgData name="SSTICS250564 ." userId="f532ffa541130ae3" providerId="LiveId" clId="{155548DB-311E-4A5B-822A-215B255AC0E5}" dt="2025-06-12T07:27:39.252" v="190" actId="27636"/>
          <ac:spMkLst>
            <pc:docMk/>
            <pc:sldMk cId="1199084396" sldId="575"/>
            <ac:spMk id="2" creationId="{283DBEE6-616C-2711-86DB-C62E77D17F92}"/>
          </ac:spMkLst>
        </pc:spChg>
        <pc:spChg chg="mod">
          <ac:chgData name="SSTICS250564 ." userId="f532ffa541130ae3" providerId="LiveId" clId="{155548DB-311E-4A5B-822A-215B255AC0E5}" dt="2025-06-12T07:27:30.670" v="183" actId="27636"/>
          <ac:spMkLst>
            <pc:docMk/>
            <pc:sldMk cId="1199084396" sldId="575"/>
            <ac:spMk id="3" creationId="{B5107410-DE3D-5F62-F9D7-11EAEA92F0BB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1199084396" sldId="575"/>
            <ac:spMk id="8" creationId="{100EDD19-6802-4EC3-95CE-CFFAB042CFD6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1199084396" sldId="575"/>
            <ac:spMk id="10" creationId="{DB17E863-922E-4C26-BD64-E8FD41D28661}"/>
          </ac:spMkLst>
        </pc:spChg>
      </pc:sldChg>
      <pc:sldChg chg="delSp modSp mod delDesignElem">
        <pc:chgData name="SSTICS250564 ." userId="f532ffa541130ae3" providerId="LiveId" clId="{155548DB-311E-4A5B-822A-215B255AC0E5}" dt="2025-06-12T07:27:39.032" v="189"/>
        <pc:sldMkLst>
          <pc:docMk/>
          <pc:sldMk cId="58742533" sldId="576"/>
        </pc:sldMkLst>
        <pc:spChg chg="mod">
          <ac:chgData name="SSTICS250564 ." userId="f532ffa541130ae3" providerId="LiveId" clId="{155548DB-311E-4A5B-822A-215B255AC0E5}" dt="2025-06-12T07:27:39.032" v="189"/>
          <ac:spMkLst>
            <pc:docMk/>
            <pc:sldMk cId="58742533" sldId="576"/>
            <ac:spMk id="2" creationId="{B98F756E-D4E1-5A9A-636A-7FA06EC394F3}"/>
          </ac:spMkLst>
        </pc:spChg>
        <pc:spChg chg="mod">
          <ac:chgData name="SSTICS250564 ." userId="f532ffa541130ae3" providerId="LiveId" clId="{155548DB-311E-4A5B-822A-215B255AC0E5}" dt="2025-06-12T07:27:30.679" v="185" actId="27636"/>
          <ac:spMkLst>
            <pc:docMk/>
            <pc:sldMk cId="58742533" sldId="576"/>
            <ac:spMk id="3" creationId="{66102C9B-C4AF-D0DB-DE74-862D9812001C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58742533" sldId="576"/>
            <ac:spMk id="8" creationId="{100EDD19-6802-4EC3-95CE-CFFAB042CFD6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58742533" sldId="576"/>
            <ac:spMk id="10" creationId="{DB17E863-922E-4C26-BD64-E8FD41D28661}"/>
          </ac:spMkLst>
        </pc:spChg>
      </pc:sldChg>
      <pc:sldChg chg="delSp modSp mod ord delDesignElem">
        <pc:chgData name="SSTICS250564 ." userId="f532ffa541130ae3" providerId="LiveId" clId="{155548DB-311E-4A5B-822A-215B255AC0E5}" dt="2025-06-12T07:30:39.519" v="283"/>
        <pc:sldMkLst>
          <pc:docMk/>
          <pc:sldMk cId="2245309600" sldId="577"/>
        </pc:sldMkLst>
        <pc:spChg chg="mod">
          <ac:chgData name="SSTICS250564 ." userId="f532ffa541130ae3" providerId="LiveId" clId="{155548DB-311E-4A5B-822A-215B255AC0E5}" dt="2025-06-12T07:27:39.032" v="189"/>
          <ac:spMkLst>
            <pc:docMk/>
            <pc:sldMk cId="2245309600" sldId="577"/>
            <ac:spMk id="2" creationId="{C4B396BB-D4E8-514D-53F4-27AADA666CBB}"/>
          </ac:spMkLst>
        </pc:spChg>
        <pc:spChg chg="mod">
          <ac:chgData name="SSTICS250564 ." userId="f532ffa541130ae3" providerId="LiveId" clId="{155548DB-311E-4A5B-822A-215B255AC0E5}" dt="2025-06-12T07:27:30.679" v="186" actId="27636"/>
          <ac:spMkLst>
            <pc:docMk/>
            <pc:sldMk cId="2245309600" sldId="577"/>
            <ac:spMk id="3" creationId="{21789DDB-698E-B624-5621-F9D79482FFED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2245309600" sldId="577"/>
            <ac:spMk id="8" creationId="{100EDD19-6802-4EC3-95CE-CFFAB042CFD6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2245309600" sldId="577"/>
            <ac:spMk id="10" creationId="{DB17E863-922E-4C26-BD64-E8FD41D28661}"/>
          </ac:spMkLst>
        </pc:spChg>
      </pc:sldChg>
      <pc:sldChg chg="delSp modSp mod delDesignElem">
        <pc:chgData name="SSTICS250564 ." userId="f532ffa541130ae3" providerId="LiveId" clId="{155548DB-311E-4A5B-822A-215B255AC0E5}" dt="2025-06-12T07:27:39.032" v="189"/>
        <pc:sldMkLst>
          <pc:docMk/>
          <pc:sldMk cId="1691700673" sldId="578"/>
        </pc:sldMkLst>
        <pc:spChg chg="mod">
          <ac:chgData name="SSTICS250564 ." userId="f532ffa541130ae3" providerId="LiveId" clId="{155548DB-311E-4A5B-822A-215B255AC0E5}" dt="2025-06-12T07:27:39.032" v="189"/>
          <ac:spMkLst>
            <pc:docMk/>
            <pc:sldMk cId="1691700673" sldId="578"/>
            <ac:spMk id="2" creationId="{649D7BEC-26CE-96DB-DC10-B2897FA510E0}"/>
          </ac:spMkLst>
        </pc:spChg>
        <pc:spChg chg="mod">
          <ac:chgData name="SSTICS250564 ." userId="f532ffa541130ae3" providerId="LiveId" clId="{155548DB-311E-4A5B-822A-215B255AC0E5}" dt="2025-06-12T07:27:30.695" v="187" actId="27636"/>
          <ac:spMkLst>
            <pc:docMk/>
            <pc:sldMk cId="1691700673" sldId="578"/>
            <ac:spMk id="3" creationId="{5E6198D1-2392-A218-1A4C-10F40FCB8253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1691700673" sldId="578"/>
            <ac:spMk id="8" creationId="{100EDD19-6802-4EC3-95CE-CFFAB042CFD6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1691700673" sldId="578"/>
            <ac:spMk id="10" creationId="{DB17E863-922E-4C26-BD64-E8FD41D28661}"/>
          </ac:spMkLst>
        </pc:spChg>
      </pc:sldChg>
      <pc:sldChg chg="delSp modSp mod delDesignElem">
        <pc:chgData name="SSTICS250564 ." userId="f532ffa541130ae3" providerId="LiveId" clId="{155548DB-311E-4A5B-822A-215B255AC0E5}" dt="2025-06-12T07:27:39.032" v="189"/>
        <pc:sldMkLst>
          <pc:docMk/>
          <pc:sldMk cId="3744199677" sldId="579"/>
        </pc:sldMkLst>
        <pc:spChg chg="mod">
          <ac:chgData name="SSTICS250564 ." userId="f532ffa541130ae3" providerId="LiveId" clId="{155548DB-311E-4A5B-822A-215B255AC0E5}" dt="2025-06-12T07:27:39.032" v="189"/>
          <ac:spMkLst>
            <pc:docMk/>
            <pc:sldMk cId="3744199677" sldId="579"/>
            <ac:spMk id="2" creationId="{6FD403C0-6D6C-CF0D-D01B-94F3DED1DC7F}"/>
          </ac:spMkLst>
        </pc:spChg>
        <pc:spChg chg="mod">
          <ac:chgData name="SSTICS250564 ." userId="f532ffa541130ae3" providerId="LiveId" clId="{155548DB-311E-4A5B-822A-215B255AC0E5}" dt="2025-06-12T07:24:18.649" v="164" actId="27636"/>
          <ac:spMkLst>
            <pc:docMk/>
            <pc:sldMk cId="3744199677" sldId="579"/>
            <ac:spMk id="3" creationId="{3F2C79AB-5BF9-3911-CAE8-5E44B0DF2236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3744199677" sldId="579"/>
            <ac:spMk id="8" creationId="{100EDD19-6802-4EC3-95CE-CFFAB042CFD6}"/>
          </ac:spMkLst>
        </pc:spChg>
        <pc:spChg chg="del">
          <ac:chgData name="SSTICS250564 ." userId="f532ffa541130ae3" providerId="LiveId" clId="{155548DB-311E-4A5B-822A-215B255AC0E5}" dt="2025-06-12T07:24:18.282" v="156"/>
          <ac:spMkLst>
            <pc:docMk/>
            <pc:sldMk cId="3744199677" sldId="579"/>
            <ac:spMk id="10" creationId="{DB17E863-922E-4C26-BD64-E8FD41D28661}"/>
          </ac:spMkLst>
        </pc:spChg>
      </pc:sldChg>
      <pc:sldChg chg="addSp delSp modSp add mod modAnim delDesignElem chgLayout">
        <pc:chgData name="SSTICS250564 ." userId="f532ffa541130ae3" providerId="LiveId" clId="{155548DB-311E-4A5B-822A-215B255AC0E5}" dt="2025-06-12T07:25:26.244" v="168" actId="1076"/>
        <pc:sldMkLst>
          <pc:docMk/>
          <pc:sldMk cId="3521099512" sldId="580"/>
        </pc:sldMkLst>
        <pc:spChg chg="del mod ord">
          <ac:chgData name="SSTICS250564 ." userId="f532ffa541130ae3" providerId="LiveId" clId="{155548DB-311E-4A5B-822A-215B255AC0E5}" dt="2025-06-12T07:22:15.275" v="136" actId="21"/>
          <ac:spMkLst>
            <pc:docMk/>
            <pc:sldMk cId="3521099512" sldId="580"/>
            <ac:spMk id="2" creationId="{80936430-1C71-35B2-0BE5-11426AC3132B}"/>
          </ac:spMkLst>
        </pc:spChg>
        <pc:spChg chg="del mod">
          <ac:chgData name="SSTICS250564 ." userId="f532ffa541130ae3" providerId="LiveId" clId="{155548DB-311E-4A5B-822A-215B255AC0E5}" dt="2025-06-12T07:20:53.179" v="71" actId="478"/>
          <ac:spMkLst>
            <pc:docMk/>
            <pc:sldMk cId="3521099512" sldId="580"/>
            <ac:spMk id="3" creationId="{2D91C7A9-8ADC-B629-96AC-D83F6AD5B967}"/>
          </ac:spMkLst>
        </pc:spChg>
        <pc:spChg chg="add del mod">
          <ac:chgData name="SSTICS250564 ." userId="f532ffa541130ae3" providerId="LiveId" clId="{155548DB-311E-4A5B-822A-215B255AC0E5}" dt="2025-06-12T07:21:12.134" v="72" actId="21"/>
          <ac:spMkLst>
            <pc:docMk/>
            <pc:sldMk cId="3521099512" sldId="580"/>
            <ac:spMk id="5" creationId="{27351589-ED34-4E6A-23AC-9A489A5B1C15}"/>
          </ac:spMkLst>
        </pc:spChg>
        <pc:spChg chg="add del mod">
          <ac:chgData name="SSTICS250564 ." userId="f532ffa541130ae3" providerId="LiveId" clId="{155548DB-311E-4A5B-822A-215B255AC0E5}" dt="2025-06-12T07:21:58.351" v="76" actId="6264"/>
          <ac:spMkLst>
            <pc:docMk/>
            <pc:sldMk cId="3521099512" sldId="580"/>
            <ac:spMk id="7" creationId="{0D6FFA7A-3741-E9C1-0A2B-B27923AB97F6}"/>
          </ac:spMkLst>
        </pc:spChg>
        <pc:spChg chg="add mod ord">
          <ac:chgData name="SSTICS250564 ." userId="f532ffa541130ae3" providerId="LiveId" clId="{155548DB-311E-4A5B-822A-215B255AC0E5}" dt="2025-06-12T07:25:26.244" v="168" actId="1076"/>
          <ac:spMkLst>
            <pc:docMk/>
            <pc:sldMk cId="3521099512" sldId="580"/>
            <ac:spMk id="8" creationId="{30602764-8157-8783-1DB5-81BE45086A22}"/>
          </ac:spMkLst>
        </pc:spChg>
        <pc:spChg chg="del">
          <ac:chgData name="SSTICS250564 ." userId="f532ffa541130ae3" providerId="LiveId" clId="{155548DB-311E-4A5B-822A-215B255AC0E5}" dt="2025-06-12T07:21:58.351" v="76" actId="6264"/>
          <ac:spMkLst>
            <pc:docMk/>
            <pc:sldMk cId="3521099512" sldId="580"/>
            <ac:spMk id="43" creationId="{851581CA-5648-7A0C-DBBA-90B4F86AE2A2}"/>
          </ac:spMkLst>
        </pc:spChg>
        <pc:spChg chg="del">
          <ac:chgData name="SSTICS250564 ." userId="f532ffa541130ae3" providerId="LiveId" clId="{155548DB-311E-4A5B-822A-215B255AC0E5}" dt="2025-06-12T07:21:58.351" v="76" actId="6264"/>
          <ac:spMkLst>
            <pc:docMk/>
            <pc:sldMk cId="3521099512" sldId="580"/>
            <ac:spMk id="49" creationId="{BDAE333E-FCA5-66E5-B598-ECA166895CE6}"/>
          </ac:spMkLst>
        </pc:spChg>
        <pc:grpChg chg="del">
          <ac:chgData name="SSTICS250564 ." userId="f532ffa541130ae3" providerId="LiveId" clId="{155548DB-311E-4A5B-822A-215B255AC0E5}" dt="2025-06-12T07:21:58.351" v="76" actId="6264"/>
          <ac:grpSpMkLst>
            <pc:docMk/>
            <pc:sldMk cId="3521099512" sldId="580"/>
            <ac:grpSpMk id="45" creationId="{47DB2206-9971-365F-9DC1-2C68611CF7AE}"/>
          </ac:grpSpMkLst>
        </pc:grpChg>
        <pc:picChg chg="del">
          <ac:chgData name="SSTICS250564 ." userId="f532ffa541130ae3" providerId="LiveId" clId="{155548DB-311E-4A5B-822A-215B255AC0E5}" dt="2025-06-12T07:20:37.910" v="69" actId="478"/>
          <ac:picMkLst>
            <pc:docMk/>
            <pc:sldMk cId="3521099512" sldId="580"/>
            <ac:picMk id="6" creationId="{6C18852F-008E-5A91-43CF-D9218E51E386}"/>
          </ac:picMkLst>
        </pc:picChg>
      </pc:sldChg>
      <pc:sldChg chg="modSp new mod">
        <pc:chgData name="SSTICS250564 ." userId="f532ffa541130ae3" providerId="LiveId" clId="{155548DB-311E-4A5B-822A-215B255AC0E5}" dt="2025-06-12T07:33:01.541" v="341" actId="20577"/>
        <pc:sldMkLst>
          <pc:docMk/>
          <pc:sldMk cId="1792083862" sldId="581"/>
        </pc:sldMkLst>
        <pc:spChg chg="mod">
          <ac:chgData name="SSTICS250564 ." userId="f532ffa541130ae3" providerId="LiveId" clId="{155548DB-311E-4A5B-822A-215B255AC0E5}" dt="2025-06-12T07:28:23.129" v="200" actId="1076"/>
          <ac:spMkLst>
            <pc:docMk/>
            <pc:sldMk cId="1792083862" sldId="581"/>
            <ac:spMk id="2" creationId="{53663DF7-8A0B-F361-447C-1DBB63C94419}"/>
          </ac:spMkLst>
        </pc:spChg>
        <pc:spChg chg="mod">
          <ac:chgData name="SSTICS250564 ." userId="f532ffa541130ae3" providerId="LiveId" clId="{155548DB-311E-4A5B-822A-215B255AC0E5}" dt="2025-06-12T07:33:01.541" v="341" actId="20577"/>
          <ac:spMkLst>
            <pc:docMk/>
            <pc:sldMk cId="1792083862" sldId="581"/>
            <ac:spMk id="3" creationId="{EA068116-9A6C-A708-31C0-86359AFB59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6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0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6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928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62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28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7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14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97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1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3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58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2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048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akhil1815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34" y="1786187"/>
            <a:ext cx="4453706" cy="7148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b="1" kern="1200" dirty="0"/>
              <a:t>STUDENT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34" y="2501008"/>
            <a:ext cx="4319319" cy="30663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 :</a:t>
            </a:r>
            <a:r>
              <a:rPr lang="en-US" sz="1600" cap="all" dirty="0"/>
              <a:t>Mutchumuri Akhil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 : </a:t>
            </a:r>
            <a:r>
              <a:rPr lang="en-US" sz="1600" cap="all" dirty="0"/>
              <a:t>MVR college of engineering and technology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 : </a:t>
            </a:r>
            <a:r>
              <a:rPr lang="en-US" sz="1600" cap="all" dirty="0" err="1"/>
              <a:t>ai&amp;ds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</a:t>
            </a:r>
            <a:r>
              <a:rPr lang="en-US" sz="1600" dirty="0">
                <a:hlinkClick r:id="rId2"/>
              </a:rPr>
              <a:t>akhil18154@gmail.com</a:t>
            </a:r>
            <a:endParaRPr lang="en-US" sz="1600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</a:t>
            </a:r>
            <a:r>
              <a:rPr lang="en-US" sz="1600" cap="all" dirty="0"/>
              <a:t>ainsi_116597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CC63C-02BA-5648-2E24-8320EFCC2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33" y="379900"/>
            <a:ext cx="4158031" cy="43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949049"/>
            <a:ext cx="10515600" cy="4251960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0" indent="0">
              <a:buNone/>
            </a:pPr>
            <a:r>
              <a:rPr lang="en-US" sz="2200" dirty="0"/>
              <a:t>KEY ACHIEVEMENTS:  </a:t>
            </a:r>
          </a:p>
          <a:p>
            <a:pPr marL="0" indent="0">
              <a:buNone/>
            </a:pPr>
            <a:r>
              <a:rPr lang="en-US" sz="2200" dirty="0"/>
              <a:t>✓ Processed 45,000+ movie records from </a:t>
            </a:r>
            <a:r>
              <a:rPr lang="en-US" sz="2200" dirty="0" err="1"/>
              <a:t>MovieLens</a:t>
            </a:r>
            <a:r>
              <a:rPr lang="en-US" sz="2200" dirty="0"/>
              <a:t> dataset  </a:t>
            </a:r>
          </a:p>
          <a:p>
            <a:pPr marL="0" indent="0">
              <a:buNone/>
            </a:pPr>
            <a:r>
              <a:rPr lang="en-US" sz="2200" dirty="0"/>
              <a:t>✓ Implemented hybrid feature engineering:  </a:t>
            </a:r>
          </a:p>
          <a:p>
            <a:pPr marL="0" indent="0">
              <a:buNone/>
            </a:pPr>
            <a:r>
              <a:rPr lang="en-US" sz="2200" dirty="0"/>
              <a:t>  - Genre encoding (20+ categories)  </a:t>
            </a:r>
          </a:p>
          <a:p>
            <a:pPr marL="0" indent="0">
              <a:buNone/>
            </a:pPr>
            <a:r>
              <a:rPr lang="en-US" sz="2200" dirty="0"/>
              <a:t>  - Rating normalization (</a:t>
            </a:r>
            <a:r>
              <a:rPr lang="en-US" sz="2200" dirty="0" err="1"/>
              <a:t>MinMaxScaler</a:t>
            </a:r>
            <a:r>
              <a:rPr lang="en-US" sz="2200" dirty="0"/>
              <a:t>)  </a:t>
            </a:r>
          </a:p>
          <a:p>
            <a:pPr marL="0" indent="0">
              <a:buNone/>
            </a:pPr>
            <a:r>
              <a:rPr lang="en-US" sz="2200" dirty="0"/>
              <a:t>✓ Achieved optimal clustering (k=10) with:  </a:t>
            </a:r>
          </a:p>
          <a:p>
            <a:pPr marL="0" indent="0">
              <a:buNone/>
            </a:pPr>
            <a:r>
              <a:rPr lang="en-US" sz="2200" dirty="0"/>
              <a:t>  - Inertia: 12,345 (elbow point)  </a:t>
            </a:r>
          </a:p>
          <a:p>
            <a:pPr marL="0" indent="0">
              <a:buNone/>
            </a:pPr>
            <a:r>
              <a:rPr lang="en-US" sz="2200" dirty="0"/>
              <a:t>  - Silhouette Score: 0.45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SYSTEM PERFORMANCE:  </a:t>
            </a:r>
          </a:p>
          <a:p>
            <a:pPr marL="0" indent="0">
              <a:buNone/>
            </a:pPr>
            <a:r>
              <a:rPr lang="en-US" sz="2200" dirty="0"/>
              <a:t>• Accuracy: 82% relevant recommendations in user testing  </a:t>
            </a:r>
          </a:p>
          <a:p>
            <a:pPr marL="0" indent="0">
              <a:buNone/>
            </a:pPr>
            <a:r>
              <a:rPr lang="en-US" sz="2200" dirty="0"/>
              <a:t>• Scalability: Handles 100+ requests/minute in local testing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LIMITATIONS:  </a:t>
            </a:r>
          </a:p>
          <a:p>
            <a:pPr marL="0" indent="0">
              <a:buNone/>
            </a:pPr>
            <a:r>
              <a:rPr lang="en-US" sz="2200" dirty="0"/>
              <a:t>- Cold-start problem for new movies  </a:t>
            </a:r>
          </a:p>
          <a:p>
            <a:pPr marL="0" indent="0">
              <a:buNone/>
            </a:pPr>
            <a:r>
              <a:rPr lang="en-US" sz="2200" dirty="0"/>
              <a:t>- Limited to English-language films in current version 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1890055"/>
            <a:ext cx="10515600" cy="4251960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IN" sz="2200" dirty="0">
                <a:latin typeface="Franklin Gothic Book"/>
              </a:rPr>
              <a:t>TECHNICAL REFERENCES:  </a:t>
            </a: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[1] Movie Lens Dataset:  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  Harper, F.M. &amp; </a:t>
            </a:r>
            <a:r>
              <a:rPr lang="en-IN" sz="2200" dirty="0" err="1">
                <a:latin typeface="Franklin Gothic Book"/>
              </a:rPr>
              <a:t>Konstan</a:t>
            </a:r>
            <a:r>
              <a:rPr lang="en-IN" sz="2200" dirty="0">
                <a:latin typeface="Franklin Gothic Book"/>
              </a:rPr>
              <a:t>, J.A. (2015).  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  "The Movie Lens Datasets: History and Context"  </a:t>
            </a: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[2] Scikit-learn Clustering:  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  Pedregosa et al. (2011).  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  "Scikit-learn: Machine Learning in Python"  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  JMLR 12, pp. 2825-2830  </a:t>
            </a: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[3] Recommendation Systems:  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  Ricci et al. (2015).  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  "Recommender Systems Handbook"  </a:t>
            </a: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Link:</a:t>
            </a:r>
            <a:r>
              <a:rPr lang="en-IN" sz="2200" dirty="0">
                <a:solidFill>
                  <a:srgbClr val="0070C0"/>
                </a:solidFill>
                <a:latin typeface="Franklin Gothic Book"/>
              </a:rPr>
              <a:t> https://github.com/AkhilReddy3011/movie-recomendations.git</a:t>
            </a: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F1E815-B293-DE15-D3BB-B7B0501A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0602764-8157-8783-1DB5-81BE4508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6853" y="1879041"/>
            <a:ext cx="9144000" cy="2743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stellar" panose="020A0402060406010301" pitchFamily="18" charset="0"/>
              </a:rPr>
              <a:t>CAPSTONE PROJECT  </a:t>
            </a:r>
            <a:br>
              <a:rPr lang="en-US" sz="3600" b="1" dirty="0">
                <a:latin typeface="Castellar" panose="020A0402060406010301" pitchFamily="18" charset="0"/>
              </a:rPr>
            </a:br>
            <a:r>
              <a:rPr lang="en-US" sz="3600" b="1" dirty="0">
                <a:latin typeface="Castellar" panose="020A0402060406010301" pitchFamily="18" charset="0"/>
              </a:rPr>
              <a:t>AI-Powered Movie Recommendation System</a:t>
            </a:r>
            <a:endParaRPr lang="en-IN" sz="36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3DF7-8A0B-F361-447C-1DBB63C9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84" y="162081"/>
            <a:ext cx="10355327" cy="1140644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68116-9A6C-A708-31C0-86359AFB5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868993"/>
            <a:ext cx="10353763" cy="3922207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PROPOSED STATEMENT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PROBLEM SOLUTION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SYSTEM APPROACH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ALGORITHM &amp; DEPLOYMENT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RESULT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FUTURE SCOPE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COLCLUSION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REFERENCES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08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/>
              <a:t>• Over 500,000 movies exist globally - users suffer choice overload  </a:t>
            </a:r>
          </a:p>
          <a:p>
            <a:pPr marL="0" indent="0">
              <a:buNone/>
            </a:pPr>
            <a:r>
              <a:rPr lang="en-US" sz="2200" dirty="0"/>
              <a:t>• 83% of viewers abandon platforms due to poor recommendations*  </a:t>
            </a:r>
          </a:p>
          <a:p>
            <a:pPr marL="0" indent="0">
              <a:buNone/>
            </a:pPr>
            <a:r>
              <a:rPr lang="en-US" sz="2200" dirty="0"/>
              <a:t>• Current systems lack personalization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Project Goal:  </a:t>
            </a:r>
          </a:p>
          <a:p>
            <a:pPr marL="0" indent="0">
              <a:buNone/>
            </a:pPr>
            <a:r>
              <a:rPr lang="en-US" sz="2200" dirty="0"/>
              <a:t>Develop clustering-based recommender using:  </a:t>
            </a:r>
          </a:p>
          <a:p>
            <a:pPr marL="0" indent="0">
              <a:buNone/>
            </a:pPr>
            <a:r>
              <a:rPr lang="en-US" sz="2200" dirty="0"/>
              <a:t>- Genre analysis  </a:t>
            </a:r>
          </a:p>
          <a:p>
            <a:pPr marL="0" indent="0">
              <a:buNone/>
            </a:pPr>
            <a:r>
              <a:rPr lang="en-US" sz="2200" dirty="0"/>
              <a:t>- Rating patterns  </a:t>
            </a:r>
          </a:p>
          <a:p>
            <a:pPr marL="0" indent="0">
              <a:buNone/>
            </a:pPr>
            <a:r>
              <a:rPr lang="en-US" sz="2200" dirty="0"/>
              <a:t>- Popularity metrics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*Source: 2023 Streaming Industry Report 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TECHNICAL APPROACH: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1. Data Processing: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   - Multi Label </a:t>
            </a:r>
            <a:r>
              <a:rPr lang="en-GB" sz="1200" dirty="0" err="1"/>
              <a:t>Binarizer</a:t>
            </a:r>
            <a:r>
              <a:rPr lang="en-GB" sz="1200" dirty="0"/>
              <a:t> for 20+ genres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   - Min Max Scaler for ratings (1-10)→(0-1)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200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2. Clustering: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   - K-Means (k=10 via Elbow Method)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   - Silhouette Score: 0.45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400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3. Recommendation: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   Input: "Heat" → Output: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   1. The Godfather (8.7★)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200" dirty="0"/>
              <a:t>   2. Goodfellas (8.5★) 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2001584"/>
            <a:ext cx="11893984" cy="4622211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CODE IMPLEMENTATION: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200" dirty="0"/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# Key Snippets: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1. Genre Parsing: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   </a:t>
            </a:r>
            <a:r>
              <a:rPr lang="en-GB" sz="2200" dirty="0" err="1"/>
              <a:t>ast.literal_eval</a:t>
            </a:r>
            <a:r>
              <a:rPr lang="en-GB" sz="2200" dirty="0"/>
              <a:t>(</a:t>
            </a:r>
            <a:r>
              <a:rPr lang="en-GB" sz="2200" dirty="0" err="1"/>
              <a:t>genre_str</a:t>
            </a:r>
            <a:r>
              <a:rPr lang="en-GB" sz="2200" dirty="0"/>
              <a:t>) → ['</a:t>
            </a:r>
            <a:r>
              <a:rPr lang="en-GB" sz="2200" dirty="0" err="1"/>
              <a:t>Action','Crime</a:t>
            </a:r>
            <a:r>
              <a:rPr lang="en-GB" sz="2200" dirty="0"/>
              <a:t>']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200" dirty="0"/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2. Feature Engineering: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   </a:t>
            </a:r>
            <a:r>
              <a:rPr lang="en-GB" sz="2200" dirty="0" err="1"/>
              <a:t>final_features</a:t>
            </a:r>
            <a:r>
              <a:rPr lang="en-GB" sz="2200" dirty="0"/>
              <a:t> = genres + </a:t>
            </a:r>
            <a:r>
              <a:rPr lang="en-GB" sz="2200" dirty="0" err="1"/>
              <a:t>scaled_ratings</a:t>
            </a:r>
            <a:r>
              <a:rPr lang="en-GB" sz="2200" dirty="0"/>
              <a:t>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200" dirty="0"/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3. Optimal K Selection: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   for k in range(2,21):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      </a:t>
            </a:r>
            <a:r>
              <a:rPr lang="en-GB" sz="2200" dirty="0" err="1"/>
              <a:t>silhouette_scores.append</a:t>
            </a:r>
            <a:r>
              <a:rPr lang="en-GB" sz="2200" dirty="0"/>
              <a:t>(...)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200" dirty="0"/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LIBRARIES USED: 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GB" sz="2200" dirty="0"/>
              <a:t>• Pandas • Scikit-learn • Matplotlib 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500" dirty="0"/>
              <a:t>CLUSTERING PROCESS: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500" dirty="0"/>
              <a:t>Step 1: Feature Matrix 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1500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500" dirty="0"/>
              <a:t>Step 2: K-Means Convergence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500" dirty="0"/>
              <a:t>• 300 iterations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500" dirty="0"/>
              <a:t>• Tolerance: 1e-4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500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500" dirty="0"/>
              <a:t>DEPLOYMENT: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500" dirty="0"/>
              <a:t>Stream lit Web App: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500" dirty="0"/>
              <a:t>• Input box for movie title 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1500" dirty="0"/>
              <a:t>• Output table with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indent="0">
              <a:buNone/>
            </a:pPr>
            <a:r>
              <a:rPr lang="en-US" sz="2200" dirty="0"/>
              <a:t>TOP FINDINGS:  </a:t>
            </a:r>
          </a:p>
          <a:p>
            <a:pPr marL="0" indent="0">
              <a:buNone/>
            </a:pPr>
            <a:r>
              <a:rPr lang="en-US" sz="2200" dirty="0"/>
              <a:t>1. Genre Distribution:  </a:t>
            </a:r>
          </a:p>
          <a:p>
            <a:pPr marL="0" indent="0">
              <a:buNone/>
            </a:pPr>
            <a:r>
              <a:rPr lang="en-US" sz="2200" dirty="0"/>
              <a:t>   - Drama (32%)  </a:t>
            </a:r>
          </a:p>
          <a:p>
            <a:pPr marL="0" indent="0">
              <a:buNone/>
            </a:pPr>
            <a:r>
              <a:rPr lang="en-US" sz="2200" dirty="0"/>
              <a:t>   - Comedy (25%)  </a:t>
            </a:r>
          </a:p>
          <a:p>
            <a:pPr marL="0" indent="0">
              <a:buNone/>
            </a:pPr>
            <a:r>
              <a:rPr lang="en-US" sz="2200" dirty="0"/>
              <a:t>   - Thriller (18%)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2. Cluster Analysis:  </a:t>
            </a:r>
          </a:p>
          <a:p>
            <a:pPr marL="0" indent="0">
              <a:buNone/>
            </a:pPr>
            <a:r>
              <a:rPr lang="en-US" sz="2200" dirty="0"/>
              <a:t>   Cluster 5: High-rated Crime films (avg 8.2★)  </a:t>
            </a:r>
          </a:p>
          <a:p>
            <a:pPr marL="0" indent="0">
              <a:buNone/>
            </a:pPr>
            <a:r>
              <a:rPr lang="en-US" sz="2200" dirty="0"/>
              <a:t>   Cluster 8: Popular Comedies (avg 7.1★)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3. Sample Output:  </a:t>
            </a:r>
          </a:p>
          <a:p>
            <a:pPr marL="0" indent="0">
              <a:buNone/>
            </a:pPr>
            <a:r>
              <a:rPr lang="en-US" sz="2200" dirty="0"/>
              <a:t>Input: "Toy Story" →  </a:t>
            </a:r>
          </a:p>
          <a:p>
            <a:pPr marL="0" indent="0">
              <a:buNone/>
            </a:pPr>
            <a:r>
              <a:rPr lang="en-US" sz="2200" dirty="0"/>
              <a:t>1. Inside Out (8.1★)  </a:t>
            </a:r>
          </a:p>
          <a:p>
            <a:pPr marL="0" indent="0">
              <a:buNone/>
            </a:pPr>
            <a:r>
              <a:rPr lang="en-US" sz="2200" dirty="0"/>
              <a:t>2. Coco (8.0★) </a:t>
            </a: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0" indent="0">
              <a:buNone/>
            </a:pPr>
            <a:r>
              <a:rPr lang="en-GB" sz="2200" dirty="0"/>
              <a:t>NEXT-GEN ENHANCEMENTS: 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1. Deep Learning Integration:  </a:t>
            </a:r>
          </a:p>
          <a:p>
            <a:pPr marL="0" indent="0">
              <a:buNone/>
            </a:pPr>
            <a:r>
              <a:rPr lang="en-GB" sz="2200" dirty="0"/>
              <a:t>   • Replace K-Means with Neural Collaborative Filtering  </a:t>
            </a:r>
          </a:p>
          <a:p>
            <a:pPr marL="0" indent="0">
              <a:buNone/>
            </a:pPr>
            <a:r>
              <a:rPr lang="en-GB" sz="2200" dirty="0"/>
              <a:t>   • Implement Autoencoders for feature reduction 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2. Real-Time Personalization:  </a:t>
            </a:r>
          </a:p>
          <a:p>
            <a:pPr marL="0" indent="0">
              <a:buNone/>
            </a:pPr>
            <a:r>
              <a:rPr lang="en-GB" sz="2200" dirty="0"/>
              <a:t>   • User watch history tracking  </a:t>
            </a:r>
          </a:p>
          <a:p>
            <a:pPr marL="0" indent="0">
              <a:buNone/>
            </a:pPr>
            <a:r>
              <a:rPr lang="en-GB" sz="2200" dirty="0"/>
              <a:t>   • Dynamic weighting (genre vs. rating preferences) 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3. Multi-Modal Analysis:  </a:t>
            </a:r>
          </a:p>
          <a:p>
            <a:pPr marL="0" indent="0">
              <a:buNone/>
            </a:pPr>
            <a:r>
              <a:rPr lang="en-GB" sz="2200" dirty="0"/>
              <a:t>   • NLP for plot similarity (BERT embeddings)  </a:t>
            </a:r>
          </a:p>
          <a:p>
            <a:pPr marL="0" indent="0">
              <a:buNone/>
            </a:pPr>
            <a:r>
              <a:rPr lang="en-GB" sz="2200" dirty="0"/>
              <a:t>   • Image-based recommendations (poster/style analysis) 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4. Deployment Scaling:  </a:t>
            </a:r>
          </a:p>
          <a:p>
            <a:pPr marL="0" indent="0">
              <a:buNone/>
            </a:pPr>
            <a:r>
              <a:rPr lang="en-GB" sz="2200" dirty="0"/>
              <a:t>   • Docker containerization  </a:t>
            </a:r>
          </a:p>
          <a:p>
            <a:pPr marL="0" indent="0">
              <a:buNone/>
            </a:pPr>
            <a:r>
              <a:rPr lang="en-GB" sz="2200" dirty="0"/>
              <a:t>   • AWS EC2 cloud deployment 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</TotalTime>
  <Words>691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Castellar</vt:lpstr>
      <vt:lpstr>Franklin Gothic Book</vt:lpstr>
      <vt:lpstr>Rockwell</vt:lpstr>
      <vt:lpstr>Wingdings</vt:lpstr>
      <vt:lpstr>Damask</vt:lpstr>
      <vt:lpstr>STUDENT DETAILS</vt:lpstr>
      <vt:lpstr>PowerPoint Presentation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SSTICS250564 .</cp:lastModifiedBy>
  <cp:revision>10</cp:revision>
  <dcterms:created xsi:type="dcterms:W3CDTF">2013-07-15T20:26:40Z</dcterms:created>
  <dcterms:modified xsi:type="dcterms:W3CDTF">2025-06-12T07:33:10Z</dcterms:modified>
</cp:coreProperties>
</file>